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324" r:id="rId2"/>
    <p:sldId id="307" r:id="rId3"/>
    <p:sldId id="309" r:id="rId4"/>
    <p:sldId id="256" r:id="rId5"/>
    <p:sldId id="318" r:id="rId6"/>
    <p:sldId id="319" r:id="rId7"/>
    <p:sldId id="325" r:id="rId8"/>
    <p:sldId id="285" r:id="rId9"/>
    <p:sldId id="323" r:id="rId10"/>
    <p:sldId id="30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2"/>
    <p:restoredTop sz="94672"/>
  </p:normalViewPr>
  <p:slideViewPr>
    <p:cSldViewPr snapToGrid="0">
      <p:cViewPr varScale="1">
        <p:scale>
          <a:sx n="112" d="100"/>
          <a:sy n="112" d="100"/>
        </p:scale>
        <p:origin x="68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190941-05C9-C446-9601-6D9D755AEA6D}" type="datetimeFigureOut">
              <a:rPr lang="en-US" smtClean="0"/>
              <a:t>2/13/23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27DB99-C03D-024E-98D3-D82FAF53D52D}" type="slidenum">
              <a:rPr lang="en-US" smtClean="0"/>
              <a:t>‹#›</a:t>
            </a:fld>
            <a:endParaRPr lang="en-US"/>
          </a:p>
        </p:txBody>
      </p:sp>
    </p:spTree>
    <p:extLst>
      <p:ext uri="{BB962C8B-B14F-4D97-AF65-F5344CB8AC3E}">
        <p14:creationId xmlns:p14="http://schemas.microsoft.com/office/powerpoint/2010/main" val="4133797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dcb566e1d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dcb566e1d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7"/>
        <p:cNvGrpSpPr/>
        <p:nvPr/>
      </p:nvGrpSpPr>
      <p:grpSpPr>
        <a:xfrm>
          <a:off x="0" y="0"/>
          <a:ext cx="0" cy="0"/>
          <a:chOff x="0" y="0"/>
          <a:chExt cx="0" cy="0"/>
        </a:xfrm>
      </p:grpSpPr>
      <p:sp>
        <p:nvSpPr>
          <p:cNvPr id="1918" name="Google Shape;1918;ge96fd5876e_0_3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9" name="Google Shape;1919;ge96fd5876e_0_3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8" name="Google Shape;638;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9"/>
        <p:cNvGrpSpPr/>
        <p:nvPr/>
      </p:nvGrpSpPr>
      <p:grpSpPr>
        <a:xfrm>
          <a:off x="0" y="0"/>
          <a:ext cx="0" cy="0"/>
          <a:chOff x="0" y="0"/>
          <a:chExt cx="0" cy="0"/>
        </a:xfrm>
      </p:grpSpPr>
      <p:sp>
        <p:nvSpPr>
          <p:cNvPr id="1080" name="Google Shape;1080;ge96fd5876e_0_1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1" name="Google Shape;1081;ge96fd5876e_0_1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741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9"/>
        <p:cNvGrpSpPr/>
        <p:nvPr/>
      </p:nvGrpSpPr>
      <p:grpSpPr>
        <a:xfrm>
          <a:off x="0" y="0"/>
          <a:ext cx="0" cy="0"/>
          <a:chOff x="0" y="0"/>
          <a:chExt cx="0" cy="0"/>
        </a:xfrm>
      </p:grpSpPr>
      <p:sp>
        <p:nvSpPr>
          <p:cNvPr id="1080" name="Google Shape;1080;ge96fd5876e_0_1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1" name="Google Shape;1081;ge96fd5876e_0_1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81630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4"/>
        <p:cNvGrpSpPr/>
        <p:nvPr/>
      </p:nvGrpSpPr>
      <p:grpSpPr>
        <a:xfrm>
          <a:off x="0" y="0"/>
          <a:ext cx="0" cy="0"/>
          <a:chOff x="0" y="0"/>
          <a:chExt cx="0" cy="0"/>
        </a:xfrm>
      </p:grpSpPr>
      <p:sp>
        <p:nvSpPr>
          <p:cNvPr id="2255" name="Google Shape;2255;ge96fd5876e_0_46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6" name="Google Shape;2256;ge96fd5876e_0_46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93962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4"/>
        <p:cNvGrpSpPr/>
        <p:nvPr/>
      </p:nvGrpSpPr>
      <p:grpSpPr>
        <a:xfrm>
          <a:off x="0" y="0"/>
          <a:ext cx="0" cy="0"/>
          <a:chOff x="0" y="0"/>
          <a:chExt cx="0" cy="0"/>
        </a:xfrm>
      </p:grpSpPr>
      <p:sp>
        <p:nvSpPr>
          <p:cNvPr id="2255" name="Google Shape;2255;ge96fd5876e_0_46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6" name="Google Shape;2256;ge96fd5876e_0_46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e96fd5876e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e96fd5876e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4905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35E90-5A26-DAC7-F48B-4030CF6188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1BB6EE8-CA25-EDEB-4317-5DE5D2D5FB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0D4CEB-6937-2134-03D0-7398BAF6E741}"/>
              </a:ext>
            </a:extLst>
          </p:cNvPr>
          <p:cNvSpPr>
            <a:spLocks noGrp="1"/>
          </p:cNvSpPr>
          <p:nvPr>
            <p:ph type="dt" sz="half" idx="10"/>
          </p:nvPr>
        </p:nvSpPr>
        <p:spPr/>
        <p:txBody>
          <a:bodyPr/>
          <a:lstStyle/>
          <a:p>
            <a:fld id="{0DDD4950-E03F-5248-BA58-CF01ADC47062}" type="datetimeFigureOut">
              <a:rPr lang="en-US" smtClean="0"/>
              <a:t>2/13/23</a:t>
            </a:fld>
            <a:endParaRPr lang="en-US"/>
          </a:p>
        </p:txBody>
      </p:sp>
      <p:sp>
        <p:nvSpPr>
          <p:cNvPr id="5" name="Footer Placeholder 4">
            <a:extLst>
              <a:ext uri="{FF2B5EF4-FFF2-40B4-BE49-F238E27FC236}">
                <a16:creationId xmlns:a16="http://schemas.microsoft.com/office/drawing/2014/main" id="{4572409D-E577-560A-EDC7-91EF5F0C72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DDDDAD-5A70-3A0A-D3FA-89A9B181CA53}"/>
              </a:ext>
            </a:extLst>
          </p:cNvPr>
          <p:cNvSpPr>
            <a:spLocks noGrp="1"/>
          </p:cNvSpPr>
          <p:nvPr>
            <p:ph type="sldNum" sz="quarter" idx="12"/>
          </p:nvPr>
        </p:nvSpPr>
        <p:spPr/>
        <p:txBody>
          <a:bodyPr/>
          <a:lstStyle/>
          <a:p>
            <a:fld id="{D4D38382-6BE7-B142-8516-19C4F1BCBF9A}" type="slidenum">
              <a:rPr lang="en-US" smtClean="0"/>
              <a:t>‹#›</a:t>
            </a:fld>
            <a:endParaRPr lang="en-US"/>
          </a:p>
        </p:txBody>
      </p:sp>
    </p:spTree>
    <p:extLst>
      <p:ext uri="{BB962C8B-B14F-4D97-AF65-F5344CB8AC3E}">
        <p14:creationId xmlns:p14="http://schemas.microsoft.com/office/powerpoint/2010/main" val="2596211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F9745-9CB9-A6F5-C2AA-3EC641312E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25F3307-2F87-E368-7352-D6C9EF57AC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97FB24-672A-0882-400B-1A6E1C3C95DD}"/>
              </a:ext>
            </a:extLst>
          </p:cNvPr>
          <p:cNvSpPr>
            <a:spLocks noGrp="1"/>
          </p:cNvSpPr>
          <p:nvPr>
            <p:ph type="dt" sz="half" idx="10"/>
          </p:nvPr>
        </p:nvSpPr>
        <p:spPr/>
        <p:txBody>
          <a:bodyPr/>
          <a:lstStyle/>
          <a:p>
            <a:fld id="{0DDD4950-E03F-5248-BA58-CF01ADC47062}" type="datetimeFigureOut">
              <a:rPr lang="en-US" smtClean="0"/>
              <a:t>2/13/23</a:t>
            </a:fld>
            <a:endParaRPr lang="en-US"/>
          </a:p>
        </p:txBody>
      </p:sp>
      <p:sp>
        <p:nvSpPr>
          <p:cNvPr id="5" name="Footer Placeholder 4">
            <a:extLst>
              <a:ext uri="{FF2B5EF4-FFF2-40B4-BE49-F238E27FC236}">
                <a16:creationId xmlns:a16="http://schemas.microsoft.com/office/drawing/2014/main" id="{5D53CFE3-059F-1D87-2016-A2ECD547ED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4DE048-DF51-0F08-13F3-F9FA40EBA53B}"/>
              </a:ext>
            </a:extLst>
          </p:cNvPr>
          <p:cNvSpPr>
            <a:spLocks noGrp="1"/>
          </p:cNvSpPr>
          <p:nvPr>
            <p:ph type="sldNum" sz="quarter" idx="12"/>
          </p:nvPr>
        </p:nvSpPr>
        <p:spPr/>
        <p:txBody>
          <a:bodyPr/>
          <a:lstStyle/>
          <a:p>
            <a:fld id="{D4D38382-6BE7-B142-8516-19C4F1BCBF9A}" type="slidenum">
              <a:rPr lang="en-US" smtClean="0"/>
              <a:t>‹#›</a:t>
            </a:fld>
            <a:endParaRPr lang="en-US"/>
          </a:p>
        </p:txBody>
      </p:sp>
    </p:spTree>
    <p:extLst>
      <p:ext uri="{BB962C8B-B14F-4D97-AF65-F5344CB8AC3E}">
        <p14:creationId xmlns:p14="http://schemas.microsoft.com/office/powerpoint/2010/main" val="212266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FAA815-EAF6-232B-3B9C-68A2D91957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900F38-D5BA-9AA4-23CE-C7F59F98CD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3550B7-E84E-EA21-AC39-D89581768054}"/>
              </a:ext>
            </a:extLst>
          </p:cNvPr>
          <p:cNvSpPr>
            <a:spLocks noGrp="1"/>
          </p:cNvSpPr>
          <p:nvPr>
            <p:ph type="dt" sz="half" idx="10"/>
          </p:nvPr>
        </p:nvSpPr>
        <p:spPr/>
        <p:txBody>
          <a:bodyPr/>
          <a:lstStyle/>
          <a:p>
            <a:fld id="{0DDD4950-E03F-5248-BA58-CF01ADC47062}" type="datetimeFigureOut">
              <a:rPr lang="en-US" smtClean="0"/>
              <a:t>2/13/23</a:t>
            </a:fld>
            <a:endParaRPr lang="en-US"/>
          </a:p>
        </p:txBody>
      </p:sp>
      <p:sp>
        <p:nvSpPr>
          <p:cNvPr id="5" name="Footer Placeholder 4">
            <a:extLst>
              <a:ext uri="{FF2B5EF4-FFF2-40B4-BE49-F238E27FC236}">
                <a16:creationId xmlns:a16="http://schemas.microsoft.com/office/drawing/2014/main" id="{79DD0C65-27B7-DEDC-08FB-5F2B28EB8F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246A68-EF5B-7368-D12A-BA129B936971}"/>
              </a:ext>
            </a:extLst>
          </p:cNvPr>
          <p:cNvSpPr>
            <a:spLocks noGrp="1"/>
          </p:cNvSpPr>
          <p:nvPr>
            <p:ph type="sldNum" sz="quarter" idx="12"/>
          </p:nvPr>
        </p:nvSpPr>
        <p:spPr/>
        <p:txBody>
          <a:bodyPr/>
          <a:lstStyle/>
          <a:p>
            <a:fld id="{D4D38382-6BE7-B142-8516-19C4F1BCBF9A}" type="slidenum">
              <a:rPr lang="en-US" smtClean="0"/>
              <a:t>‹#›</a:t>
            </a:fld>
            <a:endParaRPr lang="en-US"/>
          </a:p>
        </p:txBody>
      </p:sp>
    </p:spTree>
    <p:extLst>
      <p:ext uri="{BB962C8B-B14F-4D97-AF65-F5344CB8AC3E}">
        <p14:creationId xmlns:p14="http://schemas.microsoft.com/office/powerpoint/2010/main" val="34824860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001 Title">
  <p:cSld name="001 Title">
    <p:spTree>
      <p:nvGrpSpPr>
        <p:cNvPr id="1" name="Shape 10"/>
        <p:cNvGrpSpPr/>
        <p:nvPr/>
      </p:nvGrpSpPr>
      <p:grpSpPr>
        <a:xfrm>
          <a:off x="0" y="0"/>
          <a:ext cx="0" cy="0"/>
          <a:chOff x="0" y="0"/>
          <a:chExt cx="0" cy="0"/>
        </a:xfrm>
      </p:grpSpPr>
      <p:sp>
        <p:nvSpPr>
          <p:cNvPr id="11" name="Google Shape;11;p2"/>
          <p:cNvSpPr/>
          <p:nvPr/>
        </p:nvSpPr>
        <p:spPr>
          <a:xfrm flipH="1">
            <a:off x="953130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2" name="Google Shape;12;p2"/>
          <p:cNvSpPr/>
          <p:nvPr/>
        </p:nvSpPr>
        <p:spPr>
          <a:xfrm>
            <a:off x="725509" y="648979"/>
            <a:ext cx="10740900" cy="55599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3" name="Google Shape;13;p2"/>
          <p:cNvSpPr/>
          <p:nvPr/>
        </p:nvSpPr>
        <p:spPr>
          <a:xfrm rot="10800000" flipH="1">
            <a:off x="725621" y="648933"/>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 name="Google Shape;14;p2"/>
          <p:cNvSpPr txBox="1">
            <a:spLocks noGrp="1"/>
          </p:cNvSpPr>
          <p:nvPr>
            <p:ph type="title"/>
          </p:nvPr>
        </p:nvSpPr>
        <p:spPr>
          <a:xfrm>
            <a:off x="2682300" y="2520775"/>
            <a:ext cx="7153800" cy="1230600"/>
          </a:xfrm>
          <a:prstGeom prst="rect">
            <a:avLst/>
          </a:prstGeom>
        </p:spPr>
        <p:txBody>
          <a:bodyPr spcFirstLastPara="1" wrap="square" lIns="121900" tIns="121900" rIns="121900" bIns="121900" anchor="ctr" anchorCtr="0">
            <a:noAutofit/>
          </a:bodyPr>
          <a:lstStyle>
            <a:lvl1pPr lvl="0">
              <a:lnSpc>
                <a:spcPct val="100000"/>
              </a:lnSpc>
              <a:spcBef>
                <a:spcPts val="0"/>
              </a:spcBef>
              <a:spcAft>
                <a:spcPts val="0"/>
              </a:spcAft>
              <a:buSzPts val="5400"/>
              <a:buNone/>
              <a:defRPr sz="5400"/>
            </a:lvl1pPr>
            <a:lvl2pPr lvl="1">
              <a:lnSpc>
                <a:spcPct val="100000"/>
              </a:lnSpc>
              <a:spcBef>
                <a:spcPts val="0"/>
              </a:spcBef>
              <a:spcAft>
                <a:spcPts val="0"/>
              </a:spcAft>
              <a:buSzPts val="5400"/>
              <a:buNone/>
              <a:defRPr sz="5400"/>
            </a:lvl2pPr>
            <a:lvl3pPr lvl="2">
              <a:lnSpc>
                <a:spcPct val="100000"/>
              </a:lnSpc>
              <a:spcBef>
                <a:spcPts val="0"/>
              </a:spcBef>
              <a:spcAft>
                <a:spcPts val="0"/>
              </a:spcAft>
              <a:buSzPts val="5400"/>
              <a:buNone/>
              <a:defRPr sz="5400"/>
            </a:lvl3pPr>
            <a:lvl4pPr lvl="3">
              <a:lnSpc>
                <a:spcPct val="100000"/>
              </a:lnSpc>
              <a:spcBef>
                <a:spcPts val="0"/>
              </a:spcBef>
              <a:spcAft>
                <a:spcPts val="0"/>
              </a:spcAft>
              <a:buSzPts val="5400"/>
              <a:buNone/>
              <a:defRPr sz="5400"/>
            </a:lvl4pPr>
            <a:lvl5pPr lvl="4">
              <a:lnSpc>
                <a:spcPct val="100000"/>
              </a:lnSpc>
              <a:spcBef>
                <a:spcPts val="0"/>
              </a:spcBef>
              <a:spcAft>
                <a:spcPts val="0"/>
              </a:spcAft>
              <a:buSzPts val="5400"/>
              <a:buNone/>
              <a:defRPr sz="5400"/>
            </a:lvl5pPr>
            <a:lvl6pPr lvl="5">
              <a:lnSpc>
                <a:spcPct val="100000"/>
              </a:lnSpc>
              <a:spcBef>
                <a:spcPts val="0"/>
              </a:spcBef>
              <a:spcAft>
                <a:spcPts val="0"/>
              </a:spcAft>
              <a:buSzPts val="5400"/>
              <a:buNone/>
              <a:defRPr sz="5400"/>
            </a:lvl6pPr>
            <a:lvl7pPr lvl="6">
              <a:lnSpc>
                <a:spcPct val="100000"/>
              </a:lnSpc>
              <a:spcBef>
                <a:spcPts val="0"/>
              </a:spcBef>
              <a:spcAft>
                <a:spcPts val="0"/>
              </a:spcAft>
              <a:buSzPts val="5400"/>
              <a:buNone/>
              <a:defRPr sz="5400"/>
            </a:lvl7pPr>
            <a:lvl8pPr lvl="7">
              <a:lnSpc>
                <a:spcPct val="100000"/>
              </a:lnSpc>
              <a:spcBef>
                <a:spcPts val="0"/>
              </a:spcBef>
              <a:spcAft>
                <a:spcPts val="0"/>
              </a:spcAft>
              <a:buSzPts val="5400"/>
              <a:buNone/>
              <a:defRPr sz="5400"/>
            </a:lvl8pPr>
            <a:lvl9pPr lvl="8">
              <a:lnSpc>
                <a:spcPct val="100000"/>
              </a:lnSpc>
              <a:spcBef>
                <a:spcPts val="0"/>
              </a:spcBef>
              <a:spcAft>
                <a:spcPts val="0"/>
              </a:spcAft>
              <a:buSzPts val="5400"/>
              <a:buNone/>
              <a:defRPr sz="5400"/>
            </a:lvl9pPr>
          </a:lstStyle>
          <a:p>
            <a:endParaRPr/>
          </a:p>
        </p:txBody>
      </p:sp>
      <p:sp>
        <p:nvSpPr>
          <p:cNvPr id="15" name="Google Shape;15;p2"/>
          <p:cNvSpPr txBox="1">
            <a:spLocks noGrp="1"/>
          </p:cNvSpPr>
          <p:nvPr>
            <p:ph type="subTitle" idx="1"/>
          </p:nvPr>
        </p:nvSpPr>
        <p:spPr>
          <a:xfrm>
            <a:off x="2682300" y="3976125"/>
            <a:ext cx="7153800" cy="524100"/>
          </a:xfrm>
          <a:prstGeom prst="rect">
            <a:avLst/>
          </a:prstGeom>
          <a:solidFill>
            <a:schemeClr val="accent2"/>
          </a:solidFill>
        </p:spPr>
        <p:txBody>
          <a:bodyPr spcFirstLastPara="1" wrap="square" lIns="121900" tIns="121900" rIns="121900" bIns="121900" anchor="ctr" anchorCtr="0">
            <a:noAutofit/>
          </a:bodyPr>
          <a:lstStyle>
            <a:lvl1pPr lvl="0">
              <a:lnSpc>
                <a:spcPct val="100000"/>
              </a:lnSpc>
              <a:spcBef>
                <a:spcPts val="0"/>
              </a:spcBef>
              <a:spcAft>
                <a:spcPts val="0"/>
              </a:spcAft>
              <a:buSzPts val="1900"/>
              <a:buNone/>
              <a:defRPr sz="1800">
                <a:latin typeface="Roboto Medium"/>
                <a:ea typeface="Roboto Medium"/>
                <a:cs typeface="Roboto Medium"/>
                <a:sym typeface="Roboto Medium"/>
              </a:defRPr>
            </a:lvl1pPr>
            <a:lvl2pPr lvl="1">
              <a:lnSpc>
                <a:spcPct val="100000"/>
              </a:lnSpc>
              <a:spcBef>
                <a:spcPts val="0"/>
              </a:spcBef>
              <a:spcAft>
                <a:spcPts val="0"/>
              </a:spcAft>
              <a:buSzPts val="1900"/>
              <a:buNone/>
              <a:defRPr/>
            </a:lvl2pPr>
            <a:lvl3pPr lvl="2">
              <a:lnSpc>
                <a:spcPct val="100000"/>
              </a:lnSpc>
              <a:spcBef>
                <a:spcPts val="0"/>
              </a:spcBef>
              <a:spcAft>
                <a:spcPts val="0"/>
              </a:spcAft>
              <a:buSzPts val="1900"/>
              <a:buNone/>
              <a:defRPr/>
            </a:lvl3pPr>
            <a:lvl4pPr lvl="3">
              <a:lnSpc>
                <a:spcPct val="100000"/>
              </a:lnSpc>
              <a:spcBef>
                <a:spcPts val="0"/>
              </a:spcBef>
              <a:spcAft>
                <a:spcPts val="0"/>
              </a:spcAft>
              <a:buSzPts val="1900"/>
              <a:buNone/>
              <a:defRPr/>
            </a:lvl4pPr>
            <a:lvl5pPr lvl="4">
              <a:lnSpc>
                <a:spcPct val="100000"/>
              </a:lnSpc>
              <a:spcBef>
                <a:spcPts val="0"/>
              </a:spcBef>
              <a:spcAft>
                <a:spcPts val="0"/>
              </a:spcAft>
              <a:buSzPts val="1900"/>
              <a:buNone/>
              <a:defRPr/>
            </a:lvl5pPr>
            <a:lvl6pPr lvl="5">
              <a:lnSpc>
                <a:spcPct val="100000"/>
              </a:lnSpc>
              <a:spcBef>
                <a:spcPts val="0"/>
              </a:spcBef>
              <a:spcAft>
                <a:spcPts val="0"/>
              </a:spcAft>
              <a:buSzPts val="1900"/>
              <a:buNone/>
              <a:defRPr/>
            </a:lvl6pPr>
            <a:lvl7pPr lvl="6">
              <a:lnSpc>
                <a:spcPct val="100000"/>
              </a:lnSpc>
              <a:spcBef>
                <a:spcPts val="0"/>
              </a:spcBef>
              <a:spcAft>
                <a:spcPts val="0"/>
              </a:spcAft>
              <a:buSzPts val="1900"/>
              <a:buNone/>
              <a:defRPr/>
            </a:lvl7pPr>
            <a:lvl8pPr lvl="7">
              <a:lnSpc>
                <a:spcPct val="100000"/>
              </a:lnSpc>
              <a:spcBef>
                <a:spcPts val="0"/>
              </a:spcBef>
              <a:spcAft>
                <a:spcPts val="0"/>
              </a:spcAft>
              <a:buSzPts val="1900"/>
              <a:buNone/>
              <a:defRPr/>
            </a:lvl8pPr>
            <a:lvl9pPr lvl="8">
              <a:lnSpc>
                <a:spcPct val="100000"/>
              </a:lnSpc>
              <a:spcBef>
                <a:spcPts val="0"/>
              </a:spcBef>
              <a:spcAft>
                <a:spcPts val="0"/>
              </a:spcAft>
              <a:buSzPts val="1900"/>
              <a:buNone/>
              <a:defRPr/>
            </a:lvl9pPr>
          </a:lstStyle>
          <a:p>
            <a:endParaRPr/>
          </a:p>
        </p:txBody>
      </p:sp>
      <p:pic>
        <p:nvPicPr>
          <p:cNvPr id="16" name="Google Shape;16;p2"/>
          <p:cNvPicPr preferRelativeResize="0"/>
          <p:nvPr/>
        </p:nvPicPr>
        <p:blipFill rotWithShape="1">
          <a:blip r:embed="rId2">
            <a:alphaModFix/>
          </a:blip>
          <a:srcRect/>
          <a:stretch/>
        </p:blipFill>
        <p:spPr>
          <a:xfrm rot="-5400000">
            <a:off x="-396950" y="2842437"/>
            <a:ext cx="1878419" cy="970517"/>
          </a:xfrm>
          <a:prstGeom prst="rect">
            <a:avLst/>
          </a:prstGeom>
          <a:noFill/>
          <a:ln>
            <a:noFill/>
          </a:ln>
          <a:effectLst>
            <a:outerShdw blurRad="50800" dist="38100" dir="10800000" algn="r" rotWithShape="0">
              <a:srgbClr val="000000">
                <a:alpha val="40000"/>
              </a:srgbClr>
            </a:outerShdw>
          </a:effectLst>
        </p:spPr>
      </p:pic>
      <p:pic>
        <p:nvPicPr>
          <p:cNvPr id="17" name="Google Shape;17;p2"/>
          <p:cNvPicPr preferRelativeResize="0"/>
          <p:nvPr/>
        </p:nvPicPr>
        <p:blipFill rotWithShape="1">
          <a:blip r:embed="rId2">
            <a:alphaModFix/>
          </a:blip>
          <a:srcRect/>
          <a:stretch/>
        </p:blipFill>
        <p:spPr>
          <a:xfrm rot="5400000">
            <a:off x="10703737" y="2842437"/>
            <a:ext cx="1878418" cy="970517"/>
          </a:xfrm>
          <a:prstGeom prst="rect">
            <a:avLst/>
          </a:prstGeom>
          <a:noFill/>
          <a:ln>
            <a:noFill/>
          </a:ln>
          <a:effectLst>
            <a:outerShdw blurRad="50800" dist="38100" algn="l" rotWithShape="0">
              <a:srgbClr val="000000">
                <a:alpha val="40000"/>
              </a:srgbClr>
            </a:outerShdw>
          </a:effectLst>
        </p:spPr>
      </p:pic>
      <p:sp>
        <p:nvSpPr>
          <p:cNvPr id="18" name="Google Shape;18;p2"/>
          <p:cNvSpPr/>
          <p:nvPr/>
        </p:nvSpPr>
        <p:spPr>
          <a:xfrm>
            <a:off x="5077376" y="926200"/>
            <a:ext cx="739500" cy="859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9" name="Google Shape;19;p2"/>
          <p:cNvSpPr/>
          <p:nvPr/>
        </p:nvSpPr>
        <p:spPr>
          <a:xfrm>
            <a:off x="9207908" y="5131454"/>
            <a:ext cx="9450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0" name="Google Shape;20;p2"/>
          <p:cNvSpPr/>
          <p:nvPr/>
        </p:nvSpPr>
        <p:spPr>
          <a:xfrm>
            <a:off x="10282575" y="1020588"/>
            <a:ext cx="7314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1" name="Google Shape;21;p2"/>
          <p:cNvSpPr/>
          <p:nvPr/>
        </p:nvSpPr>
        <p:spPr>
          <a:xfrm rot="-2064314">
            <a:off x="1793165" y="1817855"/>
            <a:ext cx="615268" cy="825175"/>
          </a:xfrm>
          <a:custGeom>
            <a:avLst/>
            <a:gdLst/>
            <a:ahLst/>
            <a:cxnLst/>
            <a:rect l="l" t="t" r="r" b="b"/>
            <a:pathLst>
              <a:path w="615314" h="825237" extrusionOk="0">
                <a:moveTo>
                  <a:pt x="430339" y="650414"/>
                </a:moveTo>
                <a:cubicBezTo>
                  <a:pt x="475541" y="682620"/>
                  <a:pt x="483381" y="756286"/>
                  <a:pt x="445383" y="796826"/>
                </a:cubicBezTo>
                <a:cubicBezTo>
                  <a:pt x="407385" y="837367"/>
                  <a:pt x="332802" y="834047"/>
                  <a:pt x="299112" y="789905"/>
                </a:cubicBezTo>
                <a:cubicBezTo>
                  <a:pt x="265423" y="745762"/>
                  <a:pt x="282373" y="672379"/>
                  <a:pt x="332307" y="648083"/>
                </a:cubicBezTo>
                <a:cubicBezTo>
                  <a:pt x="282303" y="657123"/>
                  <a:pt x="231309" y="660372"/>
                  <a:pt x="180598" y="657759"/>
                </a:cubicBezTo>
                <a:lnTo>
                  <a:pt x="184765" y="482177"/>
                </a:lnTo>
                <a:cubicBezTo>
                  <a:pt x="148109" y="516997"/>
                  <a:pt x="92878" y="530911"/>
                  <a:pt x="44074" y="517633"/>
                </a:cubicBezTo>
                <a:cubicBezTo>
                  <a:pt x="30725" y="513960"/>
                  <a:pt x="17235" y="507957"/>
                  <a:pt x="9113" y="496727"/>
                </a:cubicBezTo>
                <a:cubicBezTo>
                  <a:pt x="2121" y="487121"/>
                  <a:pt x="-69" y="474691"/>
                  <a:pt x="2" y="462825"/>
                </a:cubicBezTo>
                <a:cubicBezTo>
                  <a:pt x="143" y="424615"/>
                  <a:pt x="23026" y="387324"/>
                  <a:pt x="56999" y="369737"/>
                </a:cubicBezTo>
                <a:cubicBezTo>
                  <a:pt x="90971" y="352151"/>
                  <a:pt x="134548" y="355188"/>
                  <a:pt x="165837" y="377153"/>
                </a:cubicBezTo>
                <a:cubicBezTo>
                  <a:pt x="153971" y="320863"/>
                  <a:pt x="153830" y="262100"/>
                  <a:pt x="165484" y="205739"/>
                </a:cubicBezTo>
                <a:cubicBezTo>
                  <a:pt x="214005" y="192743"/>
                  <a:pt x="264363" y="186316"/>
                  <a:pt x="314580" y="186740"/>
                </a:cubicBezTo>
                <a:cubicBezTo>
                  <a:pt x="275028" y="153474"/>
                  <a:pt x="265846" y="89555"/>
                  <a:pt x="294451" y="46543"/>
                </a:cubicBezTo>
                <a:cubicBezTo>
                  <a:pt x="323055" y="3530"/>
                  <a:pt x="385561" y="-12785"/>
                  <a:pt x="431540" y="10875"/>
                </a:cubicBezTo>
                <a:cubicBezTo>
                  <a:pt x="477519" y="34536"/>
                  <a:pt x="500685" y="94782"/>
                  <a:pt x="482322" y="143091"/>
                </a:cubicBezTo>
                <a:cubicBezTo>
                  <a:pt x="474058" y="164845"/>
                  <a:pt x="455695" y="185186"/>
                  <a:pt x="432458" y="186245"/>
                </a:cubicBezTo>
                <a:cubicBezTo>
                  <a:pt x="493764" y="178335"/>
                  <a:pt x="557046" y="186245"/>
                  <a:pt x="614467" y="209129"/>
                </a:cubicBezTo>
                <a:cubicBezTo>
                  <a:pt x="605709" y="259840"/>
                  <a:pt x="605992" y="312105"/>
                  <a:pt x="615315" y="362745"/>
                </a:cubicBezTo>
                <a:cubicBezTo>
                  <a:pt x="575410" y="349043"/>
                  <a:pt x="530702" y="340568"/>
                  <a:pt x="491645" y="356530"/>
                </a:cubicBezTo>
                <a:cubicBezTo>
                  <a:pt x="452587" y="372492"/>
                  <a:pt x="424901" y="421084"/>
                  <a:pt x="444253" y="458588"/>
                </a:cubicBezTo>
                <a:cubicBezTo>
                  <a:pt x="466995" y="502660"/>
                  <a:pt x="529501" y="501318"/>
                  <a:pt x="578447" y="493619"/>
                </a:cubicBezTo>
                <a:cubicBezTo>
                  <a:pt x="577952" y="555278"/>
                  <a:pt x="577458" y="616936"/>
                  <a:pt x="576964" y="678594"/>
                </a:cubicBezTo>
                <a:cubicBezTo>
                  <a:pt x="530773" y="658889"/>
                  <a:pt x="479991" y="650061"/>
                  <a:pt x="430269" y="650414"/>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2" name="Google Shape;22;p2"/>
          <p:cNvGrpSpPr/>
          <p:nvPr/>
        </p:nvGrpSpPr>
        <p:grpSpPr>
          <a:xfrm rot="8833535">
            <a:off x="6551678" y="4600242"/>
            <a:ext cx="2273755" cy="966829"/>
            <a:chOff x="4590347" y="1490179"/>
            <a:chExt cx="1314037" cy="558745"/>
          </a:xfrm>
        </p:grpSpPr>
        <p:sp>
          <p:nvSpPr>
            <p:cNvPr id="23" name="Google Shape;23;p2"/>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 name="Google Shape;25;p2"/>
          <p:cNvSpPr/>
          <p:nvPr/>
        </p:nvSpPr>
        <p:spPr>
          <a:xfrm rot="2088241">
            <a:off x="1122766" y="5398869"/>
            <a:ext cx="384897" cy="507380"/>
          </a:xfrm>
          <a:custGeom>
            <a:avLst/>
            <a:gdLst/>
            <a:ahLst/>
            <a:cxnLst/>
            <a:rect l="l" t="t" r="r" b="b"/>
            <a:pathLst>
              <a:path w="385418" h="508066" extrusionOk="0">
                <a:moveTo>
                  <a:pt x="106225" y="240597"/>
                </a:moveTo>
                <a:cubicBezTo>
                  <a:pt x="118090" y="327894"/>
                  <a:pt x="118302" y="416744"/>
                  <a:pt x="106719" y="504041"/>
                </a:cubicBezTo>
                <a:lnTo>
                  <a:pt x="262737" y="508066"/>
                </a:lnTo>
                <a:cubicBezTo>
                  <a:pt x="260265" y="412648"/>
                  <a:pt x="263585" y="317159"/>
                  <a:pt x="272696" y="222164"/>
                </a:cubicBezTo>
                <a:cubicBezTo>
                  <a:pt x="310340" y="224071"/>
                  <a:pt x="348126" y="222234"/>
                  <a:pt x="385418" y="216866"/>
                </a:cubicBezTo>
                <a:cubicBezTo>
                  <a:pt x="319875" y="153654"/>
                  <a:pt x="260265" y="84297"/>
                  <a:pt x="207576" y="9997"/>
                </a:cubicBezTo>
                <a:cubicBezTo>
                  <a:pt x="204469" y="5617"/>
                  <a:pt x="200867" y="885"/>
                  <a:pt x="195570" y="108"/>
                </a:cubicBezTo>
                <a:cubicBezTo>
                  <a:pt x="189284" y="-810"/>
                  <a:pt x="183916" y="4276"/>
                  <a:pt x="179608" y="8866"/>
                </a:cubicBezTo>
                <a:cubicBezTo>
                  <a:pt x="115336" y="78506"/>
                  <a:pt x="55302" y="152171"/>
                  <a:pt x="0" y="229226"/>
                </a:cubicBezTo>
                <a:cubicBezTo>
                  <a:pt x="36727" y="229650"/>
                  <a:pt x="73453" y="232405"/>
                  <a:pt x="106154" y="2406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2"/>
          <p:cNvSpPr/>
          <p:nvPr/>
        </p:nvSpPr>
        <p:spPr>
          <a:xfrm rot="10800000" flipH="1">
            <a:off x="1954317" y="5779764"/>
            <a:ext cx="2145515" cy="45753"/>
          </a:xfrm>
          <a:custGeom>
            <a:avLst/>
            <a:gdLst/>
            <a:ahLst/>
            <a:cxnLst/>
            <a:rect l="l" t="t" r="r" b="b"/>
            <a:pathLst>
              <a:path w="487617" h="28462" extrusionOk="0">
                <a:moveTo>
                  <a:pt x="0" y="28463"/>
                </a:moveTo>
                <a:cubicBezTo>
                  <a:pt x="161809" y="9817"/>
                  <a:pt x="324749" y="282"/>
                  <a:pt x="4876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7" name="Google Shape;27;p2"/>
          <p:cNvGrpSpPr/>
          <p:nvPr/>
        </p:nvGrpSpPr>
        <p:grpSpPr>
          <a:xfrm>
            <a:off x="1606070" y="4461084"/>
            <a:ext cx="687238" cy="651187"/>
            <a:chOff x="1759452" y="6189595"/>
            <a:chExt cx="687238" cy="651187"/>
          </a:xfrm>
        </p:grpSpPr>
        <p:sp>
          <p:nvSpPr>
            <p:cNvPr id="28" name="Google Shape;28;p2"/>
            <p:cNvSpPr/>
            <p:nvPr/>
          </p:nvSpPr>
          <p:spPr>
            <a:xfrm>
              <a:off x="1760666" y="6189595"/>
              <a:ext cx="516747" cy="588290"/>
            </a:xfrm>
            <a:custGeom>
              <a:avLst/>
              <a:gdLst/>
              <a:ahLst/>
              <a:cxnLst/>
              <a:rect l="l" t="t" r="r" b="b"/>
              <a:pathLst>
                <a:path w="516747" h="588290" extrusionOk="0">
                  <a:moveTo>
                    <a:pt x="354232" y="584780"/>
                  </a:moveTo>
                  <a:cubicBezTo>
                    <a:pt x="290667" y="595163"/>
                    <a:pt x="224771" y="581672"/>
                    <a:pt x="165938" y="555399"/>
                  </a:cubicBezTo>
                  <a:cubicBezTo>
                    <a:pt x="144961" y="546005"/>
                    <a:pt x="124620" y="534987"/>
                    <a:pt x="106680" y="520650"/>
                  </a:cubicBezTo>
                  <a:cubicBezTo>
                    <a:pt x="80407" y="499673"/>
                    <a:pt x="59925" y="472199"/>
                    <a:pt x="43680" y="442747"/>
                  </a:cubicBezTo>
                  <a:cubicBezTo>
                    <a:pt x="3846" y="370565"/>
                    <a:pt x="-11269" y="283622"/>
                    <a:pt x="8931" y="203600"/>
                  </a:cubicBezTo>
                  <a:cubicBezTo>
                    <a:pt x="29131" y="123649"/>
                    <a:pt x="86269" y="52314"/>
                    <a:pt x="162759" y="21450"/>
                  </a:cubicBezTo>
                  <a:cubicBezTo>
                    <a:pt x="207749" y="3298"/>
                    <a:pt x="257260" y="-798"/>
                    <a:pt x="305781" y="120"/>
                  </a:cubicBezTo>
                  <a:cubicBezTo>
                    <a:pt x="323862" y="473"/>
                    <a:pt x="342084" y="1462"/>
                    <a:pt x="359671" y="5558"/>
                  </a:cubicBezTo>
                  <a:cubicBezTo>
                    <a:pt x="385733" y="11562"/>
                    <a:pt x="409887" y="24063"/>
                    <a:pt x="432135" y="38824"/>
                  </a:cubicBezTo>
                  <a:cubicBezTo>
                    <a:pt x="470840" y="64533"/>
                    <a:pt x="506083" y="100059"/>
                    <a:pt x="516748" y="145261"/>
                  </a:cubicBezTo>
                  <a:lnTo>
                    <a:pt x="424225" y="191522"/>
                  </a:lnTo>
                  <a:cubicBezTo>
                    <a:pt x="404025" y="201622"/>
                    <a:pt x="383826" y="211722"/>
                    <a:pt x="364685" y="223658"/>
                  </a:cubicBezTo>
                  <a:cubicBezTo>
                    <a:pt x="353032" y="230933"/>
                    <a:pt x="341872" y="238843"/>
                    <a:pt x="330148" y="246047"/>
                  </a:cubicBezTo>
                  <a:cubicBezTo>
                    <a:pt x="294269" y="268013"/>
                    <a:pt x="254293" y="282421"/>
                    <a:pt x="214671" y="296617"/>
                  </a:cubicBezTo>
                  <a:cubicBezTo>
                    <a:pt x="267854" y="388010"/>
                    <a:pt x="321390" y="480250"/>
                    <a:pt x="354374" y="58478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2"/>
            <p:cNvSpPr/>
            <p:nvPr/>
          </p:nvSpPr>
          <p:spPr>
            <a:xfrm>
              <a:off x="1759452" y="6461846"/>
              <a:ext cx="357847" cy="378936"/>
            </a:xfrm>
            <a:custGeom>
              <a:avLst/>
              <a:gdLst/>
              <a:ahLst/>
              <a:cxnLst/>
              <a:rect l="l" t="t" r="r" b="b"/>
              <a:pathLst>
                <a:path w="357847" h="378936" extrusionOk="0">
                  <a:moveTo>
                    <a:pt x="1175" y="0"/>
                  </a:moveTo>
                  <a:cubicBezTo>
                    <a:pt x="-4404" y="74937"/>
                    <a:pt x="11487" y="170144"/>
                    <a:pt x="15301" y="188013"/>
                  </a:cubicBezTo>
                  <a:cubicBezTo>
                    <a:pt x="21869" y="218877"/>
                    <a:pt x="45671" y="261395"/>
                    <a:pt x="69755" y="281877"/>
                  </a:cubicBezTo>
                  <a:cubicBezTo>
                    <a:pt x="154509" y="354130"/>
                    <a:pt x="246679" y="384854"/>
                    <a:pt x="357848" y="378002"/>
                  </a:cubicBezTo>
                  <a:lnTo>
                    <a:pt x="353893" y="314155"/>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2016302" y="6339164"/>
              <a:ext cx="262595" cy="207081"/>
            </a:xfrm>
            <a:custGeom>
              <a:avLst/>
              <a:gdLst/>
              <a:ahLst/>
              <a:cxnLst/>
              <a:rect l="l" t="t" r="r" b="b"/>
              <a:pathLst>
                <a:path w="262595" h="207081" extrusionOk="0">
                  <a:moveTo>
                    <a:pt x="259629" y="0"/>
                  </a:moveTo>
                  <a:lnTo>
                    <a:pt x="262596" y="77621"/>
                  </a:lnTo>
                  <a:cubicBezTo>
                    <a:pt x="175935" y="122540"/>
                    <a:pt x="88356" y="165694"/>
                    <a:pt x="0" y="20708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2"/>
            <p:cNvSpPr/>
            <p:nvPr/>
          </p:nvSpPr>
          <p:spPr>
            <a:xfrm>
              <a:off x="2144068" y="6377516"/>
              <a:ext cx="291415" cy="351869"/>
            </a:xfrm>
            <a:custGeom>
              <a:avLst/>
              <a:gdLst/>
              <a:ahLst/>
              <a:cxnLst/>
              <a:rect l="l" t="t" r="r" b="b"/>
              <a:pathLst>
                <a:path w="291415" h="351869" extrusionOk="0">
                  <a:moveTo>
                    <a:pt x="0" y="145494"/>
                  </a:moveTo>
                  <a:lnTo>
                    <a:pt x="237381" y="0"/>
                  </a:lnTo>
                  <a:cubicBezTo>
                    <a:pt x="278628" y="51488"/>
                    <a:pt x="297839" y="119998"/>
                    <a:pt x="289505" y="185470"/>
                  </a:cubicBezTo>
                  <a:cubicBezTo>
                    <a:pt x="281171" y="250942"/>
                    <a:pt x="245292" y="312389"/>
                    <a:pt x="192462" y="351870"/>
                  </a:cubicBezTo>
                  <a:cubicBezTo>
                    <a:pt x="130803" y="281736"/>
                    <a:pt x="68015" y="212591"/>
                    <a:pt x="71" y="145494"/>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2"/>
            <p:cNvSpPr/>
            <p:nvPr/>
          </p:nvSpPr>
          <p:spPr>
            <a:xfrm>
              <a:off x="2144447" y="6528166"/>
              <a:ext cx="191629" cy="275803"/>
            </a:xfrm>
            <a:custGeom>
              <a:avLst/>
              <a:gdLst/>
              <a:ahLst/>
              <a:cxnLst/>
              <a:rect l="l" t="t" r="r" b="b"/>
              <a:pathLst>
                <a:path w="191629" h="275803" extrusionOk="0">
                  <a:moveTo>
                    <a:pt x="822" y="0"/>
                  </a:moveTo>
                  <a:cubicBezTo>
                    <a:pt x="-2004" y="22248"/>
                    <a:pt x="3364" y="66532"/>
                    <a:pt x="3364" y="66532"/>
                  </a:cubicBezTo>
                  <a:cubicBezTo>
                    <a:pt x="3364" y="66532"/>
                    <a:pt x="11345" y="84330"/>
                    <a:pt x="17419" y="91887"/>
                  </a:cubicBezTo>
                  <a:cubicBezTo>
                    <a:pt x="121808" y="220078"/>
                    <a:pt x="116652" y="193804"/>
                    <a:pt x="183396" y="275803"/>
                  </a:cubicBezTo>
                  <a:cubicBezTo>
                    <a:pt x="191376" y="252637"/>
                    <a:pt x="193637" y="227494"/>
                    <a:pt x="189823" y="20326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2"/>
            <p:cNvSpPr/>
            <p:nvPr/>
          </p:nvSpPr>
          <p:spPr>
            <a:xfrm>
              <a:off x="2331657" y="6455772"/>
              <a:ext cx="115033" cy="343253"/>
            </a:xfrm>
            <a:custGeom>
              <a:avLst/>
              <a:gdLst/>
              <a:ahLst/>
              <a:cxnLst/>
              <a:rect l="l" t="t" r="r" b="b"/>
              <a:pathLst>
                <a:path w="115033" h="343253" extrusionOk="0">
                  <a:moveTo>
                    <a:pt x="0" y="343253"/>
                  </a:moveTo>
                  <a:cubicBezTo>
                    <a:pt x="29099" y="339298"/>
                    <a:pt x="52194" y="316626"/>
                    <a:pt x="68651" y="292260"/>
                  </a:cubicBezTo>
                  <a:cubicBezTo>
                    <a:pt x="125365" y="208283"/>
                    <a:pt x="125859" y="95843"/>
                    <a:pt x="92806"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 name="Google Shape;34;p2"/>
          <p:cNvGrpSpPr/>
          <p:nvPr/>
        </p:nvGrpSpPr>
        <p:grpSpPr>
          <a:xfrm>
            <a:off x="10400088" y="1068016"/>
            <a:ext cx="537539" cy="527370"/>
            <a:chOff x="3769213" y="6330241"/>
            <a:chExt cx="537539" cy="527370"/>
          </a:xfrm>
        </p:grpSpPr>
        <p:sp>
          <p:nvSpPr>
            <p:cNvPr id="35" name="Google Shape;35;p2"/>
            <p:cNvSpPr/>
            <p:nvPr/>
          </p:nvSpPr>
          <p:spPr>
            <a:xfrm>
              <a:off x="3769213" y="6330241"/>
              <a:ext cx="537539" cy="527370"/>
            </a:xfrm>
            <a:custGeom>
              <a:avLst/>
              <a:gdLst/>
              <a:ahLst/>
              <a:cxnLst/>
              <a:rect l="l" t="t" r="r" b="b"/>
              <a:pathLst>
                <a:path w="537539" h="527370" extrusionOk="0">
                  <a:moveTo>
                    <a:pt x="32570" y="392505"/>
                  </a:moveTo>
                  <a:cubicBezTo>
                    <a:pt x="-11502" y="311777"/>
                    <a:pt x="-11079" y="208095"/>
                    <a:pt x="35253" y="128638"/>
                  </a:cubicBezTo>
                  <a:cubicBezTo>
                    <a:pt x="81586" y="49181"/>
                    <a:pt x="172625" y="-2519"/>
                    <a:pt x="264583" y="95"/>
                  </a:cubicBezTo>
                  <a:cubicBezTo>
                    <a:pt x="294247" y="942"/>
                    <a:pt x="323558" y="7017"/>
                    <a:pt x="352233" y="14644"/>
                  </a:cubicBezTo>
                  <a:cubicBezTo>
                    <a:pt x="376458" y="21071"/>
                    <a:pt x="400754" y="28840"/>
                    <a:pt x="421519" y="42895"/>
                  </a:cubicBezTo>
                  <a:cubicBezTo>
                    <a:pt x="441789" y="56668"/>
                    <a:pt x="457752" y="75879"/>
                    <a:pt x="472019" y="95796"/>
                  </a:cubicBezTo>
                  <a:cubicBezTo>
                    <a:pt x="505355" y="142269"/>
                    <a:pt x="531699" y="195594"/>
                    <a:pt x="536714" y="252591"/>
                  </a:cubicBezTo>
                  <a:cubicBezTo>
                    <a:pt x="541729" y="310364"/>
                    <a:pt x="523718" y="369763"/>
                    <a:pt x="487486" y="414965"/>
                  </a:cubicBezTo>
                  <a:cubicBezTo>
                    <a:pt x="463755" y="444629"/>
                    <a:pt x="432961" y="467866"/>
                    <a:pt x="400896" y="488207"/>
                  </a:cubicBezTo>
                  <a:cubicBezTo>
                    <a:pt x="381826" y="500284"/>
                    <a:pt x="361980" y="511585"/>
                    <a:pt x="340438" y="518365"/>
                  </a:cubicBezTo>
                  <a:cubicBezTo>
                    <a:pt x="324264" y="523450"/>
                    <a:pt x="307384" y="525993"/>
                    <a:pt x="290504" y="526911"/>
                  </a:cubicBezTo>
                  <a:cubicBezTo>
                    <a:pt x="191342" y="532561"/>
                    <a:pt x="83846" y="486017"/>
                    <a:pt x="32711" y="392364"/>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2"/>
            <p:cNvSpPr/>
            <p:nvPr/>
          </p:nvSpPr>
          <p:spPr>
            <a:xfrm>
              <a:off x="4028385" y="6383872"/>
              <a:ext cx="2445" cy="64381"/>
            </a:xfrm>
            <a:custGeom>
              <a:avLst/>
              <a:gdLst/>
              <a:ahLst/>
              <a:cxnLst/>
              <a:rect l="l" t="t" r="r" b="b"/>
              <a:pathLst>
                <a:path w="2445" h="64381" extrusionOk="0">
                  <a:moveTo>
                    <a:pt x="186" y="0"/>
                  </a:moveTo>
                  <a:cubicBezTo>
                    <a:pt x="327" y="18999"/>
                    <a:pt x="-874" y="38634"/>
                    <a:pt x="1457" y="57562"/>
                  </a:cubicBezTo>
                  <a:cubicBezTo>
                    <a:pt x="1739" y="60105"/>
                    <a:pt x="2022" y="69075"/>
                    <a:pt x="2446" y="6123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2"/>
            <p:cNvSpPr/>
            <p:nvPr/>
          </p:nvSpPr>
          <p:spPr>
            <a:xfrm>
              <a:off x="4197301" y="6593497"/>
              <a:ext cx="57561" cy="2048"/>
            </a:xfrm>
            <a:custGeom>
              <a:avLst/>
              <a:gdLst/>
              <a:ahLst/>
              <a:cxnLst/>
              <a:rect l="l" t="t" r="r" b="b"/>
              <a:pathLst>
                <a:path w="57561" h="2048" extrusionOk="0">
                  <a:moveTo>
                    <a:pt x="0" y="0"/>
                  </a:moveTo>
                  <a:lnTo>
                    <a:pt x="57562" y="2048"/>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2"/>
            <p:cNvSpPr/>
            <p:nvPr/>
          </p:nvSpPr>
          <p:spPr>
            <a:xfrm>
              <a:off x="4029206" y="6762510"/>
              <a:ext cx="1391" cy="49298"/>
            </a:xfrm>
            <a:custGeom>
              <a:avLst/>
              <a:gdLst/>
              <a:ahLst/>
              <a:cxnLst/>
              <a:rect l="l" t="t" r="r" b="b"/>
              <a:pathLst>
                <a:path w="1391" h="49298" extrusionOk="0">
                  <a:moveTo>
                    <a:pt x="0" y="0"/>
                  </a:moveTo>
                  <a:cubicBezTo>
                    <a:pt x="1201" y="16386"/>
                    <a:pt x="1625" y="32842"/>
                    <a:pt x="1271" y="49299"/>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2"/>
            <p:cNvSpPr/>
            <p:nvPr/>
          </p:nvSpPr>
          <p:spPr>
            <a:xfrm>
              <a:off x="3806021" y="6603799"/>
              <a:ext cx="67371" cy="4953"/>
            </a:xfrm>
            <a:custGeom>
              <a:avLst/>
              <a:gdLst/>
              <a:ahLst/>
              <a:cxnLst/>
              <a:rect l="l" t="t" r="r" b="b"/>
              <a:pathLst>
                <a:path w="67371" h="4953" extrusionOk="0">
                  <a:moveTo>
                    <a:pt x="0" y="4953"/>
                  </a:moveTo>
                  <a:cubicBezTo>
                    <a:pt x="20624" y="2764"/>
                    <a:pt x="41247" y="1139"/>
                    <a:pt x="61870" y="9"/>
                  </a:cubicBezTo>
                  <a:cubicBezTo>
                    <a:pt x="64484" y="-132"/>
                    <a:pt x="68298" y="1351"/>
                    <a:pt x="67168" y="368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2"/>
            <p:cNvSpPr/>
            <p:nvPr/>
          </p:nvSpPr>
          <p:spPr>
            <a:xfrm>
              <a:off x="4004640" y="6598359"/>
              <a:ext cx="60296" cy="53656"/>
            </a:xfrm>
            <a:custGeom>
              <a:avLst/>
              <a:gdLst/>
              <a:ahLst/>
              <a:cxnLst/>
              <a:rect l="l" t="t" r="r" b="b"/>
              <a:pathLst>
                <a:path w="60296" h="53656" extrusionOk="0">
                  <a:moveTo>
                    <a:pt x="24213" y="1211"/>
                  </a:moveTo>
                  <a:cubicBezTo>
                    <a:pt x="16373" y="-1048"/>
                    <a:pt x="7686" y="3754"/>
                    <a:pt x="3519" y="10746"/>
                  </a:cubicBezTo>
                  <a:cubicBezTo>
                    <a:pt x="-1425" y="19080"/>
                    <a:pt x="-1002" y="30028"/>
                    <a:pt x="3801" y="38432"/>
                  </a:cubicBezTo>
                  <a:cubicBezTo>
                    <a:pt x="8674" y="46908"/>
                    <a:pt x="17785" y="52699"/>
                    <a:pt x="27461" y="53547"/>
                  </a:cubicBezTo>
                  <a:cubicBezTo>
                    <a:pt x="37138" y="54394"/>
                    <a:pt x="47167" y="50298"/>
                    <a:pt x="53453" y="42811"/>
                  </a:cubicBezTo>
                  <a:cubicBezTo>
                    <a:pt x="60092" y="34901"/>
                    <a:pt x="62281" y="23248"/>
                    <a:pt x="58326" y="13642"/>
                  </a:cubicBezTo>
                  <a:cubicBezTo>
                    <a:pt x="54371" y="4037"/>
                    <a:pt x="44342" y="-2814"/>
                    <a:pt x="24213" y="1141"/>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2"/>
            <p:cNvSpPr/>
            <p:nvPr/>
          </p:nvSpPr>
          <p:spPr>
            <a:xfrm>
              <a:off x="4057599" y="6505635"/>
              <a:ext cx="91534" cy="95560"/>
            </a:xfrm>
            <a:custGeom>
              <a:avLst/>
              <a:gdLst/>
              <a:ahLst/>
              <a:cxnLst/>
              <a:rect l="l" t="t" r="r" b="b"/>
              <a:pathLst>
                <a:path w="91534" h="95560" extrusionOk="0">
                  <a:moveTo>
                    <a:pt x="0" y="95560"/>
                  </a:moveTo>
                  <a:lnTo>
                    <a:pt x="9153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2"/>
            <p:cNvSpPr/>
            <p:nvPr/>
          </p:nvSpPr>
          <p:spPr>
            <a:xfrm>
              <a:off x="3961827" y="6533816"/>
              <a:ext cx="51064" cy="65331"/>
            </a:xfrm>
            <a:custGeom>
              <a:avLst/>
              <a:gdLst/>
              <a:ahLst/>
              <a:cxnLst/>
              <a:rect l="l" t="t" r="r" b="b"/>
              <a:pathLst>
                <a:path w="51064" h="65331" extrusionOk="0">
                  <a:moveTo>
                    <a:pt x="51064" y="65331"/>
                  </a:moveTo>
                  <a:cubicBezTo>
                    <a:pt x="33125" y="44284"/>
                    <a:pt x="16103" y="22460"/>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2"/>
            <p:cNvSpPr/>
            <p:nvPr/>
          </p:nvSpPr>
          <p:spPr>
            <a:xfrm>
              <a:off x="4118621" y="6503658"/>
              <a:ext cx="33678" cy="35455"/>
            </a:xfrm>
            <a:custGeom>
              <a:avLst/>
              <a:gdLst/>
              <a:ahLst/>
              <a:cxnLst/>
              <a:rect l="l" t="t" r="r" b="b"/>
              <a:pathLst>
                <a:path w="33678" h="35455" extrusionOk="0">
                  <a:moveTo>
                    <a:pt x="0" y="10524"/>
                  </a:moveTo>
                  <a:lnTo>
                    <a:pt x="33548" y="0"/>
                  </a:lnTo>
                  <a:cubicBezTo>
                    <a:pt x="34184" y="12007"/>
                    <a:pt x="32489" y="24084"/>
                    <a:pt x="28604" y="3545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2"/>
            <p:cNvSpPr/>
            <p:nvPr/>
          </p:nvSpPr>
          <p:spPr>
            <a:xfrm>
              <a:off x="3960693" y="6527514"/>
              <a:ext cx="26135" cy="29891"/>
            </a:xfrm>
            <a:custGeom>
              <a:avLst/>
              <a:gdLst/>
              <a:ahLst/>
              <a:cxnLst/>
              <a:rect l="l" t="t" r="r" b="b"/>
              <a:pathLst>
                <a:path w="26135" h="29891" extrusionOk="0">
                  <a:moveTo>
                    <a:pt x="2970" y="29891"/>
                  </a:moveTo>
                  <a:cubicBezTo>
                    <a:pt x="922" y="20145"/>
                    <a:pt x="-67" y="10186"/>
                    <a:pt x="4" y="298"/>
                  </a:cubicBezTo>
                  <a:cubicBezTo>
                    <a:pt x="215" y="1569"/>
                    <a:pt x="922" y="1075"/>
                    <a:pt x="1133" y="2346"/>
                  </a:cubicBezTo>
                  <a:cubicBezTo>
                    <a:pt x="1133" y="1782"/>
                    <a:pt x="639" y="-196"/>
                    <a:pt x="1133" y="16"/>
                  </a:cubicBezTo>
                  <a:cubicBezTo>
                    <a:pt x="17872" y="6867"/>
                    <a:pt x="18226" y="7149"/>
                    <a:pt x="26136" y="983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5" name="Google Shape;45;p2"/>
          <p:cNvSpPr/>
          <p:nvPr/>
        </p:nvSpPr>
        <p:spPr>
          <a:xfrm rot="9520326">
            <a:off x="7479928" y="1218698"/>
            <a:ext cx="1007564" cy="627897"/>
          </a:xfrm>
          <a:custGeom>
            <a:avLst/>
            <a:gdLst/>
            <a:ahLst/>
            <a:cxnLst/>
            <a:rect l="l" t="t" r="r" b="b"/>
            <a:pathLst>
              <a:path w="618491" h="385433" extrusionOk="0">
                <a:moveTo>
                  <a:pt x="0" y="190908"/>
                </a:moveTo>
                <a:cubicBezTo>
                  <a:pt x="30794" y="254191"/>
                  <a:pt x="58763" y="318887"/>
                  <a:pt x="83836" y="384712"/>
                </a:cubicBezTo>
                <a:cubicBezTo>
                  <a:pt x="170143" y="390221"/>
                  <a:pt x="256239" y="363665"/>
                  <a:pt x="332376" y="322700"/>
                </a:cubicBezTo>
                <a:cubicBezTo>
                  <a:pt x="471443" y="247834"/>
                  <a:pt x="556974" y="149449"/>
                  <a:pt x="575267" y="123811"/>
                </a:cubicBezTo>
                <a:cubicBezTo>
                  <a:pt x="596879" y="157854"/>
                  <a:pt x="601117" y="163645"/>
                  <a:pt x="618491" y="179678"/>
                </a:cubicBezTo>
                <a:lnTo>
                  <a:pt x="616796" y="0"/>
                </a:lnTo>
                <a:cubicBezTo>
                  <a:pt x="556974" y="7416"/>
                  <a:pt x="496446" y="8758"/>
                  <a:pt x="436341" y="4097"/>
                </a:cubicBezTo>
                <a:cubicBezTo>
                  <a:pt x="455481" y="19917"/>
                  <a:pt x="470666" y="40329"/>
                  <a:pt x="480343" y="63142"/>
                </a:cubicBezTo>
                <a:cubicBezTo>
                  <a:pt x="396436" y="122540"/>
                  <a:pt x="308151" y="183704"/>
                  <a:pt x="206305" y="197759"/>
                </a:cubicBezTo>
                <a:cubicBezTo>
                  <a:pt x="143305" y="206446"/>
                  <a:pt x="47603" y="193945"/>
                  <a:pt x="0" y="19090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6" name="Google Shape;46;p2"/>
          <p:cNvGrpSpPr/>
          <p:nvPr/>
        </p:nvGrpSpPr>
        <p:grpSpPr>
          <a:xfrm rot="-2474745">
            <a:off x="4462572" y="4406490"/>
            <a:ext cx="449403" cy="1428141"/>
            <a:chOff x="2748074" y="4303871"/>
            <a:chExt cx="449396" cy="1428120"/>
          </a:xfrm>
        </p:grpSpPr>
        <p:sp>
          <p:nvSpPr>
            <p:cNvPr id="47" name="Google Shape;47;p2"/>
            <p:cNvSpPr/>
            <p:nvPr/>
          </p:nvSpPr>
          <p:spPr>
            <a:xfrm>
              <a:off x="2748074" y="4326119"/>
              <a:ext cx="377938" cy="1339958"/>
            </a:xfrm>
            <a:custGeom>
              <a:avLst/>
              <a:gdLst/>
              <a:ahLst/>
              <a:cxnLst/>
              <a:rect l="l" t="t" r="r" b="b"/>
              <a:pathLst>
                <a:path w="377938" h="1339958" extrusionOk="0">
                  <a:moveTo>
                    <a:pt x="377939" y="1339958"/>
                  </a:moveTo>
                  <a:cubicBezTo>
                    <a:pt x="225806" y="1229072"/>
                    <a:pt x="122688" y="1061260"/>
                    <a:pt x="58629" y="884195"/>
                  </a:cubicBezTo>
                  <a:cubicBezTo>
                    <a:pt x="38853" y="829599"/>
                    <a:pt x="22467" y="773661"/>
                    <a:pt x="12155" y="716523"/>
                  </a:cubicBezTo>
                  <a:cubicBezTo>
                    <a:pt x="-33965" y="460143"/>
                    <a:pt x="53261" y="183563"/>
                    <a:pt x="238095"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48;p2"/>
            <p:cNvSpPr/>
            <p:nvPr/>
          </p:nvSpPr>
          <p:spPr>
            <a:xfrm>
              <a:off x="2804725" y="4303871"/>
              <a:ext cx="203762" cy="172473"/>
            </a:xfrm>
            <a:custGeom>
              <a:avLst/>
              <a:gdLst/>
              <a:ahLst/>
              <a:cxnLst/>
              <a:rect l="l" t="t" r="r" b="b"/>
              <a:pathLst>
                <a:path w="203762" h="172473" extrusionOk="0">
                  <a:moveTo>
                    <a:pt x="0" y="80304"/>
                  </a:moveTo>
                  <a:lnTo>
                    <a:pt x="136101" y="25850"/>
                  </a:lnTo>
                  <a:cubicBezTo>
                    <a:pt x="153546" y="18858"/>
                    <a:pt x="171203" y="11795"/>
                    <a:pt x="185823" y="0"/>
                  </a:cubicBezTo>
                  <a:cubicBezTo>
                    <a:pt x="181656" y="57986"/>
                    <a:pt x="187800" y="116607"/>
                    <a:pt x="203762" y="17247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2"/>
            <p:cNvSpPr/>
            <p:nvPr/>
          </p:nvSpPr>
          <p:spPr>
            <a:xfrm>
              <a:off x="3066341" y="5597294"/>
              <a:ext cx="131129" cy="134697"/>
            </a:xfrm>
            <a:custGeom>
              <a:avLst/>
              <a:gdLst/>
              <a:ahLst/>
              <a:cxnLst/>
              <a:rect l="l" t="t" r="r" b="b"/>
              <a:pathLst>
                <a:path w="131129" h="134697" extrusionOk="0">
                  <a:moveTo>
                    <a:pt x="64120" y="7832"/>
                  </a:moveTo>
                  <a:cubicBezTo>
                    <a:pt x="28736" y="19485"/>
                    <a:pt x="2180" y="54093"/>
                    <a:pt x="131" y="91314"/>
                  </a:cubicBezTo>
                  <a:cubicBezTo>
                    <a:pt x="-434" y="100990"/>
                    <a:pt x="696" y="111231"/>
                    <a:pt x="6064" y="119354"/>
                  </a:cubicBezTo>
                  <a:cubicBezTo>
                    <a:pt x="14539" y="132279"/>
                    <a:pt x="32055" y="136870"/>
                    <a:pt x="47099" y="133762"/>
                  </a:cubicBezTo>
                  <a:cubicBezTo>
                    <a:pt x="62143" y="130654"/>
                    <a:pt x="75138" y="121120"/>
                    <a:pt x="86368" y="110525"/>
                  </a:cubicBezTo>
                  <a:cubicBezTo>
                    <a:pt x="99011" y="98659"/>
                    <a:pt x="110170" y="85240"/>
                    <a:pt x="119422" y="70620"/>
                  </a:cubicBezTo>
                  <a:cubicBezTo>
                    <a:pt x="124790" y="62145"/>
                    <a:pt x="129663" y="53034"/>
                    <a:pt x="130864" y="43075"/>
                  </a:cubicBezTo>
                  <a:cubicBezTo>
                    <a:pt x="132700" y="27820"/>
                    <a:pt x="124861" y="11787"/>
                    <a:pt x="111653" y="3877"/>
                  </a:cubicBezTo>
                  <a:cubicBezTo>
                    <a:pt x="98446" y="-4034"/>
                    <a:pt x="83119" y="1616"/>
                    <a:pt x="64050" y="7902"/>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0" name="Google Shape;50;p2"/>
          <p:cNvSpPr/>
          <p:nvPr/>
        </p:nvSpPr>
        <p:spPr>
          <a:xfrm>
            <a:off x="1438875" y="281362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1" name="Google Shape;51;p2"/>
          <p:cNvGrpSpPr/>
          <p:nvPr/>
        </p:nvGrpSpPr>
        <p:grpSpPr>
          <a:xfrm>
            <a:off x="5147599" y="890737"/>
            <a:ext cx="714761" cy="797669"/>
            <a:chOff x="5932213" y="4153080"/>
            <a:chExt cx="714761" cy="797669"/>
          </a:xfrm>
        </p:grpSpPr>
        <p:sp>
          <p:nvSpPr>
            <p:cNvPr id="52" name="Google Shape;52;p2"/>
            <p:cNvSpPr/>
            <p:nvPr/>
          </p:nvSpPr>
          <p:spPr>
            <a:xfrm>
              <a:off x="6140446" y="4442969"/>
              <a:ext cx="302911" cy="462703"/>
            </a:xfrm>
            <a:custGeom>
              <a:avLst/>
              <a:gdLst/>
              <a:ahLst/>
              <a:cxnLst/>
              <a:rect l="l" t="t" r="r" b="b"/>
              <a:pathLst>
                <a:path w="302911" h="462703" extrusionOk="0">
                  <a:moveTo>
                    <a:pt x="140740" y="462655"/>
                  </a:moveTo>
                  <a:cubicBezTo>
                    <a:pt x="129652" y="463361"/>
                    <a:pt x="119693" y="456369"/>
                    <a:pt x="117716" y="446340"/>
                  </a:cubicBezTo>
                  <a:cubicBezTo>
                    <a:pt x="110794" y="411873"/>
                    <a:pt x="93278" y="335312"/>
                    <a:pt x="67569" y="296537"/>
                  </a:cubicBezTo>
                  <a:cubicBezTo>
                    <a:pt x="33739" y="245614"/>
                    <a:pt x="-3483" y="191301"/>
                    <a:pt x="261" y="131832"/>
                  </a:cubicBezTo>
                  <a:cubicBezTo>
                    <a:pt x="3015" y="88325"/>
                    <a:pt x="29501" y="46584"/>
                    <a:pt x="69477" y="22641"/>
                  </a:cubicBezTo>
                  <a:cubicBezTo>
                    <a:pt x="109523" y="-1231"/>
                    <a:pt x="162070" y="-6670"/>
                    <a:pt x="206919" y="8445"/>
                  </a:cubicBezTo>
                  <a:cubicBezTo>
                    <a:pt x="223234" y="13954"/>
                    <a:pt x="238561" y="22005"/>
                    <a:pt x="251274" y="32812"/>
                  </a:cubicBezTo>
                  <a:cubicBezTo>
                    <a:pt x="275075" y="52940"/>
                    <a:pt x="288706" y="81333"/>
                    <a:pt x="296052" y="110220"/>
                  </a:cubicBezTo>
                  <a:cubicBezTo>
                    <a:pt x="308694" y="160154"/>
                    <a:pt x="303750" y="213620"/>
                    <a:pt x="282138" y="260941"/>
                  </a:cubicBezTo>
                  <a:cubicBezTo>
                    <a:pt x="269919" y="287709"/>
                    <a:pt x="252474" y="312641"/>
                    <a:pt x="243858" y="340609"/>
                  </a:cubicBezTo>
                  <a:cubicBezTo>
                    <a:pt x="236018" y="366247"/>
                    <a:pt x="238561" y="411096"/>
                    <a:pt x="240891" y="436664"/>
                  </a:cubicBezTo>
                  <a:cubicBezTo>
                    <a:pt x="241880" y="447399"/>
                    <a:pt x="233051" y="456722"/>
                    <a:pt x="221327" y="457428"/>
                  </a:cubicBezTo>
                  <a:lnTo>
                    <a:pt x="140740" y="462513"/>
                  </a:ln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2"/>
            <p:cNvSpPr/>
            <p:nvPr/>
          </p:nvSpPr>
          <p:spPr>
            <a:xfrm>
              <a:off x="6204765" y="4536238"/>
              <a:ext cx="162465" cy="244655"/>
            </a:xfrm>
            <a:custGeom>
              <a:avLst/>
              <a:gdLst/>
              <a:ahLst/>
              <a:cxnLst/>
              <a:rect l="l" t="t" r="r" b="b"/>
              <a:pathLst>
                <a:path w="162465" h="244655" extrusionOk="0">
                  <a:moveTo>
                    <a:pt x="72537" y="244656"/>
                  </a:moveTo>
                  <a:cubicBezTo>
                    <a:pt x="75363" y="183421"/>
                    <a:pt x="65687" y="121622"/>
                    <a:pt x="44145" y="64201"/>
                  </a:cubicBezTo>
                  <a:cubicBezTo>
                    <a:pt x="40896" y="55655"/>
                    <a:pt x="37152" y="46756"/>
                    <a:pt x="30090" y="40964"/>
                  </a:cubicBezTo>
                  <a:cubicBezTo>
                    <a:pt x="23027" y="35173"/>
                    <a:pt x="11585" y="33619"/>
                    <a:pt x="5017" y="40046"/>
                  </a:cubicBezTo>
                  <a:cubicBezTo>
                    <a:pt x="1415" y="43577"/>
                    <a:pt x="-68" y="48804"/>
                    <a:pt x="2" y="53819"/>
                  </a:cubicBezTo>
                  <a:cubicBezTo>
                    <a:pt x="214" y="65402"/>
                    <a:pt x="8054" y="75784"/>
                    <a:pt x="17942" y="81787"/>
                  </a:cubicBezTo>
                  <a:cubicBezTo>
                    <a:pt x="27830" y="87791"/>
                    <a:pt x="39483" y="90051"/>
                    <a:pt x="50925" y="91534"/>
                  </a:cubicBezTo>
                  <a:cubicBezTo>
                    <a:pt x="58765" y="92523"/>
                    <a:pt x="67099" y="93159"/>
                    <a:pt x="74232" y="89768"/>
                  </a:cubicBezTo>
                  <a:cubicBezTo>
                    <a:pt x="86734" y="83836"/>
                    <a:pt x="90972" y="68439"/>
                    <a:pt x="93796" y="54878"/>
                  </a:cubicBezTo>
                  <a:cubicBezTo>
                    <a:pt x="95915" y="44849"/>
                    <a:pt x="97964" y="34608"/>
                    <a:pt x="96622" y="24437"/>
                  </a:cubicBezTo>
                  <a:cubicBezTo>
                    <a:pt x="95280" y="14267"/>
                    <a:pt x="89700" y="4096"/>
                    <a:pt x="80307" y="0"/>
                  </a:cubicBezTo>
                  <a:cubicBezTo>
                    <a:pt x="65404" y="17304"/>
                    <a:pt x="65969" y="45838"/>
                    <a:pt x="81507" y="62576"/>
                  </a:cubicBezTo>
                  <a:cubicBezTo>
                    <a:pt x="97046" y="79315"/>
                    <a:pt x="125508" y="81929"/>
                    <a:pt x="143872" y="68368"/>
                  </a:cubicBezTo>
                  <a:cubicBezTo>
                    <a:pt x="162235" y="54808"/>
                    <a:pt x="168027" y="26839"/>
                    <a:pt x="156585" y="7063"/>
                  </a:cubicBezTo>
                  <a:cubicBezTo>
                    <a:pt x="155172" y="4591"/>
                    <a:pt x="152983" y="1977"/>
                    <a:pt x="150158" y="2048"/>
                  </a:cubicBezTo>
                  <a:cubicBezTo>
                    <a:pt x="148180" y="2048"/>
                    <a:pt x="146485" y="3461"/>
                    <a:pt x="145073" y="4803"/>
                  </a:cubicBezTo>
                  <a:cubicBezTo>
                    <a:pt x="130382" y="18999"/>
                    <a:pt x="127274" y="41035"/>
                    <a:pt x="125226" y="61376"/>
                  </a:cubicBezTo>
                  <a:cubicBezTo>
                    <a:pt x="119223" y="122610"/>
                    <a:pt x="116680" y="187023"/>
                    <a:pt x="142389" y="24296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2"/>
            <p:cNvSpPr/>
            <p:nvPr/>
          </p:nvSpPr>
          <p:spPr>
            <a:xfrm>
              <a:off x="6237962" y="4782446"/>
              <a:ext cx="141256" cy="5934"/>
            </a:xfrm>
            <a:custGeom>
              <a:avLst/>
              <a:gdLst/>
              <a:ahLst/>
              <a:cxnLst/>
              <a:rect l="l" t="t" r="r" b="b"/>
              <a:pathLst>
                <a:path w="141256" h="5934" extrusionOk="0">
                  <a:moveTo>
                    <a:pt x="0" y="5934"/>
                  </a:moveTo>
                  <a:cubicBezTo>
                    <a:pt x="46968" y="1909"/>
                    <a:pt x="94077" y="-69"/>
                    <a:pt x="141256" y="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55;p2"/>
            <p:cNvSpPr/>
            <p:nvPr/>
          </p:nvSpPr>
          <p:spPr>
            <a:xfrm>
              <a:off x="6244177" y="4807380"/>
              <a:ext cx="130662" cy="5156"/>
            </a:xfrm>
            <a:custGeom>
              <a:avLst/>
              <a:gdLst/>
              <a:ahLst/>
              <a:cxnLst/>
              <a:rect l="l" t="t" r="r" b="b"/>
              <a:pathLst>
                <a:path w="130662" h="5156" extrusionOk="0">
                  <a:moveTo>
                    <a:pt x="0" y="5156"/>
                  </a:moveTo>
                  <a:lnTo>
                    <a:pt x="130662"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56;p2"/>
            <p:cNvSpPr/>
            <p:nvPr/>
          </p:nvSpPr>
          <p:spPr>
            <a:xfrm>
              <a:off x="6269109" y="4834857"/>
              <a:ext cx="109968" cy="3740"/>
            </a:xfrm>
            <a:custGeom>
              <a:avLst/>
              <a:gdLst/>
              <a:ahLst/>
              <a:cxnLst/>
              <a:rect l="l" t="t" r="r" b="b"/>
              <a:pathLst>
                <a:path w="109968" h="3740" extrusionOk="0">
                  <a:moveTo>
                    <a:pt x="0" y="3741"/>
                  </a:moveTo>
                  <a:cubicBezTo>
                    <a:pt x="36162" y="280"/>
                    <a:pt x="73241" y="-780"/>
                    <a:pt x="109968" y="56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2"/>
            <p:cNvSpPr/>
            <p:nvPr/>
          </p:nvSpPr>
          <p:spPr>
            <a:xfrm>
              <a:off x="6252511" y="4861622"/>
              <a:ext cx="113217" cy="4750"/>
            </a:xfrm>
            <a:custGeom>
              <a:avLst/>
              <a:gdLst/>
              <a:ahLst/>
              <a:cxnLst/>
              <a:rect l="l" t="t" r="r" b="b"/>
              <a:pathLst>
                <a:path w="113217" h="4750" extrusionOk="0">
                  <a:moveTo>
                    <a:pt x="0" y="4096"/>
                  </a:moveTo>
                  <a:cubicBezTo>
                    <a:pt x="37857" y="5721"/>
                    <a:pt x="75996" y="4308"/>
                    <a:pt x="1132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2"/>
            <p:cNvSpPr/>
            <p:nvPr/>
          </p:nvSpPr>
          <p:spPr>
            <a:xfrm>
              <a:off x="6283023" y="4900609"/>
              <a:ext cx="82633" cy="50140"/>
            </a:xfrm>
            <a:custGeom>
              <a:avLst/>
              <a:gdLst/>
              <a:ahLst/>
              <a:cxnLst/>
              <a:rect l="l" t="t" r="r" b="b"/>
              <a:pathLst>
                <a:path w="82633" h="50140" extrusionOk="0">
                  <a:moveTo>
                    <a:pt x="0" y="7840"/>
                  </a:moveTo>
                  <a:cubicBezTo>
                    <a:pt x="1766" y="21118"/>
                    <a:pt x="4238" y="35879"/>
                    <a:pt x="14761" y="44143"/>
                  </a:cubicBezTo>
                  <a:cubicBezTo>
                    <a:pt x="26203" y="53113"/>
                    <a:pt x="42942" y="50852"/>
                    <a:pt x="56220" y="44990"/>
                  </a:cubicBezTo>
                  <a:cubicBezTo>
                    <a:pt x="65049" y="41106"/>
                    <a:pt x="73524" y="35526"/>
                    <a:pt x="78539" y="27262"/>
                  </a:cubicBezTo>
                  <a:cubicBezTo>
                    <a:pt x="83553" y="18999"/>
                    <a:pt x="84401" y="7699"/>
                    <a:pt x="7860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9;p2"/>
            <p:cNvSpPr/>
            <p:nvPr/>
          </p:nvSpPr>
          <p:spPr>
            <a:xfrm>
              <a:off x="5981441" y="4729830"/>
              <a:ext cx="80868" cy="47956"/>
            </a:xfrm>
            <a:custGeom>
              <a:avLst/>
              <a:gdLst/>
              <a:ahLst/>
              <a:cxnLst/>
              <a:rect l="l" t="t" r="r" b="b"/>
              <a:pathLst>
                <a:path w="80868" h="47956" extrusionOk="0">
                  <a:moveTo>
                    <a:pt x="0" y="47956"/>
                  </a:moveTo>
                  <a:cubicBezTo>
                    <a:pt x="26627" y="31430"/>
                    <a:pt x="53607" y="15397"/>
                    <a:pt x="8086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2"/>
            <p:cNvSpPr/>
            <p:nvPr/>
          </p:nvSpPr>
          <p:spPr>
            <a:xfrm>
              <a:off x="5932213" y="4591823"/>
              <a:ext cx="84330" cy="7486"/>
            </a:xfrm>
            <a:custGeom>
              <a:avLst/>
              <a:gdLst/>
              <a:ahLst/>
              <a:cxnLst/>
              <a:rect l="l" t="t" r="r" b="b"/>
              <a:pathLst>
                <a:path w="84330" h="7486" extrusionOk="0">
                  <a:moveTo>
                    <a:pt x="0" y="7487"/>
                  </a:moveTo>
                  <a:lnTo>
                    <a:pt x="8433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2"/>
            <p:cNvSpPr/>
            <p:nvPr/>
          </p:nvSpPr>
          <p:spPr>
            <a:xfrm>
              <a:off x="5979110" y="4302529"/>
              <a:ext cx="85954" cy="51629"/>
            </a:xfrm>
            <a:custGeom>
              <a:avLst/>
              <a:gdLst/>
              <a:ahLst/>
              <a:cxnLst/>
              <a:rect l="l" t="t" r="r" b="b"/>
              <a:pathLst>
                <a:path w="85954" h="51629" extrusionOk="0">
                  <a:moveTo>
                    <a:pt x="85954" y="51629"/>
                  </a:moveTo>
                  <a:cubicBezTo>
                    <a:pt x="56432" y="35950"/>
                    <a:pt x="27686" y="18717"/>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2"/>
            <p:cNvSpPr/>
            <p:nvPr/>
          </p:nvSpPr>
          <p:spPr>
            <a:xfrm>
              <a:off x="6260182" y="4153080"/>
              <a:ext cx="7019" cy="103187"/>
            </a:xfrm>
            <a:custGeom>
              <a:avLst/>
              <a:gdLst/>
              <a:ahLst/>
              <a:cxnLst/>
              <a:rect l="l" t="t" r="r" b="b"/>
              <a:pathLst>
                <a:path w="7019" h="103187" extrusionOk="0">
                  <a:moveTo>
                    <a:pt x="7020" y="103188"/>
                  </a:moveTo>
                  <a:cubicBezTo>
                    <a:pt x="1017" y="69216"/>
                    <a:pt x="-1173" y="34537"/>
                    <a:pt x="593"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2"/>
            <p:cNvSpPr/>
            <p:nvPr/>
          </p:nvSpPr>
          <p:spPr>
            <a:xfrm>
              <a:off x="6450059" y="4228511"/>
              <a:ext cx="68368" cy="90969"/>
            </a:xfrm>
            <a:custGeom>
              <a:avLst/>
              <a:gdLst/>
              <a:ahLst/>
              <a:cxnLst/>
              <a:rect l="l" t="t" r="r" b="b"/>
              <a:pathLst>
                <a:path w="68368" h="90969" extrusionOk="0">
                  <a:moveTo>
                    <a:pt x="0" y="90969"/>
                  </a:moveTo>
                  <a:lnTo>
                    <a:pt x="68368"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2"/>
            <p:cNvSpPr/>
            <p:nvPr/>
          </p:nvSpPr>
          <p:spPr>
            <a:xfrm>
              <a:off x="6532270" y="4394417"/>
              <a:ext cx="102340" cy="33195"/>
            </a:xfrm>
            <a:custGeom>
              <a:avLst/>
              <a:gdLst/>
              <a:ahLst/>
              <a:cxnLst/>
              <a:rect l="l" t="t" r="r" b="b"/>
              <a:pathLst>
                <a:path w="102340" h="33195" extrusionOk="0">
                  <a:moveTo>
                    <a:pt x="0" y="33195"/>
                  </a:moveTo>
                  <a:cubicBezTo>
                    <a:pt x="19776" y="29805"/>
                    <a:pt x="38775" y="22954"/>
                    <a:pt x="57703" y="16103"/>
                  </a:cubicBezTo>
                  <a:lnTo>
                    <a:pt x="10234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2"/>
            <p:cNvSpPr/>
            <p:nvPr/>
          </p:nvSpPr>
          <p:spPr>
            <a:xfrm>
              <a:off x="6565395" y="4557475"/>
              <a:ext cx="81579" cy="4259"/>
            </a:xfrm>
            <a:custGeom>
              <a:avLst/>
              <a:gdLst/>
              <a:ahLst/>
              <a:cxnLst/>
              <a:rect l="l" t="t" r="r" b="b"/>
              <a:pathLst>
                <a:path w="81579" h="4259" extrusionOk="0">
                  <a:moveTo>
                    <a:pt x="0" y="4260"/>
                  </a:moveTo>
                  <a:lnTo>
                    <a:pt x="78397" y="2776"/>
                  </a:lnTo>
                  <a:cubicBezTo>
                    <a:pt x="79598" y="2776"/>
                    <a:pt x="81010" y="2565"/>
                    <a:pt x="81505" y="1505"/>
                  </a:cubicBezTo>
                  <a:cubicBezTo>
                    <a:pt x="81999" y="446"/>
                    <a:pt x="79881" y="-684"/>
                    <a:pt x="79739" y="51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2"/>
            <p:cNvSpPr/>
            <p:nvPr/>
          </p:nvSpPr>
          <p:spPr>
            <a:xfrm>
              <a:off x="6548585" y="4692892"/>
              <a:ext cx="97325" cy="45272"/>
            </a:xfrm>
            <a:custGeom>
              <a:avLst/>
              <a:gdLst/>
              <a:ahLst/>
              <a:cxnLst/>
              <a:rect l="l" t="t" r="r" b="b"/>
              <a:pathLst>
                <a:path w="97325" h="45272" extrusionOk="0">
                  <a:moveTo>
                    <a:pt x="0" y="0"/>
                  </a:moveTo>
                  <a:cubicBezTo>
                    <a:pt x="33336" y="13137"/>
                    <a:pt x="65826" y="28251"/>
                    <a:pt x="97325" y="4527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7" name="Google Shape;67;p2"/>
          <p:cNvGrpSpPr/>
          <p:nvPr/>
        </p:nvGrpSpPr>
        <p:grpSpPr>
          <a:xfrm>
            <a:off x="9333494" y="5206218"/>
            <a:ext cx="718538" cy="497904"/>
            <a:chOff x="9711053" y="4291818"/>
            <a:chExt cx="718538" cy="497904"/>
          </a:xfrm>
        </p:grpSpPr>
        <p:sp>
          <p:nvSpPr>
            <p:cNvPr id="68" name="Google Shape;68;p2"/>
            <p:cNvSpPr/>
            <p:nvPr/>
          </p:nvSpPr>
          <p:spPr>
            <a:xfrm>
              <a:off x="9711053" y="4291818"/>
              <a:ext cx="718538" cy="497904"/>
            </a:xfrm>
            <a:custGeom>
              <a:avLst/>
              <a:gdLst/>
              <a:ahLst/>
              <a:cxnLst/>
              <a:rect l="l" t="t" r="r" b="b"/>
              <a:pathLst>
                <a:path w="718538" h="497904" extrusionOk="0">
                  <a:moveTo>
                    <a:pt x="269710" y="428548"/>
                  </a:moveTo>
                  <a:cubicBezTo>
                    <a:pt x="180366" y="420213"/>
                    <a:pt x="97519" y="388713"/>
                    <a:pt x="44336" y="316390"/>
                  </a:cubicBezTo>
                  <a:cubicBezTo>
                    <a:pt x="-62948" y="170543"/>
                    <a:pt x="55777" y="74700"/>
                    <a:pt x="74706" y="59445"/>
                  </a:cubicBezTo>
                  <a:cubicBezTo>
                    <a:pt x="126970" y="17279"/>
                    <a:pt x="280940" y="-18459"/>
                    <a:pt x="534778" y="10499"/>
                  </a:cubicBezTo>
                  <a:cubicBezTo>
                    <a:pt x="570304" y="14525"/>
                    <a:pt x="702096" y="55560"/>
                    <a:pt x="717563" y="186222"/>
                  </a:cubicBezTo>
                  <a:cubicBezTo>
                    <a:pt x="721590" y="220477"/>
                    <a:pt x="724697" y="412586"/>
                    <a:pt x="475097" y="434975"/>
                  </a:cubicBezTo>
                  <a:cubicBezTo>
                    <a:pt x="453485" y="436882"/>
                    <a:pt x="431802" y="437588"/>
                    <a:pt x="410401" y="440696"/>
                  </a:cubicBezTo>
                  <a:cubicBezTo>
                    <a:pt x="360538" y="447900"/>
                    <a:pt x="313712" y="469865"/>
                    <a:pt x="271758" y="497904"/>
                  </a:cubicBezTo>
                  <a:cubicBezTo>
                    <a:pt x="272818" y="473184"/>
                    <a:pt x="265684" y="448535"/>
                    <a:pt x="269781" y="42854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2"/>
            <p:cNvSpPr/>
            <p:nvPr/>
          </p:nvSpPr>
          <p:spPr>
            <a:xfrm>
              <a:off x="9859283" y="4392752"/>
              <a:ext cx="426806" cy="10987"/>
            </a:xfrm>
            <a:custGeom>
              <a:avLst/>
              <a:gdLst/>
              <a:ahLst/>
              <a:cxnLst/>
              <a:rect l="l" t="t" r="r" b="b"/>
              <a:pathLst>
                <a:path w="426806" h="10987" extrusionOk="0">
                  <a:moveTo>
                    <a:pt x="0" y="10987"/>
                  </a:moveTo>
                  <a:cubicBezTo>
                    <a:pt x="142033" y="1735"/>
                    <a:pt x="284491" y="-1655"/>
                    <a:pt x="426807" y="74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2"/>
            <p:cNvSpPr/>
            <p:nvPr/>
          </p:nvSpPr>
          <p:spPr>
            <a:xfrm>
              <a:off x="9859283" y="4441526"/>
              <a:ext cx="441991" cy="20129"/>
            </a:xfrm>
            <a:custGeom>
              <a:avLst/>
              <a:gdLst/>
              <a:ahLst/>
              <a:cxnLst/>
              <a:rect l="l" t="t" r="r" b="b"/>
              <a:pathLst>
                <a:path w="441991" h="20129" extrusionOk="0">
                  <a:moveTo>
                    <a:pt x="0" y="20129"/>
                  </a:moveTo>
                  <a:cubicBezTo>
                    <a:pt x="147119" y="10100"/>
                    <a:pt x="294520" y="3390"/>
                    <a:pt x="44199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2"/>
            <p:cNvSpPr/>
            <p:nvPr/>
          </p:nvSpPr>
          <p:spPr>
            <a:xfrm>
              <a:off x="9861119" y="4501701"/>
              <a:ext cx="440861" cy="18433"/>
            </a:xfrm>
            <a:custGeom>
              <a:avLst/>
              <a:gdLst/>
              <a:ahLst/>
              <a:cxnLst/>
              <a:rect l="l" t="t" r="r" b="b"/>
              <a:pathLst>
                <a:path w="440861" h="18433" extrusionOk="0">
                  <a:moveTo>
                    <a:pt x="0" y="18434"/>
                  </a:moveTo>
                  <a:cubicBezTo>
                    <a:pt x="146766" y="9040"/>
                    <a:pt x="293813" y="2896"/>
                    <a:pt x="44086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2"/>
            <p:cNvSpPr/>
            <p:nvPr/>
          </p:nvSpPr>
          <p:spPr>
            <a:xfrm>
              <a:off x="9861966" y="4555943"/>
              <a:ext cx="447076" cy="24932"/>
            </a:xfrm>
            <a:custGeom>
              <a:avLst/>
              <a:gdLst/>
              <a:ahLst/>
              <a:cxnLst/>
              <a:rect l="l" t="t" r="r" b="b"/>
              <a:pathLst>
                <a:path w="447076" h="24932" extrusionOk="0">
                  <a:moveTo>
                    <a:pt x="0" y="24932"/>
                  </a:moveTo>
                  <a:cubicBezTo>
                    <a:pt x="148390" y="8264"/>
                    <a:pt x="297769" y="-70"/>
                    <a:pt x="44707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3" name="Google Shape;73;p2"/>
          <p:cNvGrpSpPr/>
          <p:nvPr/>
        </p:nvGrpSpPr>
        <p:grpSpPr>
          <a:xfrm>
            <a:off x="10412711" y="4663833"/>
            <a:ext cx="757664" cy="739072"/>
            <a:chOff x="2714053" y="3696339"/>
            <a:chExt cx="757664" cy="739072"/>
          </a:xfrm>
        </p:grpSpPr>
        <p:sp>
          <p:nvSpPr>
            <p:cNvPr id="74" name="Google Shape;74;p2"/>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2"/>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2"/>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2"/>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2"/>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2"/>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2"/>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1" name="Google Shape;81;p2"/>
          <p:cNvGrpSpPr/>
          <p:nvPr/>
        </p:nvGrpSpPr>
        <p:grpSpPr>
          <a:xfrm>
            <a:off x="9377004" y="837727"/>
            <a:ext cx="679947" cy="652506"/>
            <a:chOff x="3896486" y="3679569"/>
            <a:chExt cx="792294" cy="760319"/>
          </a:xfrm>
        </p:grpSpPr>
        <p:sp>
          <p:nvSpPr>
            <p:cNvPr id="82" name="Google Shape;82;p2"/>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2"/>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2"/>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2"/>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6" name="Google Shape;86;p2"/>
          <p:cNvGrpSpPr/>
          <p:nvPr/>
        </p:nvGrpSpPr>
        <p:grpSpPr>
          <a:xfrm rot="742108">
            <a:off x="3384135" y="987825"/>
            <a:ext cx="741052" cy="743051"/>
            <a:chOff x="7970244" y="-543333"/>
            <a:chExt cx="741045" cy="743044"/>
          </a:xfrm>
        </p:grpSpPr>
        <p:sp>
          <p:nvSpPr>
            <p:cNvPr id="87" name="Google Shape;87;p2"/>
            <p:cNvSpPr/>
            <p:nvPr/>
          </p:nvSpPr>
          <p:spPr>
            <a:xfrm>
              <a:off x="8025585" y="-541714"/>
              <a:ext cx="684847" cy="707802"/>
            </a:xfrm>
            <a:custGeom>
              <a:avLst/>
              <a:gdLst/>
              <a:ahLst/>
              <a:cxnLst/>
              <a:rect l="l" t="t" r="r" b="b"/>
              <a:pathLst>
                <a:path w="684847" h="707802" extrusionOk="0">
                  <a:moveTo>
                    <a:pt x="212027" y="376333"/>
                  </a:moveTo>
                  <a:lnTo>
                    <a:pt x="169355" y="534924"/>
                  </a:lnTo>
                  <a:cubicBezTo>
                    <a:pt x="196691" y="530161"/>
                    <a:pt x="216789" y="507873"/>
                    <a:pt x="238125" y="490157"/>
                  </a:cubicBezTo>
                  <a:cubicBezTo>
                    <a:pt x="259461" y="472440"/>
                    <a:pt x="289656" y="458153"/>
                    <a:pt x="313944" y="471487"/>
                  </a:cubicBezTo>
                  <a:cubicBezTo>
                    <a:pt x="390525" y="542163"/>
                    <a:pt x="458914" y="621602"/>
                    <a:pt x="517493" y="707803"/>
                  </a:cubicBezTo>
                  <a:cubicBezTo>
                    <a:pt x="500158" y="645319"/>
                    <a:pt x="517589" y="579120"/>
                    <a:pt x="535305" y="516731"/>
                  </a:cubicBezTo>
                  <a:cubicBezTo>
                    <a:pt x="584073" y="344233"/>
                    <a:pt x="634460" y="172117"/>
                    <a:pt x="684848" y="0"/>
                  </a:cubicBezTo>
                  <a:cubicBezTo>
                    <a:pt x="522161" y="68675"/>
                    <a:pt x="350806" y="113919"/>
                    <a:pt x="180118" y="158972"/>
                  </a:cubicBezTo>
                  <a:lnTo>
                    <a:pt x="0" y="206502"/>
                  </a:lnTo>
                  <a:cubicBezTo>
                    <a:pt x="83534" y="240316"/>
                    <a:pt x="155639" y="301466"/>
                    <a:pt x="212027" y="376333"/>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2"/>
            <p:cNvSpPr/>
            <p:nvPr/>
          </p:nvSpPr>
          <p:spPr>
            <a:xfrm>
              <a:off x="8239326" y="-543333"/>
              <a:ext cx="471963" cy="480440"/>
            </a:xfrm>
            <a:custGeom>
              <a:avLst/>
              <a:gdLst/>
              <a:ahLst/>
              <a:cxnLst/>
              <a:rect l="l" t="t" r="r" b="b"/>
              <a:pathLst>
                <a:path w="471963" h="480440" extrusionOk="0">
                  <a:moveTo>
                    <a:pt x="0" y="371380"/>
                  </a:moveTo>
                  <a:cubicBezTo>
                    <a:pt x="156210" y="246221"/>
                    <a:pt x="313563" y="122396"/>
                    <a:pt x="471964" y="0"/>
                  </a:cubicBezTo>
                  <a:cubicBezTo>
                    <a:pt x="355282" y="162877"/>
                    <a:pt x="238506" y="325850"/>
                    <a:pt x="110966" y="48044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2"/>
            <p:cNvSpPr/>
            <p:nvPr/>
          </p:nvSpPr>
          <p:spPr>
            <a:xfrm>
              <a:off x="7970244" y="166945"/>
              <a:ext cx="47815" cy="32766"/>
            </a:xfrm>
            <a:custGeom>
              <a:avLst/>
              <a:gdLst/>
              <a:ahLst/>
              <a:cxnLst/>
              <a:rect l="l" t="t" r="r" b="b"/>
              <a:pathLst>
                <a:path w="47815" h="32766" extrusionOk="0">
                  <a:moveTo>
                    <a:pt x="0" y="32766"/>
                  </a:moveTo>
                  <a:lnTo>
                    <a:pt x="47816"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2"/>
            <p:cNvSpPr/>
            <p:nvPr/>
          </p:nvSpPr>
          <p:spPr>
            <a:xfrm>
              <a:off x="8088640" y="33595"/>
              <a:ext cx="52863" cy="52863"/>
            </a:xfrm>
            <a:custGeom>
              <a:avLst/>
              <a:gdLst/>
              <a:ahLst/>
              <a:cxnLst/>
              <a:rect l="l" t="t" r="r" b="b"/>
              <a:pathLst>
                <a:path w="52863" h="52863" extrusionOk="0">
                  <a:moveTo>
                    <a:pt x="0" y="52864"/>
                  </a:moveTo>
                  <a:lnTo>
                    <a:pt x="5286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1" name="Google Shape;91;p2"/>
          <p:cNvSpPr/>
          <p:nvPr/>
        </p:nvSpPr>
        <p:spPr>
          <a:xfrm rot="-459229">
            <a:off x="5457546" y="5282478"/>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92" name="Google Shape;92;p2"/>
          <p:cNvGrpSpPr/>
          <p:nvPr/>
        </p:nvGrpSpPr>
        <p:grpSpPr>
          <a:xfrm rot="-1479810">
            <a:off x="5604310" y="5220668"/>
            <a:ext cx="735272" cy="651165"/>
            <a:chOff x="3116097" y="-1477902"/>
            <a:chExt cx="735251" cy="651147"/>
          </a:xfrm>
        </p:grpSpPr>
        <p:sp>
          <p:nvSpPr>
            <p:cNvPr id="93" name="Google Shape;93;p2"/>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2"/>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2"/>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2"/>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2"/>
            <p:cNvSpPr/>
            <p:nvPr/>
          </p:nvSpPr>
          <p:spPr>
            <a:xfrm>
              <a:off x="3243165" y="-1069494"/>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2"/>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2"/>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2"/>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725644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6D5FA-B302-881E-A20A-87CEBE7A91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440034-91E5-846C-3C30-9AF12F2BF7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509F7A-8026-9B6B-C77E-EC000A454DC0}"/>
              </a:ext>
            </a:extLst>
          </p:cNvPr>
          <p:cNvSpPr>
            <a:spLocks noGrp="1"/>
          </p:cNvSpPr>
          <p:nvPr>
            <p:ph type="dt" sz="half" idx="10"/>
          </p:nvPr>
        </p:nvSpPr>
        <p:spPr/>
        <p:txBody>
          <a:bodyPr/>
          <a:lstStyle/>
          <a:p>
            <a:fld id="{0DDD4950-E03F-5248-BA58-CF01ADC47062}" type="datetimeFigureOut">
              <a:rPr lang="en-US" smtClean="0"/>
              <a:t>2/13/23</a:t>
            </a:fld>
            <a:endParaRPr lang="en-US"/>
          </a:p>
        </p:txBody>
      </p:sp>
      <p:sp>
        <p:nvSpPr>
          <p:cNvPr id="5" name="Footer Placeholder 4">
            <a:extLst>
              <a:ext uri="{FF2B5EF4-FFF2-40B4-BE49-F238E27FC236}">
                <a16:creationId xmlns:a16="http://schemas.microsoft.com/office/drawing/2014/main" id="{E5E4E932-2671-B3E5-FC6C-7D1745893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E25816-0E06-4D66-E49D-E628C497AC86}"/>
              </a:ext>
            </a:extLst>
          </p:cNvPr>
          <p:cNvSpPr>
            <a:spLocks noGrp="1"/>
          </p:cNvSpPr>
          <p:nvPr>
            <p:ph type="sldNum" sz="quarter" idx="12"/>
          </p:nvPr>
        </p:nvSpPr>
        <p:spPr/>
        <p:txBody>
          <a:bodyPr/>
          <a:lstStyle/>
          <a:p>
            <a:fld id="{D4D38382-6BE7-B142-8516-19C4F1BCBF9A}" type="slidenum">
              <a:rPr lang="en-US" smtClean="0"/>
              <a:t>‹#›</a:t>
            </a:fld>
            <a:endParaRPr lang="en-US"/>
          </a:p>
        </p:txBody>
      </p:sp>
    </p:spTree>
    <p:extLst>
      <p:ext uri="{BB962C8B-B14F-4D97-AF65-F5344CB8AC3E}">
        <p14:creationId xmlns:p14="http://schemas.microsoft.com/office/powerpoint/2010/main" val="3074716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BCC04-6E71-6963-5922-63EE8FDA41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F60DD55-185C-6F83-7E30-9BD66824C4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A301B2-6289-AD23-7F18-3E9B658A9505}"/>
              </a:ext>
            </a:extLst>
          </p:cNvPr>
          <p:cNvSpPr>
            <a:spLocks noGrp="1"/>
          </p:cNvSpPr>
          <p:nvPr>
            <p:ph type="dt" sz="half" idx="10"/>
          </p:nvPr>
        </p:nvSpPr>
        <p:spPr/>
        <p:txBody>
          <a:bodyPr/>
          <a:lstStyle/>
          <a:p>
            <a:fld id="{0DDD4950-E03F-5248-BA58-CF01ADC47062}" type="datetimeFigureOut">
              <a:rPr lang="en-US" smtClean="0"/>
              <a:t>2/13/23</a:t>
            </a:fld>
            <a:endParaRPr lang="en-US"/>
          </a:p>
        </p:txBody>
      </p:sp>
      <p:sp>
        <p:nvSpPr>
          <p:cNvPr id="5" name="Footer Placeholder 4">
            <a:extLst>
              <a:ext uri="{FF2B5EF4-FFF2-40B4-BE49-F238E27FC236}">
                <a16:creationId xmlns:a16="http://schemas.microsoft.com/office/drawing/2014/main" id="{46F930CA-D204-4AD6-1926-C6594C30B8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D487F6-3D2B-3371-1C00-D5D2A1F79570}"/>
              </a:ext>
            </a:extLst>
          </p:cNvPr>
          <p:cNvSpPr>
            <a:spLocks noGrp="1"/>
          </p:cNvSpPr>
          <p:nvPr>
            <p:ph type="sldNum" sz="quarter" idx="12"/>
          </p:nvPr>
        </p:nvSpPr>
        <p:spPr/>
        <p:txBody>
          <a:bodyPr/>
          <a:lstStyle/>
          <a:p>
            <a:fld id="{D4D38382-6BE7-B142-8516-19C4F1BCBF9A}" type="slidenum">
              <a:rPr lang="en-US" smtClean="0"/>
              <a:t>‹#›</a:t>
            </a:fld>
            <a:endParaRPr lang="en-US"/>
          </a:p>
        </p:txBody>
      </p:sp>
    </p:spTree>
    <p:extLst>
      <p:ext uri="{BB962C8B-B14F-4D97-AF65-F5344CB8AC3E}">
        <p14:creationId xmlns:p14="http://schemas.microsoft.com/office/powerpoint/2010/main" val="4131009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68691-CC98-8F87-CEE3-AB5C952BFE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8FCF70-1BC1-D29E-5A8E-08523A1252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5EF9677-13EE-0A3F-0A55-6A39A1807C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B63DCD0-4226-B508-DCC4-DD2805A17CA1}"/>
              </a:ext>
            </a:extLst>
          </p:cNvPr>
          <p:cNvSpPr>
            <a:spLocks noGrp="1"/>
          </p:cNvSpPr>
          <p:nvPr>
            <p:ph type="dt" sz="half" idx="10"/>
          </p:nvPr>
        </p:nvSpPr>
        <p:spPr/>
        <p:txBody>
          <a:bodyPr/>
          <a:lstStyle/>
          <a:p>
            <a:fld id="{0DDD4950-E03F-5248-BA58-CF01ADC47062}" type="datetimeFigureOut">
              <a:rPr lang="en-US" smtClean="0"/>
              <a:t>2/13/23</a:t>
            </a:fld>
            <a:endParaRPr lang="en-US"/>
          </a:p>
        </p:txBody>
      </p:sp>
      <p:sp>
        <p:nvSpPr>
          <p:cNvPr id="6" name="Footer Placeholder 5">
            <a:extLst>
              <a:ext uri="{FF2B5EF4-FFF2-40B4-BE49-F238E27FC236}">
                <a16:creationId xmlns:a16="http://schemas.microsoft.com/office/drawing/2014/main" id="{A130F410-93BF-329F-D675-E8307B1907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8FAA44-1B69-1DAD-C024-FDB0BB40BAFB}"/>
              </a:ext>
            </a:extLst>
          </p:cNvPr>
          <p:cNvSpPr>
            <a:spLocks noGrp="1"/>
          </p:cNvSpPr>
          <p:nvPr>
            <p:ph type="sldNum" sz="quarter" idx="12"/>
          </p:nvPr>
        </p:nvSpPr>
        <p:spPr/>
        <p:txBody>
          <a:bodyPr/>
          <a:lstStyle/>
          <a:p>
            <a:fld id="{D4D38382-6BE7-B142-8516-19C4F1BCBF9A}" type="slidenum">
              <a:rPr lang="en-US" smtClean="0"/>
              <a:t>‹#›</a:t>
            </a:fld>
            <a:endParaRPr lang="en-US"/>
          </a:p>
        </p:txBody>
      </p:sp>
    </p:spTree>
    <p:extLst>
      <p:ext uri="{BB962C8B-B14F-4D97-AF65-F5344CB8AC3E}">
        <p14:creationId xmlns:p14="http://schemas.microsoft.com/office/powerpoint/2010/main" val="3771793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55C30-A662-8FDD-34CC-021C0EA618F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8013DB0-ECE5-E327-B9A1-B60828A825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AF2DF6-8483-82B2-B25D-BE6E70783C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05193E-1470-C1D0-1506-C6C1E4D379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3D1112-6AD7-5628-CE56-95BE8D8C35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D7DFBAE-69C0-52BF-579B-5B8D44494AEA}"/>
              </a:ext>
            </a:extLst>
          </p:cNvPr>
          <p:cNvSpPr>
            <a:spLocks noGrp="1"/>
          </p:cNvSpPr>
          <p:nvPr>
            <p:ph type="dt" sz="half" idx="10"/>
          </p:nvPr>
        </p:nvSpPr>
        <p:spPr/>
        <p:txBody>
          <a:bodyPr/>
          <a:lstStyle/>
          <a:p>
            <a:fld id="{0DDD4950-E03F-5248-BA58-CF01ADC47062}" type="datetimeFigureOut">
              <a:rPr lang="en-US" smtClean="0"/>
              <a:t>2/13/23</a:t>
            </a:fld>
            <a:endParaRPr lang="en-US"/>
          </a:p>
        </p:txBody>
      </p:sp>
      <p:sp>
        <p:nvSpPr>
          <p:cNvPr id="8" name="Footer Placeholder 7">
            <a:extLst>
              <a:ext uri="{FF2B5EF4-FFF2-40B4-BE49-F238E27FC236}">
                <a16:creationId xmlns:a16="http://schemas.microsoft.com/office/drawing/2014/main" id="{411DD6A3-28A2-8ECA-27AC-0931DDF040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D32F3D-8ED8-131E-2AF7-6F13787247C4}"/>
              </a:ext>
            </a:extLst>
          </p:cNvPr>
          <p:cNvSpPr>
            <a:spLocks noGrp="1"/>
          </p:cNvSpPr>
          <p:nvPr>
            <p:ph type="sldNum" sz="quarter" idx="12"/>
          </p:nvPr>
        </p:nvSpPr>
        <p:spPr/>
        <p:txBody>
          <a:bodyPr/>
          <a:lstStyle/>
          <a:p>
            <a:fld id="{D4D38382-6BE7-B142-8516-19C4F1BCBF9A}" type="slidenum">
              <a:rPr lang="en-US" smtClean="0"/>
              <a:t>‹#›</a:t>
            </a:fld>
            <a:endParaRPr lang="en-US"/>
          </a:p>
        </p:txBody>
      </p:sp>
    </p:spTree>
    <p:extLst>
      <p:ext uri="{BB962C8B-B14F-4D97-AF65-F5344CB8AC3E}">
        <p14:creationId xmlns:p14="http://schemas.microsoft.com/office/powerpoint/2010/main" val="1271688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062E2-07EC-6B09-09E7-8F6BA52B77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27F2B7B-D07A-AB16-C3B4-3A1CFCFE0E21}"/>
              </a:ext>
            </a:extLst>
          </p:cNvPr>
          <p:cNvSpPr>
            <a:spLocks noGrp="1"/>
          </p:cNvSpPr>
          <p:nvPr>
            <p:ph type="dt" sz="half" idx="10"/>
          </p:nvPr>
        </p:nvSpPr>
        <p:spPr/>
        <p:txBody>
          <a:bodyPr/>
          <a:lstStyle/>
          <a:p>
            <a:fld id="{0DDD4950-E03F-5248-BA58-CF01ADC47062}" type="datetimeFigureOut">
              <a:rPr lang="en-US" smtClean="0"/>
              <a:t>2/13/23</a:t>
            </a:fld>
            <a:endParaRPr lang="en-US"/>
          </a:p>
        </p:txBody>
      </p:sp>
      <p:sp>
        <p:nvSpPr>
          <p:cNvPr id="4" name="Footer Placeholder 3">
            <a:extLst>
              <a:ext uri="{FF2B5EF4-FFF2-40B4-BE49-F238E27FC236}">
                <a16:creationId xmlns:a16="http://schemas.microsoft.com/office/drawing/2014/main" id="{13DC5E31-1FE6-7953-C338-6EB8E16A04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C0AF27-0439-3C56-9D38-C7A74371F4DF}"/>
              </a:ext>
            </a:extLst>
          </p:cNvPr>
          <p:cNvSpPr>
            <a:spLocks noGrp="1"/>
          </p:cNvSpPr>
          <p:nvPr>
            <p:ph type="sldNum" sz="quarter" idx="12"/>
          </p:nvPr>
        </p:nvSpPr>
        <p:spPr/>
        <p:txBody>
          <a:bodyPr/>
          <a:lstStyle/>
          <a:p>
            <a:fld id="{D4D38382-6BE7-B142-8516-19C4F1BCBF9A}" type="slidenum">
              <a:rPr lang="en-US" smtClean="0"/>
              <a:t>‹#›</a:t>
            </a:fld>
            <a:endParaRPr lang="en-US"/>
          </a:p>
        </p:txBody>
      </p:sp>
    </p:spTree>
    <p:extLst>
      <p:ext uri="{BB962C8B-B14F-4D97-AF65-F5344CB8AC3E}">
        <p14:creationId xmlns:p14="http://schemas.microsoft.com/office/powerpoint/2010/main" val="1717045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3AABD1-52E1-973D-921D-404D0B57D6D1}"/>
              </a:ext>
            </a:extLst>
          </p:cNvPr>
          <p:cNvSpPr>
            <a:spLocks noGrp="1"/>
          </p:cNvSpPr>
          <p:nvPr>
            <p:ph type="dt" sz="half" idx="10"/>
          </p:nvPr>
        </p:nvSpPr>
        <p:spPr/>
        <p:txBody>
          <a:bodyPr/>
          <a:lstStyle/>
          <a:p>
            <a:fld id="{0DDD4950-E03F-5248-BA58-CF01ADC47062}" type="datetimeFigureOut">
              <a:rPr lang="en-US" smtClean="0"/>
              <a:t>2/13/23</a:t>
            </a:fld>
            <a:endParaRPr lang="en-US"/>
          </a:p>
        </p:txBody>
      </p:sp>
      <p:sp>
        <p:nvSpPr>
          <p:cNvPr id="3" name="Footer Placeholder 2">
            <a:extLst>
              <a:ext uri="{FF2B5EF4-FFF2-40B4-BE49-F238E27FC236}">
                <a16:creationId xmlns:a16="http://schemas.microsoft.com/office/drawing/2014/main" id="{466B2E64-3DA2-2BBB-089D-295B429275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85B2E5-A8AC-6F78-E91D-12F9D337BFF2}"/>
              </a:ext>
            </a:extLst>
          </p:cNvPr>
          <p:cNvSpPr>
            <a:spLocks noGrp="1"/>
          </p:cNvSpPr>
          <p:nvPr>
            <p:ph type="sldNum" sz="quarter" idx="12"/>
          </p:nvPr>
        </p:nvSpPr>
        <p:spPr/>
        <p:txBody>
          <a:bodyPr/>
          <a:lstStyle/>
          <a:p>
            <a:fld id="{D4D38382-6BE7-B142-8516-19C4F1BCBF9A}" type="slidenum">
              <a:rPr lang="en-US" smtClean="0"/>
              <a:t>‹#›</a:t>
            </a:fld>
            <a:endParaRPr lang="en-US"/>
          </a:p>
        </p:txBody>
      </p:sp>
    </p:spTree>
    <p:extLst>
      <p:ext uri="{BB962C8B-B14F-4D97-AF65-F5344CB8AC3E}">
        <p14:creationId xmlns:p14="http://schemas.microsoft.com/office/powerpoint/2010/main" val="1201958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1597E-252A-E1BF-C6FC-75F15FEAD1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D2A8884-F5BD-430E-EA79-2A37872ACF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940FD7-BC68-C9BD-7800-E889BCDB01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176541-2614-0586-0B15-935E2BC5E439}"/>
              </a:ext>
            </a:extLst>
          </p:cNvPr>
          <p:cNvSpPr>
            <a:spLocks noGrp="1"/>
          </p:cNvSpPr>
          <p:nvPr>
            <p:ph type="dt" sz="half" idx="10"/>
          </p:nvPr>
        </p:nvSpPr>
        <p:spPr/>
        <p:txBody>
          <a:bodyPr/>
          <a:lstStyle/>
          <a:p>
            <a:fld id="{0DDD4950-E03F-5248-BA58-CF01ADC47062}" type="datetimeFigureOut">
              <a:rPr lang="en-US" smtClean="0"/>
              <a:t>2/13/23</a:t>
            </a:fld>
            <a:endParaRPr lang="en-US"/>
          </a:p>
        </p:txBody>
      </p:sp>
      <p:sp>
        <p:nvSpPr>
          <p:cNvPr id="6" name="Footer Placeholder 5">
            <a:extLst>
              <a:ext uri="{FF2B5EF4-FFF2-40B4-BE49-F238E27FC236}">
                <a16:creationId xmlns:a16="http://schemas.microsoft.com/office/drawing/2014/main" id="{5D1B15D2-7A77-2382-C01D-EE7990752A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0BF01A-B191-9456-AF65-1EE31B18A09D}"/>
              </a:ext>
            </a:extLst>
          </p:cNvPr>
          <p:cNvSpPr>
            <a:spLocks noGrp="1"/>
          </p:cNvSpPr>
          <p:nvPr>
            <p:ph type="sldNum" sz="quarter" idx="12"/>
          </p:nvPr>
        </p:nvSpPr>
        <p:spPr/>
        <p:txBody>
          <a:bodyPr/>
          <a:lstStyle/>
          <a:p>
            <a:fld id="{D4D38382-6BE7-B142-8516-19C4F1BCBF9A}" type="slidenum">
              <a:rPr lang="en-US" smtClean="0"/>
              <a:t>‹#›</a:t>
            </a:fld>
            <a:endParaRPr lang="en-US"/>
          </a:p>
        </p:txBody>
      </p:sp>
    </p:spTree>
    <p:extLst>
      <p:ext uri="{BB962C8B-B14F-4D97-AF65-F5344CB8AC3E}">
        <p14:creationId xmlns:p14="http://schemas.microsoft.com/office/powerpoint/2010/main" val="1804445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2B370-8748-35BC-7052-A33531F6E4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A91E8F-2CE5-31FE-8F13-E0EF22E917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06AFF34-63AA-7B30-B944-CBF9CBF608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DFD6F0-BF0E-C81E-38EC-31E75CB29F0D}"/>
              </a:ext>
            </a:extLst>
          </p:cNvPr>
          <p:cNvSpPr>
            <a:spLocks noGrp="1"/>
          </p:cNvSpPr>
          <p:nvPr>
            <p:ph type="dt" sz="half" idx="10"/>
          </p:nvPr>
        </p:nvSpPr>
        <p:spPr/>
        <p:txBody>
          <a:bodyPr/>
          <a:lstStyle/>
          <a:p>
            <a:fld id="{0DDD4950-E03F-5248-BA58-CF01ADC47062}" type="datetimeFigureOut">
              <a:rPr lang="en-US" smtClean="0"/>
              <a:t>2/13/23</a:t>
            </a:fld>
            <a:endParaRPr lang="en-US"/>
          </a:p>
        </p:txBody>
      </p:sp>
      <p:sp>
        <p:nvSpPr>
          <p:cNvPr id="6" name="Footer Placeholder 5">
            <a:extLst>
              <a:ext uri="{FF2B5EF4-FFF2-40B4-BE49-F238E27FC236}">
                <a16:creationId xmlns:a16="http://schemas.microsoft.com/office/drawing/2014/main" id="{B1DD4486-952C-8F29-BC62-9B80925D20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05E1AA-573D-3482-DB17-C51A0308E342}"/>
              </a:ext>
            </a:extLst>
          </p:cNvPr>
          <p:cNvSpPr>
            <a:spLocks noGrp="1"/>
          </p:cNvSpPr>
          <p:nvPr>
            <p:ph type="sldNum" sz="quarter" idx="12"/>
          </p:nvPr>
        </p:nvSpPr>
        <p:spPr/>
        <p:txBody>
          <a:bodyPr/>
          <a:lstStyle/>
          <a:p>
            <a:fld id="{D4D38382-6BE7-B142-8516-19C4F1BCBF9A}" type="slidenum">
              <a:rPr lang="en-US" smtClean="0"/>
              <a:t>‹#›</a:t>
            </a:fld>
            <a:endParaRPr lang="en-US"/>
          </a:p>
        </p:txBody>
      </p:sp>
    </p:spTree>
    <p:extLst>
      <p:ext uri="{BB962C8B-B14F-4D97-AF65-F5344CB8AC3E}">
        <p14:creationId xmlns:p14="http://schemas.microsoft.com/office/powerpoint/2010/main" val="3455257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C801FD-5A6C-76A7-B2C6-4FC195AE9B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F8E58FD-5A9C-2012-13AA-41B0897D2B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9CBC80-ACC1-0DCC-8AA9-1CEEF62158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DD4950-E03F-5248-BA58-CF01ADC47062}" type="datetimeFigureOut">
              <a:rPr lang="en-US" smtClean="0"/>
              <a:t>2/13/23</a:t>
            </a:fld>
            <a:endParaRPr lang="en-US"/>
          </a:p>
        </p:txBody>
      </p:sp>
      <p:sp>
        <p:nvSpPr>
          <p:cNvPr id="5" name="Footer Placeholder 4">
            <a:extLst>
              <a:ext uri="{FF2B5EF4-FFF2-40B4-BE49-F238E27FC236}">
                <a16:creationId xmlns:a16="http://schemas.microsoft.com/office/drawing/2014/main" id="{95BA696C-1EA0-1D2B-0561-B002835308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D3D3402-0124-19D4-116F-0EE78CE8EF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D38382-6BE7-B142-8516-19C4F1BCBF9A}" type="slidenum">
              <a:rPr lang="en-US" smtClean="0"/>
              <a:t>‹#›</a:t>
            </a:fld>
            <a:endParaRPr lang="en-US"/>
          </a:p>
        </p:txBody>
      </p:sp>
    </p:spTree>
    <p:extLst>
      <p:ext uri="{BB962C8B-B14F-4D97-AF65-F5344CB8AC3E}">
        <p14:creationId xmlns:p14="http://schemas.microsoft.com/office/powerpoint/2010/main" val="3995763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s://www.linkedin.com/company/codeuofficial" TargetMode="External"/><Relationship Id="rId7" Type="http://schemas.openxmlformats.org/officeDocument/2006/relationships/hyperlink" Target="https://www.codeu.ca/" TargetMode="External"/><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hyperlink" Target="https://www.facebook.com/CodeUOfficiel" TargetMode="Externa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hyperlink" Target="https://www.pngall.com/question-mark-png/download/30074" TargetMode="External"/><Relationship Id="rId5" Type="http://schemas.openxmlformats.org/officeDocument/2006/relationships/image" Target="../media/image4.png"/><Relationship Id="rId4" Type="http://schemas.openxmlformats.org/officeDocument/2006/relationships/hyperlink" Target="https://pixabay.com/en/quiz-tiles-letters-red-game-test-207432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Shape 45"/>
        <p:cNvGrpSpPr/>
        <p:nvPr/>
      </p:nvGrpSpPr>
      <p:grpSpPr>
        <a:xfrm>
          <a:off x="0" y="0"/>
          <a:ext cx="0" cy="0"/>
          <a:chOff x="0" y="0"/>
          <a:chExt cx="0" cy="0"/>
        </a:xfrm>
      </p:grpSpPr>
      <p:sp>
        <p:nvSpPr>
          <p:cNvPr id="7" name="Google Shape;896;p25">
            <a:extLst>
              <a:ext uri="{FF2B5EF4-FFF2-40B4-BE49-F238E27FC236}">
                <a16:creationId xmlns:a16="http://schemas.microsoft.com/office/drawing/2014/main" id="{8BD74E78-9FCA-CCA8-9AA4-44D79711D477}"/>
              </a:ext>
            </a:extLst>
          </p:cNvPr>
          <p:cNvSpPr/>
          <p:nvPr/>
        </p:nvSpPr>
        <p:spPr>
          <a:xfrm>
            <a:off x="-340832" y="4513000"/>
            <a:ext cx="13397457" cy="835583"/>
          </a:xfrm>
          <a:prstGeom prst="roundRect">
            <a:avLst>
              <a:gd name="adj" fmla="val 15217"/>
            </a:avLst>
          </a:prstGeom>
          <a:noFill/>
          <a:ln w="57150">
            <a:solidFill>
              <a:schemeClr val="accent3">
                <a:lumMod val="40000"/>
                <a:lumOff val="60000"/>
              </a:schemeClr>
            </a:solidFill>
          </a:ln>
        </p:spPr>
        <p:txBody>
          <a:bodyPr spcFirstLastPara="1" wrap="square" lIns="121900" tIns="121900" rIns="121900" bIns="121900" anchor="ctr" anchorCtr="0">
            <a:noAutofit/>
          </a:bodyPr>
          <a:lstStyle/>
          <a:p>
            <a:endParaRPr lang="en-US" sz="1600" dirty="0">
              <a:solidFill>
                <a:schemeClr val="accent3">
                  <a:lumMod val="50000"/>
                </a:schemeClr>
              </a:solidFill>
              <a:latin typeface="Consolas" panose="020B0609020204030204" pitchFamily="49" charset="0"/>
            </a:endParaRPr>
          </a:p>
        </p:txBody>
      </p:sp>
      <p:sp>
        <p:nvSpPr>
          <p:cNvPr id="47" name="Google Shape;47;p15"/>
          <p:cNvSpPr txBox="1">
            <a:spLocks noGrp="1"/>
          </p:cNvSpPr>
          <p:nvPr>
            <p:ph type="subTitle" idx="1"/>
          </p:nvPr>
        </p:nvSpPr>
        <p:spPr>
          <a:xfrm>
            <a:off x="7499827" y="5357680"/>
            <a:ext cx="4082373" cy="948000"/>
          </a:xfrm>
          <a:prstGeom prst="rect">
            <a:avLst/>
          </a:prstGeom>
        </p:spPr>
        <p:txBody>
          <a:bodyPr spcFirstLastPara="1" vert="horz" wrap="square" lIns="121900" tIns="121900" rIns="121900" bIns="121900" rtlCol="0" anchor="t" anchorCtr="0">
            <a:noAutofit/>
          </a:bodyPr>
          <a:lstStyle/>
          <a:p>
            <a:pPr algn="r">
              <a:spcBef>
                <a:spcPts val="0"/>
              </a:spcBef>
            </a:pPr>
            <a:r>
              <a:rPr lang="en" i="1" dirty="0">
                <a:solidFill>
                  <a:schemeClr val="tx2"/>
                </a:solidFill>
              </a:rPr>
              <a:t>The class will start shortly...</a:t>
            </a:r>
            <a:endParaRPr i="1" dirty="0">
              <a:solidFill>
                <a:schemeClr val="tx2"/>
              </a:solidFill>
            </a:endParaRPr>
          </a:p>
        </p:txBody>
      </p:sp>
      <p:grpSp>
        <p:nvGrpSpPr>
          <p:cNvPr id="48" name="Google Shape;48;p15"/>
          <p:cNvGrpSpPr/>
          <p:nvPr/>
        </p:nvGrpSpPr>
        <p:grpSpPr>
          <a:xfrm>
            <a:off x="248512" y="546498"/>
            <a:ext cx="5847489" cy="6311503"/>
            <a:chOff x="457194" y="411475"/>
            <a:chExt cx="4385617" cy="4733627"/>
          </a:xfrm>
        </p:grpSpPr>
        <p:sp>
          <p:nvSpPr>
            <p:cNvPr id="49" name="Google Shape;49;p15"/>
            <p:cNvSpPr/>
            <p:nvPr/>
          </p:nvSpPr>
          <p:spPr>
            <a:xfrm>
              <a:off x="489688" y="411475"/>
              <a:ext cx="4320600" cy="4320600"/>
            </a:xfrm>
            <a:prstGeom prst="ellipse">
              <a:avLst/>
            </a:prstGeom>
            <a:solidFill>
              <a:srgbClr val="2776EA">
                <a:alpha val="37650"/>
              </a:srgbClr>
            </a:solidFill>
            <a:ln>
              <a:noFill/>
            </a:ln>
          </p:spPr>
          <p:txBody>
            <a:bodyPr spcFirstLastPara="1" wrap="square" lIns="121900" tIns="121900" rIns="121900" bIns="121900" anchor="ctr" anchorCtr="0">
              <a:noAutofit/>
            </a:bodyPr>
            <a:lstStyle/>
            <a:p>
              <a:endParaRPr sz="2400"/>
            </a:p>
          </p:txBody>
        </p:sp>
        <p:grpSp>
          <p:nvGrpSpPr>
            <p:cNvPr id="50" name="Google Shape;50;p15"/>
            <p:cNvGrpSpPr/>
            <p:nvPr/>
          </p:nvGrpSpPr>
          <p:grpSpPr>
            <a:xfrm>
              <a:off x="457194" y="824705"/>
              <a:ext cx="4385617" cy="4320397"/>
              <a:chOff x="457209" y="411470"/>
              <a:chExt cx="4385617" cy="4320397"/>
            </a:xfrm>
          </p:grpSpPr>
          <p:sp>
            <p:nvSpPr>
              <p:cNvPr id="51" name="Google Shape;51;p15"/>
              <p:cNvSpPr/>
              <p:nvPr/>
            </p:nvSpPr>
            <p:spPr>
              <a:xfrm>
                <a:off x="3130216" y="1066327"/>
                <a:ext cx="1060482" cy="580506"/>
              </a:xfrm>
              <a:custGeom>
                <a:avLst/>
                <a:gdLst/>
                <a:ahLst/>
                <a:cxnLst/>
                <a:rect l="l" t="t" r="r" b="b"/>
                <a:pathLst>
                  <a:path w="51436" h="28156" extrusionOk="0">
                    <a:moveTo>
                      <a:pt x="24126" y="0"/>
                    </a:moveTo>
                    <a:lnTo>
                      <a:pt x="23529" y="25"/>
                    </a:lnTo>
                    <a:lnTo>
                      <a:pt x="22932" y="50"/>
                    </a:lnTo>
                    <a:lnTo>
                      <a:pt x="22360" y="124"/>
                    </a:lnTo>
                    <a:lnTo>
                      <a:pt x="21788" y="199"/>
                    </a:lnTo>
                    <a:lnTo>
                      <a:pt x="21216" y="299"/>
                    </a:lnTo>
                    <a:lnTo>
                      <a:pt x="20644" y="448"/>
                    </a:lnTo>
                    <a:lnTo>
                      <a:pt x="20097" y="597"/>
                    </a:lnTo>
                    <a:lnTo>
                      <a:pt x="19575" y="771"/>
                    </a:lnTo>
                    <a:lnTo>
                      <a:pt x="19027" y="945"/>
                    </a:lnTo>
                    <a:lnTo>
                      <a:pt x="18505" y="1169"/>
                    </a:lnTo>
                    <a:lnTo>
                      <a:pt x="18008" y="1393"/>
                    </a:lnTo>
                    <a:lnTo>
                      <a:pt x="17510" y="1667"/>
                    </a:lnTo>
                    <a:lnTo>
                      <a:pt x="17013" y="1940"/>
                    </a:lnTo>
                    <a:lnTo>
                      <a:pt x="16540" y="2214"/>
                    </a:lnTo>
                    <a:lnTo>
                      <a:pt x="16068" y="2537"/>
                    </a:lnTo>
                    <a:lnTo>
                      <a:pt x="15620" y="2860"/>
                    </a:lnTo>
                    <a:lnTo>
                      <a:pt x="15197" y="3209"/>
                    </a:lnTo>
                    <a:lnTo>
                      <a:pt x="14774" y="3557"/>
                    </a:lnTo>
                    <a:lnTo>
                      <a:pt x="14351" y="3955"/>
                    </a:lnTo>
                    <a:lnTo>
                      <a:pt x="13978" y="4328"/>
                    </a:lnTo>
                    <a:lnTo>
                      <a:pt x="13605" y="4751"/>
                    </a:lnTo>
                    <a:lnTo>
                      <a:pt x="13232" y="5174"/>
                    </a:lnTo>
                    <a:lnTo>
                      <a:pt x="12884" y="5596"/>
                    </a:lnTo>
                    <a:lnTo>
                      <a:pt x="12561" y="6044"/>
                    </a:lnTo>
                    <a:lnTo>
                      <a:pt x="12262" y="6517"/>
                    </a:lnTo>
                    <a:lnTo>
                      <a:pt x="11964" y="6989"/>
                    </a:lnTo>
                    <a:lnTo>
                      <a:pt x="11690" y="7487"/>
                    </a:lnTo>
                    <a:lnTo>
                      <a:pt x="11441" y="7984"/>
                    </a:lnTo>
                    <a:lnTo>
                      <a:pt x="11217" y="8482"/>
                    </a:lnTo>
                    <a:lnTo>
                      <a:pt x="10994" y="9004"/>
                    </a:lnTo>
                    <a:lnTo>
                      <a:pt x="10795" y="9551"/>
                    </a:lnTo>
                    <a:lnTo>
                      <a:pt x="10621" y="10073"/>
                    </a:lnTo>
                    <a:lnTo>
                      <a:pt x="9874" y="9974"/>
                    </a:lnTo>
                    <a:lnTo>
                      <a:pt x="9476" y="9949"/>
                    </a:lnTo>
                    <a:lnTo>
                      <a:pt x="8631" y="9949"/>
                    </a:lnTo>
                    <a:lnTo>
                      <a:pt x="8158" y="9999"/>
                    </a:lnTo>
                    <a:lnTo>
                      <a:pt x="7710" y="10049"/>
                    </a:lnTo>
                    <a:lnTo>
                      <a:pt x="7263" y="10123"/>
                    </a:lnTo>
                    <a:lnTo>
                      <a:pt x="6815" y="10223"/>
                    </a:lnTo>
                    <a:lnTo>
                      <a:pt x="6392" y="10347"/>
                    </a:lnTo>
                    <a:lnTo>
                      <a:pt x="5969" y="10496"/>
                    </a:lnTo>
                    <a:lnTo>
                      <a:pt x="5547" y="10670"/>
                    </a:lnTo>
                    <a:lnTo>
                      <a:pt x="5149" y="10844"/>
                    </a:lnTo>
                    <a:lnTo>
                      <a:pt x="4751" y="11043"/>
                    </a:lnTo>
                    <a:lnTo>
                      <a:pt x="4378" y="11267"/>
                    </a:lnTo>
                    <a:lnTo>
                      <a:pt x="4005" y="11491"/>
                    </a:lnTo>
                    <a:lnTo>
                      <a:pt x="3656" y="11765"/>
                    </a:lnTo>
                    <a:lnTo>
                      <a:pt x="3308" y="12038"/>
                    </a:lnTo>
                    <a:lnTo>
                      <a:pt x="2985" y="12312"/>
                    </a:lnTo>
                    <a:lnTo>
                      <a:pt x="2661" y="12610"/>
                    </a:lnTo>
                    <a:lnTo>
                      <a:pt x="2363" y="12934"/>
                    </a:lnTo>
                    <a:lnTo>
                      <a:pt x="2064" y="13257"/>
                    </a:lnTo>
                    <a:lnTo>
                      <a:pt x="1791" y="13605"/>
                    </a:lnTo>
                    <a:lnTo>
                      <a:pt x="1542" y="13954"/>
                    </a:lnTo>
                    <a:lnTo>
                      <a:pt x="1318" y="14327"/>
                    </a:lnTo>
                    <a:lnTo>
                      <a:pt x="1094" y="14700"/>
                    </a:lnTo>
                    <a:lnTo>
                      <a:pt x="895" y="15098"/>
                    </a:lnTo>
                    <a:lnTo>
                      <a:pt x="697" y="15496"/>
                    </a:lnTo>
                    <a:lnTo>
                      <a:pt x="547" y="15918"/>
                    </a:lnTo>
                    <a:lnTo>
                      <a:pt x="398" y="16341"/>
                    </a:lnTo>
                    <a:lnTo>
                      <a:pt x="274" y="16764"/>
                    </a:lnTo>
                    <a:lnTo>
                      <a:pt x="174" y="17212"/>
                    </a:lnTo>
                    <a:lnTo>
                      <a:pt x="100" y="17660"/>
                    </a:lnTo>
                    <a:lnTo>
                      <a:pt x="50" y="18132"/>
                    </a:lnTo>
                    <a:lnTo>
                      <a:pt x="0" y="18580"/>
                    </a:lnTo>
                    <a:lnTo>
                      <a:pt x="0" y="19052"/>
                    </a:lnTo>
                    <a:lnTo>
                      <a:pt x="0" y="19525"/>
                    </a:lnTo>
                    <a:lnTo>
                      <a:pt x="50" y="19973"/>
                    </a:lnTo>
                    <a:lnTo>
                      <a:pt x="100" y="20445"/>
                    </a:lnTo>
                    <a:lnTo>
                      <a:pt x="174" y="20893"/>
                    </a:lnTo>
                    <a:lnTo>
                      <a:pt x="274" y="21316"/>
                    </a:lnTo>
                    <a:lnTo>
                      <a:pt x="398" y="21763"/>
                    </a:lnTo>
                    <a:lnTo>
                      <a:pt x="547" y="22186"/>
                    </a:lnTo>
                    <a:lnTo>
                      <a:pt x="697" y="22584"/>
                    </a:lnTo>
                    <a:lnTo>
                      <a:pt x="895" y="23007"/>
                    </a:lnTo>
                    <a:lnTo>
                      <a:pt x="1094" y="23380"/>
                    </a:lnTo>
                    <a:lnTo>
                      <a:pt x="1318" y="23778"/>
                    </a:lnTo>
                    <a:lnTo>
                      <a:pt x="1542" y="24151"/>
                    </a:lnTo>
                    <a:lnTo>
                      <a:pt x="1791" y="24499"/>
                    </a:lnTo>
                    <a:lnTo>
                      <a:pt x="2064" y="24848"/>
                    </a:lnTo>
                    <a:lnTo>
                      <a:pt x="2363" y="25171"/>
                    </a:lnTo>
                    <a:lnTo>
                      <a:pt x="2661" y="25494"/>
                    </a:lnTo>
                    <a:lnTo>
                      <a:pt x="2985" y="25793"/>
                    </a:lnTo>
                    <a:lnTo>
                      <a:pt x="3308" y="26066"/>
                    </a:lnTo>
                    <a:lnTo>
                      <a:pt x="3656" y="26340"/>
                    </a:lnTo>
                    <a:lnTo>
                      <a:pt x="4005" y="26614"/>
                    </a:lnTo>
                    <a:lnTo>
                      <a:pt x="4378" y="26837"/>
                    </a:lnTo>
                    <a:lnTo>
                      <a:pt x="4751" y="27061"/>
                    </a:lnTo>
                    <a:lnTo>
                      <a:pt x="5149" y="27260"/>
                    </a:lnTo>
                    <a:lnTo>
                      <a:pt x="5547" y="27434"/>
                    </a:lnTo>
                    <a:lnTo>
                      <a:pt x="5969" y="27608"/>
                    </a:lnTo>
                    <a:lnTo>
                      <a:pt x="6392" y="27758"/>
                    </a:lnTo>
                    <a:lnTo>
                      <a:pt x="6815" y="27882"/>
                    </a:lnTo>
                    <a:lnTo>
                      <a:pt x="7263" y="27982"/>
                    </a:lnTo>
                    <a:lnTo>
                      <a:pt x="7710" y="28056"/>
                    </a:lnTo>
                    <a:lnTo>
                      <a:pt x="8158" y="28106"/>
                    </a:lnTo>
                    <a:lnTo>
                      <a:pt x="8631" y="28156"/>
                    </a:lnTo>
                    <a:lnTo>
                      <a:pt x="40492" y="28156"/>
                    </a:lnTo>
                    <a:lnTo>
                      <a:pt x="41238" y="28131"/>
                    </a:lnTo>
                    <a:lnTo>
                      <a:pt x="41960" y="28056"/>
                    </a:lnTo>
                    <a:lnTo>
                      <a:pt x="42656" y="27932"/>
                    </a:lnTo>
                    <a:lnTo>
                      <a:pt x="43353" y="27783"/>
                    </a:lnTo>
                    <a:lnTo>
                      <a:pt x="44024" y="27559"/>
                    </a:lnTo>
                    <a:lnTo>
                      <a:pt x="44696" y="27310"/>
                    </a:lnTo>
                    <a:lnTo>
                      <a:pt x="45317" y="27036"/>
                    </a:lnTo>
                    <a:lnTo>
                      <a:pt x="45939" y="26713"/>
                    </a:lnTo>
                    <a:lnTo>
                      <a:pt x="46536" y="26340"/>
                    </a:lnTo>
                    <a:lnTo>
                      <a:pt x="47083" y="25942"/>
                    </a:lnTo>
                    <a:lnTo>
                      <a:pt x="47631" y="25519"/>
                    </a:lnTo>
                    <a:lnTo>
                      <a:pt x="48128" y="25047"/>
                    </a:lnTo>
                    <a:lnTo>
                      <a:pt x="48601" y="24549"/>
                    </a:lnTo>
                    <a:lnTo>
                      <a:pt x="49048" y="24027"/>
                    </a:lnTo>
                    <a:lnTo>
                      <a:pt x="49471" y="23455"/>
                    </a:lnTo>
                    <a:lnTo>
                      <a:pt x="49844" y="22883"/>
                    </a:lnTo>
                    <a:lnTo>
                      <a:pt x="50192" y="22261"/>
                    </a:lnTo>
                    <a:lnTo>
                      <a:pt x="50516" y="21589"/>
                    </a:lnTo>
                    <a:lnTo>
                      <a:pt x="50789" y="20918"/>
                    </a:lnTo>
                    <a:lnTo>
                      <a:pt x="51013" y="20221"/>
                    </a:lnTo>
                    <a:lnTo>
                      <a:pt x="51187" y="19475"/>
                    </a:lnTo>
                    <a:lnTo>
                      <a:pt x="51312" y="18754"/>
                    </a:lnTo>
                    <a:lnTo>
                      <a:pt x="51411" y="17983"/>
                    </a:lnTo>
                    <a:lnTo>
                      <a:pt x="51436" y="17212"/>
                    </a:lnTo>
                    <a:lnTo>
                      <a:pt x="51411" y="16665"/>
                    </a:lnTo>
                    <a:lnTo>
                      <a:pt x="51361" y="16093"/>
                    </a:lnTo>
                    <a:lnTo>
                      <a:pt x="51312" y="15545"/>
                    </a:lnTo>
                    <a:lnTo>
                      <a:pt x="51212" y="15023"/>
                    </a:lnTo>
                    <a:lnTo>
                      <a:pt x="51088" y="14476"/>
                    </a:lnTo>
                    <a:lnTo>
                      <a:pt x="50939" y="13954"/>
                    </a:lnTo>
                    <a:lnTo>
                      <a:pt x="50764" y="13456"/>
                    </a:lnTo>
                    <a:lnTo>
                      <a:pt x="50565" y="12959"/>
                    </a:lnTo>
                    <a:lnTo>
                      <a:pt x="50342" y="12486"/>
                    </a:lnTo>
                    <a:lnTo>
                      <a:pt x="50118" y="12013"/>
                    </a:lnTo>
                    <a:lnTo>
                      <a:pt x="49844" y="11541"/>
                    </a:lnTo>
                    <a:lnTo>
                      <a:pt x="49571" y="11093"/>
                    </a:lnTo>
                    <a:lnTo>
                      <a:pt x="49247" y="10670"/>
                    </a:lnTo>
                    <a:lnTo>
                      <a:pt x="48924" y="10248"/>
                    </a:lnTo>
                    <a:lnTo>
                      <a:pt x="48576" y="9874"/>
                    </a:lnTo>
                    <a:lnTo>
                      <a:pt x="48227" y="9477"/>
                    </a:lnTo>
                    <a:lnTo>
                      <a:pt x="47854" y="9128"/>
                    </a:lnTo>
                    <a:lnTo>
                      <a:pt x="47456" y="8780"/>
                    </a:lnTo>
                    <a:lnTo>
                      <a:pt x="47034" y="8457"/>
                    </a:lnTo>
                    <a:lnTo>
                      <a:pt x="46611" y="8158"/>
                    </a:lnTo>
                    <a:lnTo>
                      <a:pt x="46163" y="7860"/>
                    </a:lnTo>
                    <a:lnTo>
                      <a:pt x="45715" y="7611"/>
                    </a:lnTo>
                    <a:lnTo>
                      <a:pt x="45243" y="7362"/>
                    </a:lnTo>
                    <a:lnTo>
                      <a:pt x="44745" y="7139"/>
                    </a:lnTo>
                    <a:lnTo>
                      <a:pt x="44248" y="6940"/>
                    </a:lnTo>
                    <a:lnTo>
                      <a:pt x="43750" y="6765"/>
                    </a:lnTo>
                    <a:lnTo>
                      <a:pt x="43228" y="6616"/>
                    </a:lnTo>
                    <a:lnTo>
                      <a:pt x="42706" y="6492"/>
                    </a:lnTo>
                    <a:lnTo>
                      <a:pt x="42159" y="6392"/>
                    </a:lnTo>
                    <a:lnTo>
                      <a:pt x="41611" y="6343"/>
                    </a:lnTo>
                    <a:lnTo>
                      <a:pt x="41064" y="6293"/>
                    </a:lnTo>
                    <a:lnTo>
                      <a:pt x="40492" y="6268"/>
                    </a:lnTo>
                    <a:lnTo>
                      <a:pt x="39945" y="6293"/>
                    </a:lnTo>
                    <a:lnTo>
                      <a:pt x="39398" y="6343"/>
                    </a:lnTo>
                    <a:lnTo>
                      <a:pt x="38875" y="6392"/>
                    </a:lnTo>
                    <a:lnTo>
                      <a:pt x="38353" y="6492"/>
                    </a:lnTo>
                    <a:lnTo>
                      <a:pt x="37831" y="6616"/>
                    </a:lnTo>
                    <a:lnTo>
                      <a:pt x="37333" y="6741"/>
                    </a:lnTo>
                    <a:lnTo>
                      <a:pt x="36836" y="6915"/>
                    </a:lnTo>
                    <a:lnTo>
                      <a:pt x="36339" y="7089"/>
                    </a:lnTo>
                    <a:lnTo>
                      <a:pt x="35866" y="6318"/>
                    </a:lnTo>
                    <a:lnTo>
                      <a:pt x="35344" y="5572"/>
                    </a:lnTo>
                    <a:lnTo>
                      <a:pt x="34772" y="4875"/>
                    </a:lnTo>
                    <a:lnTo>
                      <a:pt x="34150" y="4204"/>
                    </a:lnTo>
                    <a:lnTo>
                      <a:pt x="33478" y="3582"/>
                    </a:lnTo>
                    <a:lnTo>
                      <a:pt x="32782" y="2985"/>
                    </a:lnTo>
                    <a:lnTo>
                      <a:pt x="32060" y="2462"/>
                    </a:lnTo>
                    <a:lnTo>
                      <a:pt x="31289" y="1965"/>
                    </a:lnTo>
                    <a:lnTo>
                      <a:pt x="30891" y="1741"/>
                    </a:lnTo>
                    <a:lnTo>
                      <a:pt x="30494" y="1517"/>
                    </a:lnTo>
                    <a:lnTo>
                      <a:pt x="30071" y="1318"/>
                    </a:lnTo>
                    <a:lnTo>
                      <a:pt x="29648" y="1144"/>
                    </a:lnTo>
                    <a:lnTo>
                      <a:pt x="29225" y="970"/>
                    </a:lnTo>
                    <a:lnTo>
                      <a:pt x="28777" y="796"/>
                    </a:lnTo>
                    <a:lnTo>
                      <a:pt x="28355" y="647"/>
                    </a:lnTo>
                    <a:lnTo>
                      <a:pt x="27907" y="522"/>
                    </a:lnTo>
                    <a:lnTo>
                      <a:pt x="27434" y="398"/>
                    </a:lnTo>
                    <a:lnTo>
                      <a:pt x="26987" y="299"/>
                    </a:lnTo>
                    <a:lnTo>
                      <a:pt x="26514" y="199"/>
                    </a:lnTo>
                    <a:lnTo>
                      <a:pt x="26041" y="149"/>
                    </a:lnTo>
                    <a:lnTo>
                      <a:pt x="25569" y="75"/>
                    </a:lnTo>
                    <a:lnTo>
                      <a:pt x="25096" y="50"/>
                    </a:lnTo>
                    <a:lnTo>
                      <a:pt x="24624" y="25"/>
                    </a:lnTo>
                    <a:lnTo>
                      <a:pt x="24126" y="0"/>
                    </a:lnTo>
                    <a:close/>
                  </a:path>
                </a:pathLst>
              </a:custGeom>
              <a:solidFill>
                <a:srgbClr val="2776EA">
                  <a:alpha val="12549"/>
                </a:srgbClr>
              </a:solidFill>
              <a:ln>
                <a:noFill/>
              </a:ln>
            </p:spPr>
            <p:txBody>
              <a:bodyPr spcFirstLastPara="1" wrap="square" lIns="121900" tIns="121900" rIns="121900" bIns="121900" anchor="ctr" anchorCtr="0">
                <a:noAutofit/>
              </a:bodyPr>
              <a:lstStyle/>
              <a:p>
                <a:endParaRPr sz="2400"/>
              </a:p>
            </p:txBody>
          </p:sp>
          <p:sp>
            <p:nvSpPr>
              <p:cNvPr id="52" name="Google Shape;52;p15"/>
              <p:cNvSpPr/>
              <p:nvPr/>
            </p:nvSpPr>
            <p:spPr>
              <a:xfrm>
                <a:off x="4063251" y="2231933"/>
                <a:ext cx="62574" cy="63090"/>
              </a:xfrm>
              <a:custGeom>
                <a:avLst/>
                <a:gdLst/>
                <a:ahLst/>
                <a:cxnLst/>
                <a:rect l="l" t="t" r="r" b="b"/>
                <a:pathLst>
                  <a:path w="3035" h="3060" fill="none" extrusionOk="0">
                    <a:moveTo>
                      <a:pt x="0" y="1517"/>
                    </a:moveTo>
                    <a:lnTo>
                      <a:pt x="0" y="1517"/>
                    </a:lnTo>
                    <a:lnTo>
                      <a:pt x="0" y="1368"/>
                    </a:lnTo>
                    <a:lnTo>
                      <a:pt x="25" y="1219"/>
                    </a:lnTo>
                    <a:lnTo>
                      <a:pt x="50" y="1070"/>
                    </a:lnTo>
                    <a:lnTo>
                      <a:pt x="100" y="920"/>
                    </a:lnTo>
                    <a:lnTo>
                      <a:pt x="249" y="672"/>
                    </a:lnTo>
                    <a:lnTo>
                      <a:pt x="448" y="448"/>
                    </a:lnTo>
                    <a:lnTo>
                      <a:pt x="672" y="274"/>
                    </a:lnTo>
                    <a:lnTo>
                      <a:pt x="920" y="124"/>
                    </a:lnTo>
                    <a:lnTo>
                      <a:pt x="1070" y="75"/>
                    </a:lnTo>
                    <a:lnTo>
                      <a:pt x="1219" y="25"/>
                    </a:lnTo>
                    <a:lnTo>
                      <a:pt x="1368" y="0"/>
                    </a:lnTo>
                    <a:lnTo>
                      <a:pt x="1517" y="0"/>
                    </a:lnTo>
                    <a:lnTo>
                      <a:pt x="1517" y="0"/>
                    </a:lnTo>
                    <a:lnTo>
                      <a:pt x="1667" y="0"/>
                    </a:lnTo>
                    <a:lnTo>
                      <a:pt x="1816" y="25"/>
                    </a:lnTo>
                    <a:lnTo>
                      <a:pt x="1965" y="75"/>
                    </a:lnTo>
                    <a:lnTo>
                      <a:pt x="2114" y="124"/>
                    </a:lnTo>
                    <a:lnTo>
                      <a:pt x="2363" y="274"/>
                    </a:lnTo>
                    <a:lnTo>
                      <a:pt x="2587" y="448"/>
                    </a:lnTo>
                    <a:lnTo>
                      <a:pt x="2786" y="672"/>
                    </a:lnTo>
                    <a:lnTo>
                      <a:pt x="2935" y="920"/>
                    </a:lnTo>
                    <a:lnTo>
                      <a:pt x="2985" y="1070"/>
                    </a:lnTo>
                    <a:lnTo>
                      <a:pt x="3010" y="1219"/>
                    </a:lnTo>
                    <a:lnTo>
                      <a:pt x="3034" y="1368"/>
                    </a:lnTo>
                    <a:lnTo>
                      <a:pt x="3034" y="1517"/>
                    </a:lnTo>
                    <a:lnTo>
                      <a:pt x="3034" y="1517"/>
                    </a:lnTo>
                    <a:lnTo>
                      <a:pt x="3034" y="1691"/>
                    </a:lnTo>
                    <a:lnTo>
                      <a:pt x="3010" y="1841"/>
                    </a:lnTo>
                    <a:lnTo>
                      <a:pt x="2985" y="1990"/>
                    </a:lnTo>
                    <a:lnTo>
                      <a:pt x="2935" y="2114"/>
                    </a:lnTo>
                    <a:lnTo>
                      <a:pt x="2786" y="2388"/>
                    </a:lnTo>
                    <a:lnTo>
                      <a:pt x="2587" y="2612"/>
                    </a:lnTo>
                    <a:lnTo>
                      <a:pt x="2363" y="2786"/>
                    </a:lnTo>
                    <a:lnTo>
                      <a:pt x="2114" y="2935"/>
                    </a:lnTo>
                    <a:lnTo>
                      <a:pt x="1965" y="2985"/>
                    </a:lnTo>
                    <a:lnTo>
                      <a:pt x="1816" y="3010"/>
                    </a:lnTo>
                    <a:lnTo>
                      <a:pt x="1667" y="3034"/>
                    </a:lnTo>
                    <a:lnTo>
                      <a:pt x="1517" y="3059"/>
                    </a:lnTo>
                    <a:lnTo>
                      <a:pt x="1517" y="3059"/>
                    </a:lnTo>
                    <a:lnTo>
                      <a:pt x="1368" y="3034"/>
                    </a:lnTo>
                    <a:lnTo>
                      <a:pt x="1219" y="3010"/>
                    </a:lnTo>
                    <a:lnTo>
                      <a:pt x="1070" y="2985"/>
                    </a:lnTo>
                    <a:lnTo>
                      <a:pt x="920" y="2935"/>
                    </a:lnTo>
                    <a:lnTo>
                      <a:pt x="672" y="2786"/>
                    </a:lnTo>
                    <a:lnTo>
                      <a:pt x="448" y="2612"/>
                    </a:lnTo>
                    <a:lnTo>
                      <a:pt x="249" y="2388"/>
                    </a:lnTo>
                    <a:lnTo>
                      <a:pt x="100" y="2114"/>
                    </a:lnTo>
                    <a:lnTo>
                      <a:pt x="50" y="1990"/>
                    </a:lnTo>
                    <a:lnTo>
                      <a:pt x="25" y="1841"/>
                    </a:lnTo>
                    <a:lnTo>
                      <a:pt x="0" y="1691"/>
                    </a:lnTo>
                    <a:lnTo>
                      <a:pt x="0" y="1517"/>
                    </a:lnTo>
                    <a:lnTo>
                      <a:pt x="0" y="1517"/>
                    </a:lnTo>
                    <a:close/>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3" name="Google Shape;53;p15"/>
              <p:cNvSpPr/>
              <p:nvPr/>
            </p:nvSpPr>
            <p:spPr>
              <a:xfrm>
                <a:off x="4094527" y="2018604"/>
                <a:ext cx="21" cy="213350"/>
              </a:xfrm>
              <a:custGeom>
                <a:avLst/>
                <a:gdLst/>
                <a:ahLst/>
                <a:cxnLst/>
                <a:rect l="l" t="t" r="r" b="b"/>
                <a:pathLst>
                  <a:path w="1" h="10348" fill="none" extrusionOk="0">
                    <a:moveTo>
                      <a:pt x="0" y="0"/>
                    </a:moveTo>
                    <a:lnTo>
                      <a:pt x="0" y="10347"/>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4" name="Google Shape;54;p15"/>
              <p:cNvSpPr/>
              <p:nvPr/>
            </p:nvSpPr>
            <p:spPr>
              <a:xfrm>
                <a:off x="3717619" y="1521681"/>
                <a:ext cx="126674" cy="405649"/>
              </a:xfrm>
              <a:custGeom>
                <a:avLst/>
                <a:gdLst/>
                <a:ahLst/>
                <a:cxnLst/>
                <a:rect l="l" t="t" r="r" b="b"/>
                <a:pathLst>
                  <a:path w="6144" h="19675" fill="none" extrusionOk="0">
                    <a:moveTo>
                      <a:pt x="0" y="1"/>
                    </a:moveTo>
                    <a:lnTo>
                      <a:pt x="0" y="8482"/>
                    </a:lnTo>
                    <a:lnTo>
                      <a:pt x="6144" y="11616"/>
                    </a:lnTo>
                    <a:lnTo>
                      <a:pt x="6144" y="19675"/>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5" name="Google Shape;55;p15"/>
              <p:cNvSpPr/>
              <p:nvPr/>
            </p:nvSpPr>
            <p:spPr>
              <a:xfrm>
                <a:off x="4151947" y="1978606"/>
                <a:ext cx="76429" cy="335385"/>
              </a:xfrm>
              <a:custGeom>
                <a:avLst/>
                <a:gdLst/>
                <a:ahLst/>
                <a:cxnLst/>
                <a:rect l="l" t="t" r="r" b="b"/>
                <a:pathLst>
                  <a:path w="3707" h="16267" fill="none" extrusionOk="0">
                    <a:moveTo>
                      <a:pt x="3707" y="16267"/>
                    </a:moveTo>
                    <a:lnTo>
                      <a:pt x="3632" y="11342"/>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6" name="Google Shape;56;p15"/>
              <p:cNvSpPr/>
              <p:nvPr/>
            </p:nvSpPr>
            <p:spPr>
              <a:xfrm>
                <a:off x="3979647" y="2052953"/>
                <a:ext cx="45668" cy="387197"/>
              </a:xfrm>
              <a:custGeom>
                <a:avLst/>
                <a:gdLst/>
                <a:ahLst/>
                <a:cxnLst/>
                <a:rect l="l" t="t" r="r" b="b"/>
                <a:pathLst>
                  <a:path w="2215" h="18780" fill="none" extrusionOk="0">
                    <a:moveTo>
                      <a:pt x="1" y="18779"/>
                    </a:moveTo>
                    <a:lnTo>
                      <a:pt x="1" y="8930"/>
                    </a:lnTo>
                    <a:lnTo>
                      <a:pt x="2215" y="7487"/>
                    </a:lnTo>
                    <a:lnTo>
                      <a:pt x="2215" y="1"/>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7" name="Google Shape;57;p15"/>
              <p:cNvSpPr/>
              <p:nvPr/>
            </p:nvSpPr>
            <p:spPr>
              <a:xfrm>
                <a:off x="3844272" y="1521681"/>
                <a:ext cx="21" cy="53358"/>
              </a:xfrm>
              <a:custGeom>
                <a:avLst/>
                <a:gdLst/>
                <a:ahLst/>
                <a:cxnLst/>
                <a:rect l="l" t="t" r="r" b="b"/>
                <a:pathLst>
                  <a:path w="1" h="2588" fill="none" extrusionOk="0">
                    <a:moveTo>
                      <a:pt x="1" y="1"/>
                    </a:moveTo>
                    <a:lnTo>
                      <a:pt x="1" y="2587"/>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8" name="Google Shape;58;p15"/>
              <p:cNvSpPr/>
              <p:nvPr/>
            </p:nvSpPr>
            <p:spPr>
              <a:xfrm>
                <a:off x="3844272" y="1624769"/>
                <a:ext cx="21" cy="86161"/>
              </a:xfrm>
              <a:custGeom>
                <a:avLst/>
                <a:gdLst/>
                <a:ahLst/>
                <a:cxnLst/>
                <a:rect l="l" t="t" r="r" b="b"/>
                <a:pathLst>
                  <a:path w="1" h="4179" fill="none" extrusionOk="0">
                    <a:moveTo>
                      <a:pt x="1" y="0"/>
                    </a:moveTo>
                    <a:lnTo>
                      <a:pt x="1" y="4179"/>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9" name="Google Shape;59;p15"/>
              <p:cNvSpPr/>
              <p:nvPr/>
            </p:nvSpPr>
            <p:spPr>
              <a:xfrm>
                <a:off x="4094527" y="2353968"/>
                <a:ext cx="21" cy="132323"/>
              </a:xfrm>
              <a:custGeom>
                <a:avLst/>
                <a:gdLst/>
                <a:ahLst/>
                <a:cxnLst/>
                <a:rect l="l" t="t" r="r" b="b"/>
                <a:pathLst>
                  <a:path w="1" h="6418" fill="none" extrusionOk="0">
                    <a:moveTo>
                      <a:pt x="0" y="6418"/>
                    </a:moveTo>
                    <a:lnTo>
                      <a:pt x="0" y="1"/>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0" name="Google Shape;60;p15"/>
              <p:cNvSpPr/>
              <p:nvPr/>
            </p:nvSpPr>
            <p:spPr>
              <a:xfrm>
                <a:off x="1327432" y="1744762"/>
                <a:ext cx="21" cy="213350"/>
              </a:xfrm>
              <a:custGeom>
                <a:avLst/>
                <a:gdLst/>
                <a:ahLst/>
                <a:cxnLst/>
                <a:rect l="l" t="t" r="r" b="b"/>
                <a:pathLst>
                  <a:path w="1" h="10348" fill="none" extrusionOk="0">
                    <a:moveTo>
                      <a:pt x="0" y="10347"/>
                    </a:moveTo>
                    <a:lnTo>
                      <a:pt x="0" y="0"/>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1" name="Google Shape;61;p15"/>
              <p:cNvSpPr/>
              <p:nvPr/>
            </p:nvSpPr>
            <p:spPr>
              <a:xfrm>
                <a:off x="1396666" y="1497579"/>
                <a:ext cx="45647" cy="508737"/>
              </a:xfrm>
              <a:custGeom>
                <a:avLst/>
                <a:gdLst/>
                <a:ahLst/>
                <a:cxnLst/>
                <a:rect l="l" t="t" r="r" b="b"/>
                <a:pathLst>
                  <a:path w="2214" h="24675" fill="none" extrusionOk="0">
                    <a:moveTo>
                      <a:pt x="2214" y="1"/>
                    </a:moveTo>
                    <a:lnTo>
                      <a:pt x="2214" y="9875"/>
                    </a:lnTo>
                    <a:lnTo>
                      <a:pt x="0" y="11293"/>
                    </a:lnTo>
                    <a:lnTo>
                      <a:pt x="0" y="24674"/>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2" name="Google Shape;62;p15"/>
              <p:cNvSpPr/>
              <p:nvPr/>
            </p:nvSpPr>
            <p:spPr>
              <a:xfrm>
                <a:off x="2875064" y="1207841"/>
                <a:ext cx="197969" cy="191825"/>
              </a:xfrm>
              <a:custGeom>
                <a:avLst/>
                <a:gdLst/>
                <a:ahLst/>
                <a:cxnLst/>
                <a:rect l="l" t="t" r="r" b="b"/>
                <a:pathLst>
                  <a:path w="9602" h="9304" extrusionOk="0">
                    <a:moveTo>
                      <a:pt x="9602" y="1"/>
                    </a:moveTo>
                    <a:lnTo>
                      <a:pt x="7985" y="274"/>
                    </a:lnTo>
                    <a:lnTo>
                      <a:pt x="6368" y="523"/>
                    </a:lnTo>
                    <a:lnTo>
                      <a:pt x="4727" y="772"/>
                    </a:lnTo>
                    <a:lnTo>
                      <a:pt x="3085" y="971"/>
                    </a:lnTo>
                    <a:lnTo>
                      <a:pt x="2787" y="2115"/>
                    </a:lnTo>
                    <a:lnTo>
                      <a:pt x="2463" y="3209"/>
                    </a:lnTo>
                    <a:lnTo>
                      <a:pt x="2115" y="4304"/>
                    </a:lnTo>
                    <a:lnTo>
                      <a:pt x="1742" y="5348"/>
                    </a:lnTo>
                    <a:lnTo>
                      <a:pt x="1344" y="6393"/>
                    </a:lnTo>
                    <a:lnTo>
                      <a:pt x="921" y="7388"/>
                    </a:lnTo>
                    <a:lnTo>
                      <a:pt x="473" y="8358"/>
                    </a:lnTo>
                    <a:lnTo>
                      <a:pt x="1" y="9303"/>
                    </a:lnTo>
                    <a:lnTo>
                      <a:pt x="747" y="8880"/>
                    </a:lnTo>
                    <a:lnTo>
                      <a:pt x="1468" y="8433"/>
                    </a:lnTo>
                    <a:lnTo>
                      <a:pt x="2165" y="7960"/>
                    </a:lnTo>
                    <a:lnTo>
                      <a:pt x="2836" y="7463"/>
                    </a:lnTo>
                    <a:lnTo>
                      <a:pt x="3508" y="6965"/>
                    </a:lnTo>
                    <a:lnTo>
                      <a:pt x="4179" y="6418"/>
                    </a:lnTo>
                    <a:lnTo>
                      <a:pt x="4801" y="5871"/>
                    </a:lnTo>
                    <a:lnTo>
                      <a:pt x="5423" y="5274"/>
                    </a:lnTo>
                    <a:lnTo>
                      <a:pt x="6020" y="4677"/>
                    </a:lnTo>
                    <a:lnTo>
                      <a:pt x="6592" y="4080"/>
                    </a:lnTo>
                    <a:lnTo>
                      <a:pt x="7139" y="3433"/>
                    </a:lnTo>
                    <a:lnTo>
                      <a:pt x="7686" y="2787"/>
                    </a:lnTo>
                    <a:lnTo>
                      <a:pt x="8184" y="2115"/>
                    </a:lnTo>
                    <a:lnTo>
                      <a:pt x="8681" y="1419"/>
                    </a:lnTo>
                    <a:lnTo>
                      <a:pt x="9154" y="722"/>
                    </a:lnTo>
                    <a:lnTo>
                      <a:pt x="9602" y="1"/>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p>
            </p:txBody>
          </p:sp>
          <p:sp>
            <p:nvSpPr>
              <p:cNvPr id="63" name="Google Shape;63;p15"/>
              <p:cNvSpPr/>
              <p:nvPr/>
            </p:nvSpPr>
            <p:spPr>
              <a:xfrm>
                <a:off x="2948916" y="960163"/>
                <a:ext cx="197454" cy="223081"/>
              </a:xfrm>
              <a:custGeom>
                <a:avLst/>
                <a:gdLst/>
                <a:ahLst/>
                <a:cxnLst/>
                <a:rect l="l" t="t" r="r" b="b"/>
                <a:pathLst>
                  <a:path w="9577" h="10820" extrusionOk="0">
                    <a:moveTo>
                      <a:pt x="1170" y="0"/>
                    </a:moveTo>
                    <a:lnTo>
                      <a:pt x="1145" y="1393"/>
                    </a:lnTo>
                    <a:lnTo>
                      <a:pt x="1070" y="2786"/>
                    </a:lnTo>
                    <a:lnTo>
                      <a:pt x="971" y="4179"/>
                    </a:lnTo>
                    <a:lnTo>
                      <a:pt x="846" y="5547"/>
                    </a:lnTo>
                    <a:lnTo>
                      <a:pt x="672" y="6890"/>
                    </a:lnTo>
                    <a:lnTo>
                      <a:pt x="473" y="8208"/>
                    </a:lnTo>
                    <a:lnTo>
                      <a:pt x="249" y="9527"/>
                    </a:lnTo>
                    <a:lnTo>
                      <a:pt x="1" y="10820"/>
                    </a:lnTo>
                    <a:lnTo>
                      <a:pt x="1841" y="10571"/>
                    </a:lnTo>
                    <a:lnTo>
                      <a:pt x="3657" y="10298"/>
                    </a:lnTo>
                    <a:lnTo>
                      <a:pt x="5472" y="9999"/>
                    </a:lnTo>
                    <a:lnTo>
                      <a:pt x="7263" y="9651"/>
                    </a:lnTo>
                    <a:lnTo>
                      <a:pt x="7736" y="8532"/>
                    </a:lnTo>
                    <a:lnTo>
                      <a:pt x="8184" y="7388"/>
                    </a:lnTo>
                    <a:lnTo>
                      <a:pt x="8383" y="6791"/>
                    </a:lnTo>
                    <a:lnTo>
                      <a:pt x="8557" y="6219"/>
                    </a:lnTo>
                    <a:lnTo>
                      <a:pt x="8731" y="5622"/>
                    </a:lnTo>
                    <a:lnTo>
                      <a:pt x="8880" y="5000"/>
                    </a:lnTo>
                    <a:lnTo>
                      <a:pt x="9029" y="4403"/>
                    </a:lnTo>
                    <a:lnTo>
                      <a:pt x="9154" y="3781"/>
                    </a:lnTo>
                    <a:lnTo>
                      <a:pt x="9253" y="3159"/>
                    </a:lnTo>
                    <a:lnTo>
                      <a:pt x="9353" y="2537"/>
                    </a:lnTo>
                    <a:lnTo>
                      <a:pt x="9427" y="1916"/>
                    </a:lnTo>
                    <a:lnTo>
                      <a:pt x="9502" y="1269"/>
                    </a:lnTo>
                    <a:lnTo>
                      <a:pt x="9552" y="647"/>
                    </a:lnTo>
                    <a:lnTo>
                      <a:pt x="9576" y="0"/>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p>
            </p:txBody>
          </p:sp>
          <p:sp>
            <p:nvSpPr>
              <p:cNvPr id="64" name="Google Shape;64;p15"/>
              <p:cNvSpPr/>
              <p:nvPr/>
            </p:nvSpPr>
            <p:spPr>
              <a:xfrm>
                <a:off x="2641241" y="1232974"/>
                <a:ext cx="251802" cy="232318"/>
              </a:xfrm>
              <a:custGeom>
                <a:avLst/>
                <a:gdLst/>
                <a:ahLst/>
                <a:cxnLst/>
                <a:rect l="l" t="t" r="r" b="b"/>
                <a:pathLst>
                  <a:path w="12213" h="11268" extrusionOk="0">
                    <a:moveTo>
                      <a:pt x="12212" y="1"/>
                    </a:moveTo>
                    <a:lnTo>
                      <a:pt x="10695" y="150"/>
                    </a:lnTo>
                    <a:lnTo>
                      <a:pt x="9203" y="274"/>
                    </a:lnTo>
                    <a:lnTo>
                      <a:pt x="7686" y="374"/>
                    </a:lnTo>
                    <a:lnTo>
                      <a:pt x="6144" y="473"/>
                    </a:lnTo>
                    <a:lnTo>
                      <a:pt x="4626" y="548"/>
                    </a:lnTo>
                    <a:lnTo>
                      <a:pt x="3084" y="598"/>
                    </a:lnTo>
                    <a:lnTo>
                      <a:pt x="1542" y="647"/>
                    </a:lnTo>
                    <a:lnTo>
                      <a:pt x="0" y="647"/>
                    </a:lnTo>
                    <a:lnTo>
                      <a:pt x="0" y="11268"/>
                    </a:lnTo>
                    <a:lnTo>
                      <a:pt x="1045" y="11218"/>
                    </a:lnTo>
                    <a:lnTo>
                      <a:pt x="2089" y="11094"/>
                    </a:lnTo>
                    <a:lnTo>
                      <a:pt x="3109" y="10969"/>
                    </a:lnTo>
                    <a:lnTo>
                      <a:pt x="4129" y="10770"/>
                    </a:lnTo>
                    <a:lnTo>
                      <a:pt x="5124" y="10546"/>
                    </a:lnTo>
                    <a:lnTo>
                      <a:pt x="6119" y="10273"/>
                    </a:lnTo>
                    <a:lnTo>
                      <a:pt x="7089" y="9974"/>
                    </a:lnTo>
                    <a:lnTo>
                      <a:pt x="8034" y="9626"/>
                    </a:lnTo>
                    <a:lnTo>
                      <a:pt x="8681" y="8606"/>
                    </a:lnTo>
                    <a:lnTo>
                      <a:pt x="9278" y="7512"/>
                    </a:lnTo>
                    <a:lnTo>
                      <a:pt x="9874" y="6393"/>
                    </a:lnTo>
                    <a:lnTo>
                      <a:pt x="10397" y="5199"/>
                    </a:lnTo>
                    <a:lnTo>
                      <a:pt x="10919" y="3955"/>
                    </a:lnTo>
                    <a:lnTo>
                      <a:pt x="11367" y="2687"/>
                    </a:lnTo>
                    <a:lnTo>
                      <a:pt x="11814" y="1369"/>
                    </a:lnTo>
                    <a:lnTo>
                      <a:pt x="12212" y="1"/>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p>
            </p:txBody>
          </p:sp>
          <p:sp>
            <p:nvSpPr>
              <p:cNvPr id="65" name="Google Shape;65;p15"/>
              <p:cNvSpPr/>
              <p:nvPr/>
            </p:nvSpPr>
            <p:spPr>
              <a:xfrm>
                <a:off x="2948916" y="694012"/>
                <a:ext cx="197454" cy="223102"/>
              </a:xfrm>
              <a:custGeom>
                <a:avLst/>
                <a:gdLst/>
                <a:ahLst/>
                <a:cxnLst/>
                <a:rect l="l" t="t" r="r" b="b"/>
                <a:pathLst>
                  <a:path w="9577" h="10821" extrusionOk="0">
                    <a:moveTo>
                      <a:pt x="1" y="1"/>
                    </a:moveTo>
                    <a:lnTo>
                      <a:pt x="249" y="1294"/>
                    </a:lnTo>
                    <a:lnTo>
                      <a:pt x="473" y="2587"/>
                    </a:lnTo>
                    <a:lnTo>
                      <a:pt x="672" y="3931"/>
                    </a:lnTo>
                    <a:lnTo>
                      <a:pt x="846" y="5274"/>
                    </a:lnTo>
                    <a:lnTo>
                      <a:pt x="971" y="6642"/>
                    </a:lnTo>
                    <a:lnTo>
                      <a:pt x="1070" y="8010"/>
                    </a:lnTo>
                    <a:lnTo>
                      <a:pt x="1145" y="9402"/>
                    </a:lnTo>
                    <a:lnTo>
                      <a:pt x="1170" y="10820"/>
                    </a:lnTo>
                    <a:lnTo>
                      <a:pt x="9576" y="10820"/>
                    </a:lnTo>
                    <a:lnTo>
                      <a:pt x="9552" y="10174"/>
                    </a:lnTo>
                    <a:lnTo>
                      <a:pt x="9502" y="9527"/>
                    </a:lnTo>
                    <a:lnTo>
                      <a:pt x="9427" y="8905"/>
                    </a:lnTo>
                    <a:lnTo>
                      <a:pt x="9353" y="8258"/>
                    </a:lnTo>
                    <a:lnTo>
                      <a:pt x="9253" y="7637"/>
                    </a:lnTo>
                    <a:lnTo>
                      <a:pt x="9154" y="7015"/>
                    </a:lnTo>
                    <a:lnTo>
                      <a:pt x="9029" y="6418"/>
                    </a:lnTo>
                    <a:lnTo>
                      <a:pt x="8880" y="5796"/>
                    </a:lnTo>
                    <a:lnTo>
                      <a:pt x="8731" y="5199"/>
                    </a:lnTo>
                    <a:lnTo>
                      <a:pt x="8557" y="4602"/>
                    </a:lnTo>
                    <a:lnTo>
                      <a:pt x="8383" y="4005"/>
                    </a:lnTo>
                    <a:lnTo>
                      <a:pt x="8184" y="3433"/>
                    </a:lnTo>
                    <a:lnTo>
                      <a:pt x="7736" y="2264"/>
                    </a:lnTo>
                    <a:lnTo>
                      <a:pt x="7263" y="1145"/>
                    </a:lnTo>
                    <a:lnTo>
                      <a:pt x="5472" y="821"/>
                    </a:lnTo>
                    <a:lnTo>
                      <a:pt x="3657" y="523"/>
                    </a:lnTo>
                    <a:lnTo>
                      <a:pt x="1841" y="249"/>
                    </a:lnTo>
                    <a:lnTo>
                      <a:pt x="1" y="1"/>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p>
            </p:txBody>
          </p:sp>
          <p:sp>
            <p:nvSpPr>
              <p:cNvPr id="66" name="Google Shape;66;p15"/>
              <p:cNvSpPr/>
              <p:nvPr/>
            </p:nvSpPr>
            <p:spPr>
              <a:xfrm>
                <a:off x="2641241" y="960163"/>
                <a:ext cx="288727" cy="243080"/>
              </a:xfrm>
              <a:custGeom>
                <a:avLst/>
                <a:gdLst/>
                <a:ahLst/>
                <a:cxnLst/>
                <a:rect l="l" t="t" r="r" b="b"/>
                <a:pathLst>
                  <a:path w="14004" h="11790" extrusionOk="0">
                    <a:moveTo>
                      <a:pt x="0" y="0"/>
                    </a:moveTo>
                    <a:lnTo>
                      <a:pt x="0" y="11790"/>
                    </a:lnTo>
                    <a:lnTo>
                      <a:pt x="1617" y="11765"/>
                    </a:lnTo>
                    <a:lnTo>
                      <a:pt x="3234" y="11740"/>
                    </a:lnTo>
                    <a:lnTo>
                      <a:pt x="4825" y="11666"/>
                    </a:lnTo>
                    <a:lnTo>
                      <a:pt x="6442" y="11591"/>
                    </a:lnTo>
                    <a:lnTo>
                      <a:pt x="8034" y="11492"/>
                    </a:lnTo>
                    <a:lnTo>
                      <a:pt x="9601" y="11367"/>
                    </a:lnTo>
                    <a:lnTo>
                      <a:pt x="11168" y="11218"/>
                    </a:lnTo>
                    <a:lnTo>
                      <a:pt x="12735" y="11069"/>
                    </a:lnTo>
                    <a:lnTo>
                      <a:pt x="13008" y="9775"/>
                    </a:lnTo>
                    <a:lnTo>
                      <a:pt x="13257" y="8432"/>
                    </a:lnTo>
                    <a:lnTo>
                      <a:pt x="13456" y="7064"/>
                    </a:lnTo>
                    <a:lnTo>
                      <a:pt x="13630" y="5696"/>
                    </a:lnTo>
                    <a:lnTo>
                      <a:pt x="13779" y="4303"/>
                    </a:lnTo>
                    <a:lnTo>
                      <a:pt x="13904" y="2886"/>
                    </a:lnTo>
                    <a:lnTo>
                      <a:pt x="13978" y="1443"/>
                    </a:lnTo>
                    <a:lnTo>
                      <a:pt x="14003" y="0"/>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p>
            </p:txBody>
          </p:sp>
          <p:sp>
            <p:nvSpPr>
              <p:cNvPr id="67" name="Google Shape;67;p15"/>
              <p:cNvSpPr/>
              <p:nvPr/>
            </p:nvSpPr>
            <p:spPr>
              <a:xfrm>
                <a:off x="2875064" y="477095"/>
                <a:ext cx="197969" cy="192320"/>
              </a:xfrm>
              <a:custGeom>
                <a:avLst/>
                <a:gdLst/>
                <a:ahLst/>
                <a:cxnLst/>
                <a:rect l="l" t="t" r="r" b="b"/>
                <a:pathLst>
                  <a:path w="9602" h="9328" extrusionOk="0">
                    <a:moveTo>
                      <a:pt x="1" y="1"/>
                    </a:moveTo>
                    <a:lnTo>
                      <a:pt x="473" y="946"/>
                    </a:lnTo>
                    <a:lnTo>
                      <a:pt x="921" y="1916"/>
                    </a:lnTo>
                    <a:lnTo>
                      <a:pt x="1344" y="2936"/>
                    </a:lnTo>
                    <a:lnTo>
                      <a:pt x="1742" y="3955"/>
                    </a:lnTo>
                    <a:lnTo>
                      <a:pt x="2115" y="5025"/>
                    </a:lnTo>
                    <a:lnTo>
                      <a:pt x="2463" y="6094"/>
                    </a:lnTo>
                    <a:lnTo>
                      <a:pt x="2787" y="7214"/>
                    </a:lnTo>
                    <a:lnTo>
                      <a:pt x="3085" y="8333"/>
                    </a:lnTo>
                    <a:lnTo>
                      <a:pt x="4727" y="8557"/>
                    </a:lnTo>
                    <a:lnTo>
                      <a:pt x="6368" y="8781"/>
                    </a:lnTo>
                    <a:lnTo>
                      <a:pt x="7985" y="9054"/>
                    </a:lnTo>
                    <a:lnTo>
                      <a:pt x="9602" y="9328"/>
                    </a:lnTo>
                    <a:lnTo>
                      <a:pt x="9154" y="8607"/>
                    </a:lnTo>
                    <a:lnTo>
                      <a:pt x="8681" y="7885"/>
                    </a:lnTo>
                    <a:lnTo>
                      <a:pt x="8184" y="7214"/>
                    </a:lnTo>
                    <a:lnTo>
                      <a:pt x="7686" y="6542"/>
                    </a:lnTo>
                    <a:lnTo>
                      <a:pt x="7139" y="5871"/>
                    </a:lnTo>
                    <a:lnTo>
                      <a:pt x="6592" y="5249"/>
                    </a:lnTo>
                    <a:lnTo>
                      <a:pt x="6020" y="4627"/>
                    </a:lnTo>
                    <a:lnTo>
                      <a:pt x="5423" y="4030"/>
                    </a:lnTo>
                    <a:lnTo>
                      <a:pt x="4801" y="3458"/>
                    </a:lnTo>
                    <a:lnTo>
                      <a:pt x="4179" y="2911"/>
                    </a:lnTo>
                    <a:lnTo>
                      <a:pt x="3508" y="2364"/>
                    </a:lnTo>
                    <a:lnTo>
                      <a:pt x="2836" y="1841"/>
                    </a:lnTo>
                    <a:lnTo>
                      <a:pt x="2165" y="1344"/>
                    </a:lnTo>
                    <a:lnTo>
                      <a:pt x="1468" y="871"/>
                    </a:lnTo>
                    <a:lnTo>
                      <a:pt x="747" y="423"/>
                    </a:lnTo>
                    <a:lnTo>
                      <a:pt x="1" y="1"/>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p>
            </p:txBody>
          </p:sp>
          <p:sp>
            <p:nvSpPr>
              <p:cNvPr id="68" name="Google Shape;68;p15"/>
              <p:cNvSpPr/>
              <p:nvPr/>
            </p:nvSpPr>
            <p:spPr>
              <a:xfrm>
                <a:off x="2641241" y="673498"/>
                <a:ext cx="288727" cy="243616"/>
              </a:xfrm>
              <a:custGeom>
                <a:avLst/>
                <a:gdLst/>
                <a:ahLst/>
                <a:cxnLst/>
                <a:rect l="l" t="t" r="r" b="b"/>
                <a:pathLst>
                  <a:path w="14004" h="11816" extrusionOk="0">
                    <a:moveTo>
                      <a:pt x="0" y="1"/>
                    </a:moveTo>
                    <a:lnTo>
                      <a:pt x="0" y="11815"/>
                    </a:lnTo>
                    <a:lnTo>
                      <a:pt x="14003" y="11815"/>
                    </a:lnTo>
                    <a:lnTo>
                      <a:pt x="13978" y="10348"/>
                    </a:lnTo>
                    <a:lnTo>
                      <a:pt x="13904" y="8930"/>
                    </a:lnTo>
                    <a:lnTo>
                      <a:pt x="13779" y="7512"/>
                    </a:lnTo>
                    <a:lnTo>
                      <a:pt x="13630" y="6119"/>
                    </a:lnTo>
                    <a:lnTo>
                      <a:pt x="13456" y="4727"/>
                    </a:lnTo>
                    <a:lnTo>
                      <a:pt x="13257" y="3383"/>
                    </a:lnTo>
                    <a:lnTo>
                      <a:pt x="13008" y="2040"/>
                    </a:lnTo>
                    <a:lnTo>
                      <a:pt x="12735" y="747"/>
                    </a:lnTo>
                    <a:lnTo>
                      <a:pt x="11168" y="573"/>
                    </a:lnTo>
                    <a:lnTo>
                      <a:pt x="9601" y="449"/>
                    </a:lnTo>
                    <a:lnTo>
                      <a:pt x="8034" y="324"/>
                    </a:lnTo>
                    <a:lnTo>
                      <a:pt x="6442" y="225"/>
                    </a:lnTo>
                    <a:lnTo>
                      <a:pt x="4825" y="125"/>
                    </a:lnTo>
                    <a:lnTo>
                      <a:pt x="3234" y="75"/>
                    </a:lnTo>
                    <a:lnTo>
                      <a:pt x="1617" y="26"/>
                    </a:lnTo>
                    <a:lnTo>
                      <a:pt x="0" y="1"/>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p>
            </p:txBody>
          </p:sp>
          <p:sp>
            <p:nvSpPr>
              <p:cNvPr id="69" name="Google Shape;69;p15"/>
              <p:cNvSpPr/>
              <p:nvPr/>
            </p:nvSpPr>
            <p:spPr>
              <a:xfrm>
                <a:off x="2641241" y="411470"/>
                <a:ext cx="251802" cy="232833"/>
              </a:xfrm>
              <a:custGeom>
                <a:avLst/>
                <a:gdLst/>
                <a:ahLst/>
                <a:cxnLst/>
                <a:rect l="l" t="t" r="r" b="b"/>
                <a:pathLst>
                  <a:path w="12213" h="11293" extrusionOk="0">
                    <a:moveTo>
                      <a:pt x="0" y="0"/>
                    </a:moveTo>
                    <a:lnTo>
                      <a:pt x="0" y="10621"/>
                    </a:lnTo>
                    <a:lnTo>
                      <a:pt x="1542" y="10645"/>
                    </a:lnTo>
                    <a:lnTo>
                      <a:pt x="3084" y="10670"/>
                    </a:lnTo>
                    <a:lnTo>
                      <a:pt x="4626" y="10745"/>
                    </a:lnTo>
                    <a:lnTo>
                      <a:pt x="6168" y="10819"/>
                    </a:lnTo>
                    <a:lnTo>
                      <a:pt x="7686" y="10894"/>
                    </a:lnTo>
                    <a:lnTo>
                      <a:pt x="9203" y="11018"/>
                    </a:lnTo>
                    <a:lnTo>
                      <a:pt x="10695" y="11143"/>
                    </a:lnTo>
                    <a:lnTo>
                      <a:pt x="12212" y="11292"/>
                    </a:lnTo>
                    <a:lnTo>
                      <a:pt x="11814" y="9924"/>
                    </a:lnTo>
                    <a:lnTo>
                      <a:pt x="11367" y="8606"/>
                    </a:lnTo>
                    <a:lnTo>
                      <a:pt x="10919" y="7312"/>
                    </a:lnTo>
                    <a:lnTo>
                      <a:pt x="10397" y="6094"/>
                    </a:lnTo>
                    <a:lnTo>
                      <a:pt x="9874" y="4900"/>
                    </a:lnTo>
                    <a:lnTo>
                      <a:pt x="9278" y="3756"/>
                    </a:lnTo>
                    <a:lnTo>
                      <a:pt x="8681" y="2686"/>
                    </a:lnTo>
                    <a:lnTo>
                      <a:pt x="8034" y="1642"/>
                    </a:lnTo>
                    <a:lnTo>
                      <a:pt x="7089" y="1318"/>
                    </a:lnTo>
                    <a:lnTo>
                      <a:pt x="6119" y="1020"/>
                    </a:lnTo>
                    <a:lnTo>
                      <a:pt x="5124" y="746"/>
                    </a:lnTo>
                    <a:lnTo>
                      <a:pt x="4129" y="522"/>
                    </a:lnTo>
                    <a:lnTo>
                      <a:pt x="3109" y="323"/>
                    </a:lnTo>
                    <a:lnTo>
                      <a:pt x="2089" y="174"/>
                    </a:lnTo>
                    <a:lnTo>
                      <a:pt x="1045" y="75"/>
                    </a:lnTo>
                    <a:lnTo>
                      <a:pt x="0" y="0"/>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p>
            </p:txBody>
          </p:sp>
          <p:sp>
            <p:nvSpPr>
              <p:cNvPr id="70" name="Google Shape;70;p15"/>
              <p:cNvSpPr/>
              <p:nvPr/>
            </p:nvSpPr>
            <p:spPr>
              <a:xfrm>
                <a:off x="2308928" y="673498"/>
                <a:ext cx="289243" cy="243616"/>
              </a:xfrm>
              <a:custGeom>
                <a:avLst/>
                <a:gdLst/>
                <a:ahLst/>
                <a:cxnLst/>
                <a:rect l="l" t="t" r="r" b="b"/>
                <a:pathLst>
                  <a:path w="14029" h="11816" extrusionOk="0">
                    <a:moveTo>
                      <a:pt x="14029" y="1"/>
                    </a:moveTo>
                    <a:lnTo>
                      <a:pt x="12412" y="26"/>
                    </a:lnTo>
                    <a:lnTo>
                      <a:pt x="10795" y="75"/>
                    </a:lnTo>
                    <a:lnTo>
                      <a:pt x="9179" y="125"/>
                    </a:lnTo>
                    <a:lnTo>
                      <a:pt x="7587" y="225"/>
                    </a:lnTo>
                    <a:lnTo>
                      <a:pt x="5995" y="324"/>
                    </a:lnTo>
                    <a:lnTo>
                      <a:pt x="4403" y="449"/>
                    </a:lnTo>
                    <a:lnTo>
                      <a:pt x="2836" y="573"/>
                    </a:lnTo>
                    <a:lnTo>
                      <a:pt x="1269" y="747"/>
                    </a:lnTo>
                    <a:lnTo>
                      <a:pt x="996" y="2040"/>
                    </a:lnTo>
                    <a:lnTo>
                      <a:pt x="772" y="3383"/>
                    </a:lnTo>
                    <a:lnTo>
                      <a:pt x="548" y="4727"/>
                    </a:lnTo>
                    <a:lnTo>
                      <a:pt x="374" y="6119"/>
                    </a:lnTo>
                    <a:lnTo>
                      <a:pt x="250" y="7512"/>
                    </a:lnTo>
                    <a:lnTo>
                      <a:pt x="125" y="8930"/>
                    </a:lnTo>
                    <a:lnTo>
                      <a:pt x="51" y="10348"/>
                    </a:lnTo>
                    <a:lnTo>
                      <a:pt x="1" y="11815"/>
                    </a:lnTo>
                    <a:lnTo>
                      <a:pt x="14029" y="11815"/>
                    </a:lnTo>
                    <a:lnTo>
                      <a:pt x="14029" y="1"/>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p>
            </p:txBody>
          </p:sp>
          <p:sp>
            <p:nvSpPr>
              <p:cNvPr id="71" name="Google Shape;71;p15"/>
              <p:cNvSpPr/>
              <p:nvPr/>
            </p:nvSpPr>
            <p:spPr>
              <a:xfrm>
                <a:off x="2092527" y="694012"/>
                <a:ext cx="197454" cy="223102"/>
              </a:xfrm>
              <a:custGeom>
                <a:avLst/>
                <a:gdLst/>
                <a:ahLst/>
                <a:cxnLst/>
                <a:rect l="l" t="t" r="r" b="b"/>
                <a:pathLst>
                  <a:path w="9577" h="10821" extrusionOk="0">
                    <a:moveTo>
                      <a:pt x="9577" y="1"/>
                    </a:moveTo>
                    <a:lnTo>
                      <a:pt x="7761" y="249"/>
                    </a:lnTo>
                    <a:lnTo>
                      <a:pt x="5920" y="523"/>
                    </a:lnTo>
                    <a:lnTo>
                      <a:pt x="4130" y="821"/>
                    </a:lnTo>
                    <a:lnTo>
                      <a:pt x="2339" y="1145"/>
                    </a:lnTo>
                    <a:lnTo>
                      <a:pt x="1841" y="2264"/>
                    </a:lnTo>
                    <a:lnTo>
                      <a:pt x="1419" y="3433"/>
                    </a:lnTo>
                    <a:lnTo>
                      <a:pt x="1220" y="4005"/>
                    </a:lnTo>
                    <a:lnTo>
                      <a:pt x="1045" y="4602"/>
                    </a:lnTo>
                    <a:lnTo>
                      <a:pt x="871" y="5199"/>
                    </a:lnTo>
                    <a:lnTo>
                      <a:pt x="722" y="5796"/>
                    </a:lnTo>
                    <a:lnTo>
                      <a:pt x="573" y="6418"/>
                    </a:lnTo>
                    <a:lnTo>
                      <a:pt x="448" y="7015"/>
                    </a:lnTo>
                    <a:lnTo>
                      <a:pt x="324" y="7637"/>
                    </a:lnTo>
                    <a:lnTo>
                      <a:pt x="250" y="8258"/>
                    </a:lnTo>
                    <a:lnTo>
                      <a:pt x="150" y="8905"/>
                    </a:lnTo>
                    <a:lnTo>
                      <a:pt x="100" y="9527"/>
                    </a:lnTo>
                    <a:lnTo>
                      <a:pt x="51" y="10174"/>
                    </a:lnTo>
                    <a:lnTo>
                      <a:pt x="1" y="10820"/>
                    </a:lnTo>
                    <a:lnTo>
                      <a:pt x="8408" y="10820"/>
                    </a:lnTo>
                    <a:lnTo>
                      <a:pt x="8457" y="9402"/>
                    </a:lnTo>
                    <a:lnTo>
                      <a:pt x="8532" y="8010"/>
                    </a:lnTo>
                    <a:lnTo>
                      <a:pt x="8631" y="6642"/>
                    </a:lnTo>
                    <a:lnTo>
                      <a:pt x="8756" y="5274"/>
                    </a:lnTo>
                    <a:lnTo>
                      <a:pt x="8930" y="3931"/>
                    </a:lnTo>
                    <a:lnTo>
                      <a:pt x="9104" y="2587"/>
                    </a:lnTo>
                    <a:lnTo>
                      <a:pt x="9328" y="1294"/>
                    </a:lnTo>
                    <a:lnTo>
                      <a:pt x="9577" y="1"/>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p>
            </p:txBody>
          </p:sp>
          <p:sp>
            <p:nvSpPr>
              <p:cNvPr id="72" name="Google Shape;72;p15"/>
              <p:cNvSpPr/>
              <p:nvPr/>
            </p:nvSpPr>
            <p:spPr>
              <a:xfrm>
                <a:off x="2346369" y="1232974"/>
                <a:ext cx="251802" cy="232318"/>
              </a:xfrm>
              <a:custGeom>
                <a:avLst/>
                <a:gdLst/>
                <a:ahLst/>
                <a:cxnLst/>
                <a:rect l="l" t="t" r="r" b="b"/>
                <a:pathLst>
                  <a:path w="12213" h="11268" extrusionOk="0">
                    <a:moveTo>
                      <a:pt x="1" y="1"/>
                    </a:moveTo>
                    <a:lnTo>
                      <a:pt x="399" y="1369"/>
                    </a:lnTo>
                    <a:lnTo>
                      <a:pt x="821" y="2687"/>
                    </a:lnTo>
                    <a:lnTo>
                      <a:pt x="1294" y="3955"/>
                    </a:lnTo>
                    <a:lnTo>
                      <a:pt x="1791" y="5199"/>
                    </a:lnTo>
                    <a:lnTo>
                      <a:pt x="2339" y="6393"/>
                    </a:lnTo>
                    <a:lnTo>
                      <a:pt x="2911" y="7512"/>
                    </a:lnTo>
                    <a:lnTo>
                      <a:pt x="3532" y="8606"/>
                    </a:lnTo>
                    <a:lnTo>
                      <a:pt x="4154" y="9626"/>
                    </a:lnTo>
                    <a:lnTo>
                      <a:pt x="5124" y="9974"/>
                    </a:lnTo>
                    <a:lnTo>
                      <a:pt x="6094" y="10273"/>
                    </a:lnTo>
                    <a:lnTo>
                      <a:pt x="7064" y="10546"/>
                    </a:lnTo>
                    <a:lnTo>
                      <a:pt x="8059" y="10770"/>
                    </a:lnTo>
                    <a:lnTo>
                      <a:pt x="9079" y="10969"/>
                    </a:lnTo>
                    <a:lnTo>
                      <a:pt x="10124" y="11094"/>
                    </a:lnTo>
                    <a:lnTo>
                      <a:pt x="11143" y="11218"/>
                    </a:lnTo>
                    <a:lnTo>
                      <a:pt x="12213" y="11268"/>
                    </a:lnTo>
                    <a:lnTo>
                      <a:pt x="12213" y="647"/>
                    </a:lnTo>
                    <a:lnTo>
                      <a:pt x="10671" y="647"/>
                    </a:lnTo>
                    <a:lnTo>
                      <a:pt x="9104" y="598"/>
                    </a:lnTo>
                    <a:lnTo>
                      <a:pt x="7587" y="548"/>
                    </a:lnTo>
                    <a:lnTo>
                      <a:pt x="6045" y="473"/>
                    </a:lnTo>
                    <a:lnTo>
                      <a:pt x="4527" y="374"/>
                    </a:lnTo>
                    <a:lnTo>
                      <a:pt x="3010" y="274"/>
                    </a:lnTo>
                    <a:lnTo>
                      <a:pt x="1493" y="150"/>
                    </a:lnTo>
                    <a:lnTo>
                      <a:pt x="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73" name="Google Shape;73;p15"/>
              <p:cNvSpPr/>
              <p:nvPr/>
            </p:nvSpPr>
            <p:spPr>
              <a:xfrm>
                <a:off x="2346369" y="411470"/>
                <a:ext cx="251802" cy="232833"/>
              </a:xfrm>
              <a:custGeom>
                <a:avLst/>
                <a:gdLst/>
                <a:ahLst/>
                <a:cxnLst/>
                <a:rect l="l" t="t" r="r" b="b"/>
                <a:pathLst>
                  <a:path w="12213" h="11293" extrusionOk="0">
                    <a:moveTo>
                      <a:pt x="12213" y="0"/>
                    </a:moveTo>
                    <a:lnTo>
                      <a:pt x="11143" y="75"/>
                    </a:lnTo>
                    <a:lnTo>
                      <a:pt x="10124" y="174"/>
                    </a:lnTo>
                    <a:lnTo>
                      <a:pt x="9079" y="323"/>
                    </a:lnTo>
                    <a:lnTo>
                      <a:pt x="8059" y="522"/>
                    </a:lnTo>
                    <a:lnTo>
                      <a:pt x="7064" y="746"/>
                    </a:lnTo>
                    <a:lnTo>
                      <a:pt x="6094" y="1020"/>
                    </a:lnTo>
                    <a:lnTo>
                      <a:pt x="5124" y="1318"/>
                    </a:lnTo>
                    <a:lnTo>
                      <a:pt x="4154" y="1666"/>
                    </a:lnTo>
                    <a:lnTo>
                      <a:pt x="3532" y="2686"/>
                    </a:lnTo>
                    <a:lnTo>
                      <a:pt x="2911" y="3756"/>
                    </a:lnTo>
                    <a:lnTo>
                      <a:pt x="2339" y="4900"/>
                    </a:lnTo>
                    <a:lnTo>
                      <a:pt x="1791" y="6094"/>
                    </a:lnTo>
                    <a:lnTo>
                      <a:pt x="1294" y="7312"/>
                    </a:lnTo>
                    <a:lnTo>
                      <a:pt x="821" y="8606"/>
                    </a:lnTo>
                    <a:lnTo>
                      <a:pt x="399" y="9924"/>
                    </a:lnTo>
                    <a:lnTo>
                      <a:pt x="1" y="11292"/>
                    </a:lnTo>
                    <a:lnTo>
                      <a:pt x="1493" y="11143"/>
                    </a:lnTo>
                    <a:lnTo>
                      <a:pt x="3010" y="11018"/>
                    </a:lnTo>
                    <a:lnTo>
                      <a:pt x="4527" y="10894"/>
                    </a:lnTo>
                    <a:lnTo>
                      <a:pt x="6045" y="10819"/>
                    </a:lnTo>
                    <a:lnTo>
                      <a:pt x="7587" y="10745"/>
                    </a:lnTo>
                    <a:lnTo>
                      <a:pt x="9104" y="10670"/>
                    </a:lnTo>
                    <a:lnTo>
                      <a:pt x="10671" y="10645"/>
                    </a:lnTo>
                    <a:lnTo>
                      <a:pt x="12213" y="10621"/>
                    </a:lnTo>
                    <a:lnTo>
                      <a:pt x="12213" y="0"/>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p>
            </p:txBody>
          </p:sp>
          <p:sp>
            <p:nvSpPr>
              <p:cNvPr id="74" name="Google Shape;74;p15"/>
              <p:cNvSpPr/>
              <p:nvPr/>
            </p:nvSpPr>
            <p:spPr>
              <a:xfrm>
                <a:off x="2308928" y="960163"/>
                <a:ext cx="289243" cy="243080"/>
              </a:xfrm>
              <a:custGeom>
                <a:avLst/>
                <a:gdLst/>
                <a:ahLst/>
                <a:cxnLst/>
                <a:rect l="l" t="t" r="r" b="b"/>
                <a:pathLst>
                  <a:path w="14029" h="11790" extrusionOk="0">
                    <a:moveTo>
                      <a:pt x="1" y="0"/>
                    </a:moveTo>
                    <a:lnTo>
                      <a:pt x="51" y="1443"/>
                    </a:lnTo>
                    <a:lnTo>
                      <a:pt x="125" y="2886"/>
                    </a:lnTo>
                    <a:lnTo>
                      <a:pt x="250" y="4303"/>
                    </a:lnTo>
                    <a:lnTo>
                      <a:pt x="374" y="5696"/>
                    </a:lnTo>
                    <a:lnTo>
                      <a:pt x="548" y="7064"/>
                    </a:lnTo>
                    <a:lnTo>
                      <a:pt x="772" y="8432"/>
                    </a:lnTo>
                    <a:lnTo>
                      <a:pt x="996" y="9775"/>
                    </a:lnTo>
                    <a:lnTo>
                      <a:pt x="1269" y="11069"/>
                    </a:lnTo>
                    <a:lnTo>
                      <a:pt x="2836" y="11218"/>
                    </a:lnTo>
                    <a:lnTo>
                      <a:pt x="4403" y="11367"/>
                    </a:lnTo>
                    <a:lnTo>
                      <a:pt x="5995" y="11492"/>
                    </a:lnTo>
                    <a:lnTo>
                      <a:pt x="7587" y="11591"/>
                    </a:lnTo>
                    <a:lnTo>
                      <a:pt x="9179" y="11666"/>
                    </a:lnTo>
                    <a:lnTo>
                      <a:pt x="10795" y="11740"/>
                    </a:lnTo>
                    <a:lnTo>
                      <a:pt x="12412" y="11765"/>
                    </a:lnTo>
                    <a:lnTo>
                      <a:pt x="14029" y="11790"/>
                    </a:lnTo>
                    <a:lnTo>
                      <a:pt x="14029" y="0"/>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p>
            </p:txBody>
          </p:sp>
          <p:sp>
            <p:nvSpPr>
              <p:cNvPr id="75" name="Google Shape;75;p15"/>
              <p:cNvSpPr/>
              <p:nvPr/>
            </p:nvSpPr>
            <p:spPr>
              <a:xfrm>
                <a:off x="2166379" y="1207841"/>
                <a:ext cx="197454" cy="191825"/>
              </a:xfrm>
              <a:custGeom>
                <a:avLst/>
                <a:gdLst/>
                <a:ahLst/>
                <a:cxnLst/>
                <a:rect l="l" t="t" r="r" b="b"/>
                <a:pathLst>
                  <a:path w="9577" h="9304" extrusionOk="0">
                    <a:moveTo>
                      <a:pt x="0" y="1"/>
                    </a:moveTo>
                    <a:lnTo>
                      <a:pt x="448" y="722"/>
                    </a:lnTo>
                    <a:lnTo>
                      <a:pt x="921" y="1419"/>
                    </a:lnTo>
                    <a:lnTo>
                      <a:pt x="1393" y="2115"/>
                    </a:lnTo>
                    <a:lnTo>
                      <a:pt x="1916" y="2787"/>
                    </a:lnTo>
                    <a:lnTo>
                      <a:pt x="2438" y="3433"/>
                    </a:lnTo>
                    <a:lnTo>
                      <a:pt x="3010" y="4080"/>
                    </a:lnTo>
                    <a:lnTo>
                      <a:pt x="3582" y="4677"/>
                    </a:lnTo>
                    <a:lnTo>
                      <a:pt x="4179" y="5274"/>
                    </a:lnTo>
                    <a:lnTo>
                      <a:pt x="4801" y="5871"/>
                    </a:lnTo>
                    <a:lnTo>
                      <a:pt x="5423" y="6418"/>
                    </a:lnTo>
                    <a:lnTo>
                      <a:pt x="6069" y="6965"/>
                    </a:lnTo>
                    <a:lnTo>
                      <a:pt x="6741" y="7463"/>
                    </a:lnTo>
                    <a:lnTo>
                      <a:pt x="7437" y="7960"/>
                    </a:lnTo>
                    <a:lnTo>
                      <a:pt x="8134" y="8433"/>
                    </a:lnTo>
                    <a:lnTo>
                      <a:pt x="8855" y="8880"/>
                    </a:lnTo>
                    <a:lnTo>
                      <a:pt x="9576" y="9303"/>
                    </a:lnTo>
                    <a:lnTo>
                      <a:pt x="9129" y="8358"/>
                    </a:lnTo>
                    <a:lnTo>
                      <a:pt x="8681" y="7388"/>
                    </a:lnTo>
                    <a:lnTo>
                      <a:pt x="8258" y="6393"/>
                    </a:lnTo>
                    <a:lnTo>
                      <a:pt x="7860" y="5348"/>
                    </a:lnTo>
                    <a:lnTo>
                      <a:pt x="7487" y="4304"/>
                    </a:lnTo>
                    <a:lnTo>
                      <a:pt x="7139" y="3209"/>
                    </a:lnTo>
                    <a:lnTo>
                      <a:pt x="6815" y="2115"/>
                    </a:lnTo>
                    <a:lnTo>
                      <a:pt x="6492" y="971"/>
                    </a:lnTo>
                    <a:lnTo>
                      <a:pt x="4850" y="772"/>
                    </a:lnTo>
                    <a:lnTo>
                      <a:pt x="3234" y="523"/>
                    </a:lnTo>
                    <a:lnTo>
                      <a:pt x="1617" y="274"/>
                    </a:lnTo>
                    <a:lnTo>
                      <a:pt x="0" y="1"/>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p>
            </p:txBody>
          </p:sp>
          <p:sp>
            <p:nvSpPr>
              <p:cNvPr id="76" name="Google Shape;76;p15"/>
              <p:cNvSpPr/>
              <p:nvPr/>
            </p:nvSpPr>
            <p:spPr>
              <a:xfrm>
                <a:off x="2166379" y="477095"/>
                <a:ext cx="197454" cy="192320"/>
              </a:xfrm>
              <a:custGeom>
                <a:avLst/>
                <a:gdLst/>
                <a:ahLst/>
                <a:cxnLst/>
                <a:rect l="l" t="t" r="r" b="b"/>
                <a:pathLst>
                  <a:path w="9577" h="9328" extrusionOk="0">
                    <a:moveTo>
                      <a:pt x="9576" y="1"/>
                    </a:moveTo>
                    <a:lnTo>
                      <a:pt x="8855" y="423"/>
                    </a:lnTo>
                    <a:lnTo>
                      <a:pt x="8134" y="871"/>
                    </a:lnTo>
                    <a:lnTo>
                      <a:pt x="7437" y="1344"/>
                    </a:lnTo>
                    <a:lnTo>
                      <a:pt x="6741" y="1841"/>
                    </a:lnTo>
                    <a:lnTo>
                      <a:pt x="6069" y="2364"/>
                    </a:lnTo>
                    <a:lnTo>
                      <a:pt x="5423" y="2911"/>
                    </a:lnTo>
                    <a:lnTo>
                      <a:pt x="4801" y="3458"/>
                    </a:lnTo>
                    <a:lnTo>
                      <a:pt x="4179" y="4030"/>
                    </a:lnTo>
                    <a:lnTo>
                      <a:pt x="3582" y="4627"/>
                    </a:lnTo>
                    <a:lnTo>
                      <a:pt x="3010" y="5249"/>
                    </a:lnTo>
                    <a:lnTo>
                      <a:pt x="2438" y="5871"/>
                    </a:lnTo>
                    <a:lnTo>
                      <a:pt x="1916" y="6542"/>
                    </a:lnTo>
                    <a:lnTo>
                      <a:pt x="1393" y="7214"/>
                    </a:lnTo>
                    <a:lnTo>
                      <a:pt x="921" y="7885"/>
                    </a:lnTo>
                    <a:lnTo>
                      <a:pt x="448" y="8607"/>
                    </a:lnTo>
                    <a:lnTo>
                      <a:pt x="0" y="9328"/>
                    </a:lnTo>
                    <a:lnTo>
                      <a:pt x="1617" y="9054"/>
                    </a:lnTo>
                    <a:lnTo>
                      <a:pt x="3234" y="8781"/>
                    </a:lnTo>
                    <a:lnTo>
                      <a:pt x="4850" y="8557"/>
                    </a:lnTo>
                    <a:lnTo>
                      <a:pt x="6492" y="8333"/>
                    </a:lnTo>
                    <a:lnTo>
                      <a:pt x="6815" y="7214"/>
                    </a:lnTo>
                    <a:lnTo>
                      <a:pt x="7139" y="6094"/>
                    </a:lnTo>
                    <a:lnTo>
                      <a:pt x="7487" y="5025"/>
                    </a:lnTo>
                    <a:lnTo>
                      <a:pt x="7860" y="3955"/>
                    </a:lnTo>
                    <a:lnTo>
                      <a:pt x="8258" y="2936"/>
                    </a:lnTo>
                    <a:lnTo>
                      <a:pt x="8681" y="1916"/>
                    </a:lnTo>
                    <a:lnTo>
                      <a:pt x="9129" y="946"/>
                    </a:lnTo>
                    <a:lnTo>
                      <a:pt x="9576" y="1"/>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p>
            </p:txBody>
          </p:sp>
          <p:sp>
            <p:nvSpPr>
              <p:cNvPr id="77" name="Google Shape;77;p15"/>
              <p:cNvSpPr/>
              <p:nvPr/>
            </p:nvSpPr>
            <p:spPr>
              <a:xfrm>
                <a:off x="2092527" y="960163"/>
                <a:ext cx="197454" cy="223081"/>
              </a:xfrm>
              <a:custGeom>
                <a:avLst/>
                <a:gdLst/>
                <a:ahLst/>
                <a:cxnLst/>
                <a:rect l="l" t="t" r="r" b="b"/>
                <a:pathLst>
                  <a:path w="9577" h="10820" extrusionOk="0">
                    <a:moveTo>
                      <a:pt x="1" y="0"/>
                    </a:moveTo>
                    <a:lnTo>
                      <a:pt x="51" y="647"/>
                    </a:lnTo>
                    <a:lnTo>
                      <a:pt x="100" y="1269"/>
                    </a:lnTo>
                    <a:lnTo>
                      <a:pt x="150" y="1916"/>
                    </a:lnTo>
                    <a:lnTo>
                      <a:pt x="250" y="2537"/>
                    </a:lnTo>
                    <a:lnTo>
                      <a:pt x="324" y="3159"/>
                    </a:lnTo>
                    <a:lnTo>
                      <a:pt x="448" y="3781"/>
                    </a:lnTo>
                    <a:lnTo>
                      <a:pt x="573" y="4403"/>
                    </a:lnTo>
                    <a:lnTo>
                      <a:pt x="722" y="5000"/>
                    </a:lnTo>
                    <a:lnTo>
                      <a:pt x="871" y="5622"/>
                    </a:lnTo>
                    <a:lnTo>
                      <a:pt x="1045" y="6219"/>
                    </a:lnTo>
                    <a:lnTo>
                      <a:pt x="1220" y="6791"/>
                    </a:lnTo>
                    <a:lnTo>
                      <a:pt x="1419" y="7388"/>
                    </a:lnTo>
                    <a:lnTo>
                      <a:pt x="1841" y="8532"/>
                    </a:lnTo>
                    <a:lnTo>
                      <a:pt x="2339" y="9651"/>
                    </a:lnTo>
                    <a:lnTo>
                      <a:pt x="4130" y="9999"/>
                    </a:lnTo>
                    <a:lnTo>
                      <a:pt x="5920" y="10298"/>
                    </a:lnTo>
                    <a:lnTo>
                      <a:pt x="7761" y="10571"/>
                    </a:lnTo>
                    <a:lnTo>
                      <a:pt x="9577" y="10820"/>
                    </a:lnTo>
                    <a:lnTo>
                      <a:pt x="9328" y="9527"/>
                    </a:lnTo>
                    <a:lnTo>
                      <a:pt x="9104" y="8208"/>
                    </a:lnTo>
                    <a:lnTo>
                      <a:pt x="8930" y="6890"/>
                    </a:lnTo>
                    <a:lnTo>
                      <a:pt x="8756" y="5547"/>
                    </a:lnTo>
                    <a:lnTo>
                      <a:pt x="8631" y="4179"/>
                    </a:lnTo>
                    <a:lnTo>
                      <a:pt x="8532" y="2786"/>
                    </a:lnTo>
                    <a:lnTo>
                      <a:pt x="8457" y="1393"/>
                    </a:lnTo>
                    <a:lnTo>
                      <a:pt x="8408" y="0"/>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p>
            </p:txBody>
          </p:sp>
          <p:sp>
            <p:nvSpPr>
              <p:cNvPr id="78" name="Google Shape;78;p15"/>
              <p:cNvSpPr/>
              <p:nvPr/>
            </p:nvSpPr>
            <p:spPr>
              <a:xfrm>
                <a:off x="954585" y="892465"/>
                <a:ext cx="1060502" cy="580506"/>
              </a:xfrm>
              <a:custGeom>
                <a:avLst/>
                <a:gdLst/>
                <a:ahLst/>
                <a:cxnLst/>
                <a:rect l="l" t="t" r="r" b="b"/>
                <a:pathLst>
                  <a:path w="51437" h="28156" extrusionOk="0">
                    <a:moveTo>
                      <a:pt x="24152" y="0"/>
                    </a:moveTo>
                    <a:lnTo>
                      <a:pt x="23555" y="25"/>
                    </a:lnTo>
                    <a:lnTo>
                      <a:pt x="22958" y="50"/>
                    </a:lnTo>
                    <a:lnTo>
                      <a:pt x="22386" y="125"/>
                    </a:lnTo>
                    <a:lnTo>
                      <a:pt x="21789" y="199"/>
                    </a:lnTo>
                    <a:lnTo>
                      <a:pt x="21242" y="299"/>
                    </a:lnTo>
                    <a:lnTo>
                      <a:pt x="20670" y="448"/>
                    </a:lnTo>
                    <a:lnTo>
                      <a:pt x="20122" y="597"/>
                    </a:lnTo>
                    <a:lnTo>
                      <a:pt x="19575" y="771"/>
                    </a:lnTo>
                    <a:lnTo>
                      <a:pt x="19053" y="970"/>
                    </a:lnTo>
                    <a:lnTo>
                      <a:pt x="18531" y="1169"/>
                    </a:lnTo>
                    <a:lnTo>
                      <a:pt x="18008" y="1418"/>
                    </a:lnTo>
                    <a:lnTo>
                      <a:pt x="17511" y="1667"/>
                    </a:lnTo>
                    <a:lnTo>
                      <a:pt x="17038" y="1940"/>
                    </a:lnTo>
                    <a:lnTo>
                      <a:pt x="16566" y="2214"/>
                    </a:lnTo>
                    <a:lnTo>
                      <a:pt x="16093" y="2537"/>
                    </a:lnTo>
                    <a:lnTo>
                      <a:pt x="15645" y="2861"/>
                    </a:lnTo>
                    <a:lnTo>
                      <a:pt x="15223" y="3209"/>
                    </a:lnTo>
                    <a:lnTo>
                      <a:pt x="14800" y="3557"/>
                    </a:lnTo>
                    <a:lnTo>
                      <a:pt x="14377" y="3955"/>
                    </a:lnTo>
                    <a:lnTo>
                      <a:pt x="13979" y="4328"/>
                    </a:lnTo>
                    <a:lnTo>
                      <a:pt x="13606" y="4751"/>
                    </a:lnTo>
                    <a:lnTo>
                      <a:pt x="13258" y="5174"/>
                    </a:lnTo>
                    <a:lnTo>
                      <a:pt x="12909" y="5597"/>
                    </a:lnTo>
                    <a:lnTo>
                      <a:pt x="12586" y="6044"/>
                    </a:lnTo>
                    <a:lnTo>
                      <a:pt x="12288" y="6517"/>
                    </a:lnTo>
                    <a:lnTo>
                      <a:pt x="11989" y="6989"/>
                    </a:lnTo>
                    <a:lnTo>
                      <a:pt x="11716" y="7487"/>
                    </a:lnTo>
                    <a:lnTo>
                      <a:pt x="11467" y="7984"/>
                    </a:lnTo>
                    <a:lnTo>
                      <a:pt x="11218" y="8482"/>
                    </a:lnTo>
                    <a:lnTo>
                      <a:pt x="11019" y="9004"/>
                    </a:lnTo>
                    <a:lnTo>
                      <a:pt x="10820" y="9551"/>
                    </a:lnTo>
                    <a:lnTo>
                      <a:pt x="10646" y="10098"/>
                    </a:lnTo>
                    <a:lnTo>
                      <a:pt x="9900" y="9999"/>
                    </a:lnTo>
                    <a:lnTo>
                      <a:pt x="9502" y="9949"/>
                    </a:lnTo>
                    <a:lnTo>
                      <a:pt x="8656" y="9949"/>
                    </a:lnTo>
                    <a:lnTo>
                      <a:pt x="8184" y="9999"/>
                    </a:lnTo>
                    <a:lnTo>
                      <a:pt x="7736" y="10049"/>
                    </a:lnTo>
                    <a:lnTo>
                      <a:pt x="7288" y="10123"/>
                    </a:lnTo>
                    <a:lnTo>
                      <a:pt x="6841" y="10248"/>
                    </a:lnTo>
                    <a:lnTo>
                      <a:pt x="6418" y="10347"/>
                    </a:lnTo>
                    <a:lnTo>
                      <a:pt x="5995" y="10496"/>
                    </a:lnTo>
                    <a:lnTo>
                      <a:pt x="5572" y="10670"/>
                    </a:lnTo>
                    <a:lnTo>
                      <a:pt x="5174" y="10845"/>
                    </a:lnTo>
                    <a:lnTo>
                      <a:pt x="4776" y="11044"/>
                    </a:lnTo>
                    <a:lnTo>
                      <a:pt x="4403" y="11267"/>
                    </a:lnTo>
                    <a:lnTo>
                      <a:pt x="4030" y="11516"/>
                    </a:lnTo>
                    <a:lnTo>
                      <a:pt x="3682" y="11765"/>
                    </a:lnTo>
                    <a:lnTo>
                      <a:pt x="3334" y="12038"/>
                    </a:lnTo>
                    <a:lnTo>
                      <a:pt x="2985" y="12312"/>
                    </a:lnTo>
                    <a:lnTo>
                      <a:pt x="2687" y="12611"/>
                    </a:lnTo>
                    <a:lnTo>
                      <a:pt x="2389" y="12934"/>
                    </a:lnTo>
                    <a:lnTo>
                      <a:pt x="2090" y="13257"/>
                    </a:lnTo>
                    <a:lnTo>
                      <a:pt x="1816" y="13605"/>
                    </a:lnTo>
                    <a:lnTo>
                      <a:pt x="1568" y="13954"/>
                    </a:lnTo>
                    <a:lnTo>
                      <a:pt x="1319" y="14327"/>
                    </a:lnTo>
                    <a:lnTo>
                      <a:pt x="1120" y="14725"/>
                    </a:lnTo>
                    <a:lnTo>
                      <a:pt x="921" y="15098"/>
                    </a:lnTo>
                    <a:lnTo>
                      <a:pt x="722" y="15521"/>
                    </a:lnTo>
                    <a:lnTo>
                      <a:pt x="573" y="15919"/>
                    </a:lnTo>
                    <a:lnTo>
                      <a:pt x="424" y="16341"/>
                    </a:lnTo>
                    <a:lnTo>
                      <a:pt x="299" y="16789"/>
                    </a:lnTo>
                    <a:lnTo>
                      <a:pt x="200" y="17212"/>
                    </a:lnTo>
                    <a:lnTo>
                      <a:pt x="125" y="17660"/>
                    </a:lnTo>
                    <a:lnTo>
                      <a:pt x="51" y="18132"/>
                    </a:lnTo>
                    <a:lnTo>
                      <a:pt x="26" y="18580"/>
                    </a:lnTo>
                    <a:lnTo>
                      <a:pt x="1" y="19052"/>
                    </a:lnTo>
                    <a:lnTo>
                      <a:pt x="26" y="19525"/>
                    </a:lnTo>
                    <a:lnTo>
                      <a:pt x="51" y="19998"/>
                    </a:lnTo>
                    <a:lnTo>
                      <a:pt x="125" y="20445"/>
                    </a:lnTo>
                    <a:lnTo>
                      <a:pt x="200" y="20893"/>
                    </a:lnTo>
                    <a:lnTo>
                      <a:pt x="299" y="21341"/>
                    </a:lnTo>
                    <a:lnTo>
                      <a:pt x="424" y="21764"/>
                    </a:lnTo>
                    <a:lnTo>
                      <a:pt x="573" y="22186"/>
                    </a:lnTo>
                    <a:lnTo>
                      <a:pt x="722" y="22609"/>
                    </a:lnTo>
                    <a:lnTo>
                      <a:pt x="921" y="23007"/>
                    </a:lnTo>
                    <a:lnTo>
                      <a:pt x="1120" y="23405"/>
                    </a:lnTo>
                    <a:lnTo>
                      <a:pt x="1319" y="23778"/>
                    </a:lnTo>
                    <a:lnTo>
                      <a:pt x="1568" y="24151"/>
                    </a:lnTo>
                    <a:lnTo>
                      <a:pt x="1816" y="24500"/>
                    </a:lnTo>
                    <a:lnTo>
                      <a:pt x="2090" y="24848"/>
                    </a:lnTo>
                    <a:lnTo>
                      <a:pt x="2389" y="25171"/>
                    </a:lnTo>
                    <a:lnTo>
                      <a:pt x="2687" y="25494"/>
                    </a:lnTo>
                    <a:lnTo>
                      <a:pt x="2985" y="25793"/>
                    </a:lnTo>
                    <a:lnTo>
                      <a:pt x="3334" y="26091"/>
                    </a:lnTo>
                    <a:lnTo>
                      <a:pt x="3682" y="26340"/>
                    </a:lnTo>
                    <a:lnTo>
                      <a:pt x="4030" y="26614"/>
                    </a:lnTo>
                    <a:lnTo>
                      <a:pt x="4403" y="26838"/>
                    </a:lnTo>
                    <a:lnTo>
                      <a:pt x="4776" y="27061"/>
                    </a:lnTo>
                    <a:lnTo>
                      <a:pt x="5174" y="27260"/>
                    </a:lnTo>
                    <a:lnTo>
                      <a:pt x="5572" y="27434"/>
                    </a:lnTo>
                    <a:lnTo>
                      <a:pt x="5995" y="27609"/>
                    </a:lnTo>
                    <a:lnTo>
                      <a:pt x="6418" y="27758"/>
                    </a:lnTo>
                    <a:lnTo>
                      <a:pt x="6841" y="27882"/>
                    </a:lnTo>
                    <a:lnTo>
                      <a:pt x="7288" y="27982"/>
                    </a:lnTo>
                    <a:lnTo>
                      <a:pt x="7736" y="28056"/>
                    </a:lnTo>
                    <a:lnTo>
                      <a:pt x="8184" y="28106"/>
                    </a:lnTo>
                    <a:lnTo>
                      <a:pt x="8656" y="28156"/>
                    </a:lnTo>
                    <a:lnTo>
                      <a:pt x="40518" y="28156"/>
                    </a:lnTo>
                    <a:lnTo>
                      <a:pt x="41239" y="28131"/>
                    </a:lnTo>
                    <a:lnTo>
                      <a:pt x="41960" y="28056"/>
                    </a:lnTo>
                    <a:lnTo>
                      <a:pt x="42682" y="27932"/>
                    </a:lnTo>
                    <a:lnTo>
                      <a:pt x="43378" y="27783"/>
                    </a:lnTo>
                    <a:lnTo>
                      <a:pt x="44050" y="27584"/>
                    </a:lnTo>
                    <a:lnTo>
                      <a:pt x="44696" y="27335"/>
                    </a:lnTo>
                    <a:lnTo>
                      <a:pt x="45343" y="27037"/>
                    </a:lnTo>
                    <a:lnTo>
                      <a:pt x="45965" y="26713"/>
                    </a:lnTo>
                    <a:lnTo>
                      <a:pt x="46537" y="26340"/>
                    </a:lnTo>
                    <a:lnTo>
                      <a:pt x="47109" y="25942"/>
                    </a:lnTo>
                    <a:lnTo>
                      <a:pt x="47656" y="25519"/>
                    </a:lnTo>
                    <a:lnTo>
                      <a:pt x="48154" y="25047"/>
                    </a:lnTo>
                    <a:lnTo>
                      <a:pt x="48626" y="24549"/>
                    </a:lnTo>
                    <a:lnTo>
                      <a:pt x="49074" y="24027"/>
                    </a:lnTo>
                    <a:lnTo>
                      <a:pt x="49497" y="23455"/>
                    </a:lnTo>
                    <a:lnTo>
                      <a:pt x="49870" y="22883"/>
                    </a:lnTo>
                    <a:lnTo>
                      <a:pt x="50218" y="22261"/>
                    </a:lnTo>
                    <a:lnTo>
                      <a:pt x="50541" y="21589"/>
                    </a:lnTo>
                    <a:lnTo>
                      <a:pt x="50815" y="20918"/>
                    </a:lnTo>
                    <a:lnTo>
                      <a:pt x="51039" y="20222"/>
                    </a:lnTo>
                    <a:lnTo>
                      <a:pt x="51213" y="19500"/>
                    </a:lnTo>
                    <a:lnTo>
                      <a:pt x="51337" y="18754"/>
                    </a:lnTo>
                    <a:lnTo>
                      <a:pt x="51412" y="17983"/>
                    </a:lnTo>
                    <a:lnTo>
                      <a:pt x="51437" y="17212"/>
                    </a:lnTo>
                    <a:lnTo>
                      <a:pt x="51437" y="16665"/>
                    </a:lnTo>
                    <a:lnTo>
                      <a:pt x="51387" y="16093"/>
                    </a:lnTo>
                    <a:lnTo>
                      <a:pt x="51312" y="15545"/>
                    </a:lnTo>
                    <a:lnTo>
                      <a:pt x="51238" y="15023"/>
                    </a:lnTo>
                    <a:lnTo>
                      <a:pt x="51113" y="14476"/>
                    </a:lnTo>
                    <a:lnTo>
                      <a:pt x="50964" y="13979"/>
                    </a:lnTo>
                    <a:lnTo>
                      <a:pt x="50790" y="13456"/>
                    </a:lnTo>
                    <a:lnTo>
                      <a:pt x="50591" y="12959"/>
                    </a:lnTo>
                    <a:lnTo>
                      <a:pt x="50367" y="12486"/>
                    </a:lnTo>
                    <a:lnTo>
                      <a:pt x="50118" y="12014"/>
                    </a:lnTo>
                    <a:lnTo>
                      <a:pt x="49870" y="11541"/>
                    </a:lnTo>
                    <a:lnTo>
                      <a:pt x="49571" y="11093"/>
                    </a:lnTo>
                    <a:lnTo>
                      <a:pt x="49273" y="10670"/>
                    </a:lnTo>
                    <a:lnTo>
                      <a:pt x="48949" y="10273"/>
                    </a:lnTo>
                    <a:lnTo>
                      <a:pt x="48601" y="9875"/>
                    </a:lnTo>
                    <a:lnTo>
                      <a:pt x="48253" y="9477"/>
                    </a:lnTo>
                    <a:lnTo>
                      <a:pt x="47855" y="9128"/>
                    </a:lnTo>
                    <a:lnTo>
                      <a:pt x="47457" y="8780"/>
                    </a:lnTo>
                    <a:lnTo>
                      <a:pt x="47059" y="8457"/>
                    </a:lnTo>
                    <a:lnTo>
                      <a:pt x="46636" y="8158"/>
                    </a:lnTo>
                    <a:lnTo>
                      <a:pt x="46189" y="7860"/>
                    </a:lnTo>
                    <a:lnTo>
                      <a:pt x="45716" y="7611"/>
                    </a:lnTo>
                    <a:lnTo>
                      <a:pt x="45243" y="7362"/>
                    </a:lnTo>
                    <a:lnTo>
                      <a:pt x="44771" y="7139"/>
                    </a:lnTo>
                    <a:lnTo>
                      <a:pt x="44273" y="6940"/>
                    </a:lnTo>
                    <a:lnTo>
                      <a:pt x="43751" y="6766"/>
                    </a:lnTo>
                    <a:lnTo>
                      <a:pt x="43254" y="6616"/>
                    </a:lnTo>
                    <a:lnTo>
                      <a:pt x="42707" y="6492"/>
                    </a:lnTo>
                    <a:lnTo>
                      <a:pt x="42184" y="6417"/>
                    </a:lnTo>
                    <a:lnTo>
                      <a:pt x="41637" y="6343"/>
                    </a:lnTo>
                    <a:lnTo>
                      <a:pt x="41065" y="6293"/>
                    </a:lnTo>
                    <a:lnTo>
                      <a:pt x="39971" y="6293"/>
                    </a:lnTo>
                    <a:lnTo>
                      <a:pt x="39423" y="6343"/>
                    </a:lnTo>
                    <a:lnTo>
                      <a:pt x="38901" y="6392"/>
                    </a:lnTo>
                    <a:lnTo>
                      <a:pt x="38354" y="6492"/>
                    </a:lnTo>
                    <a:lnTo>
                      <a:pt x="37856" y="6616"/>
                    </a:lnTo>
                    <a:lnTo>
                      <a:pt x="37334" y="6741"/>
                    </a:lnTo>
                    <a:lnTo>
                      <a:pt x="36837" y="6915"/>
                    </a:lnTo>
                    <a:lnTo>
                      <a:pt x="36364" y="7089"/>
                    </a:lnTo>
                    <a:lnTo>
                      <a:pt x="35892" y="6318"/>
                    </a:lnTo>
                    <a:lnTo>
                      <a:pt x="35344" y="5572"/>
                    </a:lnTo>
                    <a:lnTo>
                      <a:pt x="34772" y="4875"/>
                    </a:lnTo>
                    <a:lnTo>
                      <a:pt x="34175" y="4204"/>
                    </a:lnTo>
                    <a:lnTo>
                      <a:pt x="33504" y="3582"/>
                    </a:lnTo>
                    <a:lnTo>
                      <a:pt x="32807" y="2985"/>
                    </a:lnTo>
                    <a:lnTo>
                      <a:pt x="32086" y="2463"/>
                    </a:lnTo>
                    <a:lnTo>
                      <a:pt x="31315" y="1965"/>
                    </a:lnTo>
                    <a:lnTo>
                      <a:pt x="30917" y="1741"/>
                    </a:lnTo>
                    <a:lnTo>
                      <a:pt x="30494" y="1517"/>
                    </a:lnTo>
                    <a:lnTo>
                      <a:pt x="30096" y="1318"/>
                    </a:lnTo>
                    <a:lnTo>
                      <a:pt x="29673" y="1144"/>
                    </a:lnTo>
                    <a:lnTo>
                      <a:pt x="29251" y="970"/>
                    </a:lnTo>
                    <a:lnTo>
                      <a:pt x="28803" y="796"/>
                    </a:lnTo>
                    <a:lnTo>
                      <a:pt x="28355" y="647"/>
                    </a:lnTo>
                    <a:lnTo>
                      <a:pt x="27907" y="523"/>
                    </a:lnTo>
                    <a:lnTo>
                      <a:pt x="27460" y="398"/>
                    </a:lnTo>
                    <a:lnTo>
                      <a:pt x="27012" y="299"/>
                    </a:lnTo>
                    <a:lnTo>
                      <a:pt x="26540" y="224"/>
                    </a:lnTo>
                    <a:lnTo>
                      <a:pt x="26067" y="149"/>
                    </a:lnTo>
                    <a:lnTo>
                      <a:pt x="25594" y="75"/>
                    </a:lnTo>
                    <a:lnTo>
                      <a:pt x="25122" y="50"/>
                    </a:lnTo>
                    <a:lnTo>
                      <a:pt x="24624" y="25"/>
                    </a:lnTo>
                    <a:lnTo>
                      <a:pt x="24152" y="0"/>
                    </a:lnTo>
                    <a:close/>
                  </a:path>
                </a:pathLst>
              </a:custGeom>
              <a:solidFill>
                <a:srgbClr val="2776EA">
                  <a:alpha val="12549"/>
                </a:srgbClr>
              </a:solidFill>
              <a:ln>
                <a:noFill/>
              </a:ln>
            </p:spPr>
            <p:txBody>
              <a:bodyPr spcFirstLastPara="1" wrap="square" lIns="121900" tIns="121900" rIns="121900" bIns="121900" anchor="ctr" anchorCtr="0">
                <a:noAutofit/>
              </a:bodyPr>
              <a:lstStyle/>
              <a:p>
                <a:endParaRPr sz="2400"/>
              </a:p>
            </p:txBody>
          </p:sp>
          <p:sp>
            <p:nvSpPr>
              <p:cNvPr id="79" name="Google Shape;79;p15"/>
              <p:cNvSpPr/>
              <p:nvPr/>
            </p:nvSpPr>
            <p:spPr>
              <a:xfrm>
                <a:off x="930009" y="3342660"/>
                <a:ext cx="3397352" cy="1389207"/>
              </a:xfrm>
              <a:custGeom>
                <a:avLst/>
                <a:gdLst/>
                <a:ahLst/>
                <a:cxnLst/>
                <a:rect l="l" t="t" r="r" b="b"/>
                <a:pathLst>
                  <a:path w="164780" h="67380" extrusionOk="0">
                    <a:moveTo>
                      <a:pt x="80164" y="1"/>
                    </a:moveTo>
                    <a:lnTo>
                      <a:pt x="79617" y="7761"/>
                    </a:lnTo>
                    <a:lnTo>
                      <a:pt x="61559" y="13108"/>
                    </a:lnTo>
                    <a:lnTo>
                      <a:pt x="61435" y="14004"/>
                    </a:lnTo>
                    <a:lnTo>
                      <a:pt x="61087" y="16392"/>
                    </a:lnTo>
                    <a:lnTo>
                      <a:pt x="60539" y="19849"/>
                    </a:lnTo>
                    <a:lnTo>
                      <a:pt x="60216" y="21839"/>
                    </a:lnTo>
                    <a:lnTo>
                      <a:pt x="59868" y="23903"/>
                    </a:lnTo>
                    <a:lnTo>
                      <a:pt x="59470" y="26042"/>
                    </a:lnTo>
                    <a:lnTo>
                      <a:pt x="59072" y="28156"/>
                    </a:lnTo>
                    <a:lnTo>
                      <a:pt x="58649" y="30196"/>
                    </a:lnTo>
                    <a:lnTo>
                      <a:pt x="58201" y="32111"/>
                    </a:lnTo>
                    <a:lnTo>
                      <a:pt x="57953" y="33031"/>
                    </a:lnTo>
                    <a:lnTo>
                      <a:pt x="57729" y="33877"/>
                    </a:lnTo>
                    <a:lnTo>
                      <a:pt x="57505" y="34648"/>
                    </a:lnTo>
                    <a:lnTo>
                      <a:pt x="57256" y="35394"/>
                    </a:lnTo>
                    <a:lnTo>
                      <a:pt x="57032" y="36041"/>
                    </a:lnTo>
                    <a:lnTo>
                      <a:pt x="56809" y="36613"/>
                    </a:lnTo>
                    <a:lnTo>
                      <a:pt x="56560" y="37110"/>
                    </a:lnTo>
                    <a:lnTo>
                      <a:pt x="56336" y="37483"/>
                    </a:lnTo>
                    <a:lnTo>
                      <a:pt x="56261" y="37608"/>
                    </a:lnTo>
                    <a:lnTo>
                      <a:pt x="56137" y="37732"/>
                    </a:lnTo>
                    <a:lnTo>
                      <a:pt x="55839" y="37981"/>
                    </a:lnTo>
                    <a:lnTo>
                      <a:pt x="55441" y="38230"/>
                    </a:lnTo>
                    <a:lnTo>
                      <a:pt x="54943" y="38503"/>
                    </a:lnTo>
                    <a:lnTo>
                      <a:pt x="54371" y="38802"/>
                    </a:lnTo>
                    <a:lnTo>
                      <a:pt x="53700" y="39100"/>
                    </a:lnTo>
                    <a:lnTo>
                      <a:pt x="52953" y="39399"/>
                    </a:lnTo>
                    <a:lnTo>
                      <a:pt x="52157" y="39722"/>
                    </a:lnTo>
                    <a:lnTo>
                      <a:pt x="51262" y="40045"/>
                    </a:lnTo>
                    <a:lnTo>
                      <a:pt x="50317" y="40369"/>
                    </a:lnTo>
                    <a:lnTo>
                      <a:pt x="48253" y="41040"/>
                    </a:lnTo>
                    <a:lnTo>
                      <a:pt x="45964" y="41737"/>
                    </a:lnTo>
                    <a:lnTo>
                      <a:pt x="43527" y="42458"/>
                    </a:lnTo>
                    <a:lnTo>
                      <a:pt x="40940" y="43179"/>
                    </a:lnTo>
                    <a:lnTo>
                      <a:pt x="38229" y="43900"/>
                    </a:lnTo>
                    <a:lnTo>
                      <a:pt x="35493" y="44622"/>
                    </a:lnTo>
                    <a:lnTo>
                      <a:pt x="32707" y="45318"/>
                    </a:lnTo>
                    <a:lnTo>
                      <a:pt x="27186" y="46686"/>
                    </a:lnTo>
                    <a:lnTo>
                      <a:pt x="21987" y="47905"/>
                    </a:lnTo>
                    <a:lnTo>
                      <a:pt x="21266" y="48079"/>
                    </a:lnTo>
                    <a:lnTo>
                      <a:pt x="20545" y="48278"/>
                    </a:lnTo>
                    <a:lnTo>
                      <a:pt x="19848" y="48502"/>
                    </a:lnTo>
                    <a:lnTo>
                      <a:pt x="19127" y="48726"/>
                    </a:lnTo>
                    <a:lnTo>
                      <a:pt x="18431" y="48974"/>
                    </a:lnTo>
                    <a:lnTo>
                      <a:pt x="17759" y="49248"/>
                    </a:lnTo>
                    <a:lnTo>
                      <a:pt x="17063" y="49522"/>
                    </a:lnTo>
                    <a:lnTo>
                      <a:pt x="16391" y="49845"/>
                    </a:lnTo>
                    <a:lnTo>
                      <a:pt x="15720" y="50143"/>
                    </a:lnTo>
                    <a:lnTo>
                      <a:pt x="15073" y="50492"/>
                    </a:lnTo>
                    <a:lnTo>
                      <a:pt x="14426" y="50840"/>
                    </a:lnTo>
                    <a:lnTo>
                      <a:pt x="13804" y="51188"/>
                    </a:lnTo>
                    <a:lnTo>
                      <a:pt x="13158" y="51586"/>
                    </a:lnTo>
                    <a:lnTo>
                      <a:pt x="12561" y="51959"/>
                    </a:lnTo>
                    <a:lnTo>
                      <a:pt x="11939" y="52382"/>
                    </a:lnTo>
                    <a:lnTo>
                      <a:pt x="11342" y="52805"/>
                    </a:lnTo>
                    <a:lnTo>
                      <a:pt x="10770" y="53252"/>
                    </a:lnTo>
                    <a:lnTo>
                      <a:pt x="10198" y="53700"/>
                    </a:lnTo>
                    <a:lnTo>
                      <a:pt x="9626" y="54173"/>
                    </a:lnTo>
                    <a:lnTo>
                      <a:pt x="9079" y="54670"/>
                    </a:lnTo>
                    <a:lnTo>
                      <a:pt x="8531" y="55168"/>
                    </a:lnTo>
                    <a:lnTo>
                      <a:pt x="8009" y="55665"/>
                    </a:lnTo>
                    <a:lnTo>
                      <a:pt x="7487" y="56187"/>
                    </a:lnTo>
                    <a:lnTo>
                      <a:pt x="6989" y="56735"/>
                    </a:lnTo>
                    <a:lnTo>
                      <a:pt x="6517" y="57282"/>
                    </a:lnTo>
                    <a:lnTo>
                      <a:pt x="6044" y="57854"/>
                    </a:lnTo>
                    <a:lnTo>
                      <a:pt x="5572" y="58426"/>
                    </a:lnTo>
                    <a:lnTo>
                      <a:pt x="5124" y="59023"/>
                    </a:lnTo>
                    <a:lnTo>
                      <a:pt x="4701" y="59620"/>
                    </a:lnTo>
                    <a:lnTo>
                      <a:pt x="4278" y="60242"/>
                    </a:lnTo>
                    <a:lnTo>
                      <a:pt x="3880" y="60863"/>
                    </a:lnTo>
                    <a:lnTo>
                      <a:pt x="3482" y="61485"/>
                    </a:lnTo>
                    <a:lnTo>
                      <a:pt x="0" y="67380"/>
                    </a:lnTo>
                    <a:lnTo>
                      <a:pt x="164779" y="67380"/>
                    </a:lnTo>
                    <a:lnTo>
                      <a:pt x="161297" y="61485"/>
                    </a:lnTo>
                    <a:lnTo>
                      <a:pt x="160924" y="60863"/>
                    </a:lnTo>
                    <a:lnTo>
                      <a:pt x="160501" y="60242"/>
                    </a:lnTo>
                    <a:lnTo>
                      <a:pt x="160103" y="59620"/>
                    </a:lnTo>
                    <a:lnTo>
                      <a:pt x="159656" y="59023"/>
                    </a:lnTo>
                    <a:lnTo>
                      <a:pt x="159208" y="58426"/>
                    </a:lnTo>
                    <a:lnTo>
                      <a:pt x="158760" y="57854"/>
                    </a:lnTo>
                    <a:lnTo>
                      <a:pt x="158288" y="57282"/>
                    </a:lnTo>
                    <a:lnTo>
                      <a:pt x="157790" y="56735"/>
                    </a:lnTo>
                    <a:lnTo>
                      <a:pt x="157293" y="56187"/>
                    </a:lnTo>
                    <a:lnTo>
                      <a:pt x="156770" y="55665"/>
                    </a:lnTo>
                    <a:lnTo>
                      <a:pt x="156248" y="55168"/>
                    </a:lnTo>
                    <a:lnTo>
                      <a:pt x="155701" y="54670"/>
                    </a:lnTo>
                    <a:lnTo>
                      <a:pt x="155154" y="54173"/>
                    </a:lnTo>
                    <a:lnTo>
                      <a:pt x="154607" y="53700"/>
                    </a:lnTo>
                    <a:lnTo>
                      <a:pt x="154034" y="53252"/>
                    </a:lnTo>
                    <a:lnTo>
                      <a:pt x="153438" y="52805"/>
                    </a:lnTo>
                    <a:lnTo>
                      <a:pt x="152841" y="52382"/>
                    </a:lnTo>
                    <a:lnTo>
                      <a:pt x="152244" y="51959"/>
                    </a:lnTo>
                    <a:lnTo>
                      <a:pt x="151622" y="51586"/>
                    </a:lnTo>
                    <a:lnTo>
                      <a:pt x="151000" y="51188"/>
                    </a:lnTo>
                    <a:lnTo>
                      <a:pt x="150353" y="50840"/>
                    </a:lnTo>
                    <a:lnTo>
                      <a:pt x="149707" y="50492"/>
                    </a:lnTo>
                    <a:lnTo>
                      <a:pt x="149060" y="50143"/>
                    </a:lnTo>
                    <a:lnTo>
                      <a:pt x="148388" y="49845"/>
                    </a:lnTo>
                    <a:lnTo>
                      <a:pt x="147717" y="49522"/>
                    </a:lnTo>
                    <a:lnTo>
                      <a:pt x="147045" y="49248"/>
                    </a:lnTo>
                    <a:lnTo>
                      <a:pt x="146349" y="48974"/>
                    </a:lnTo>
                    <a:lnTo>
                      <a:pt x="145652" y="48726"/>
                    </a:lnTo>
                    <a:lnTo>
                      <a:pt x="144956" y="48502"/>
                    </a:lnTo>
                    <a:lnTo>
                      <a:pt x="144235" y="48278"/>
                    </a:lnTo>
                    <a:lnTo>
                      <a:pt x="143513" y="48079"/>
                    </a:lnTo>
                    <a:lnTo>
                      <a:pt x="142792" y="47905"/>
                    </a:lnTo>
                    <a:lnTo>
                      <a:pt x="137594" y="46686"/>
                    </a:lnTo>
                    <a:lnTo>
                      <a:pt x="132072" y="45318"/>
                    </a:lnTo>
                    <a:lnTo>
                      <a:pt x="129311" y="44622"/>
                    </a:lnTo>
                    <a:lnTo>
                      <a:pt x="126551" y="43900"/>
                    </a:lnTo>
                    <a:lnTo>
                      <a:pt x="123864" y="43179"/>
                    </a:lnTo>
                    <a:lnTo>
                      <a:pt x="121278" y="42458"/>
                    </a:lnTo>
                    <a:lnTo>
                      <a:pt x="118815" y="41737"/>
                    </a:lnTo>
                    <a:lnTo>
                      <a:pt x="116552" y="41040"/>
                    </a:lnTo>
                    <a:lnTo>
                      <a:pt x="114463" y="40369"/>
                    </a:lnTo>
                    <a:lnTo>
                      <a:pt x="113517" y="40045"/>
                    </a:lnTo>
                    <a:lnTo>
                      <a:pt x="112647" y="39722"/>
                    </a:lnTo>
                    <a:lnTo>
                      <a:pt x="111826" y="39399"/>
                    </a:lnTo>
                    <a:lnTo>
                      <a:pt x="111080" y="39100"/>
                    </a:lnTo>
                    <a:lnTo>
                      <a:pt x="110433" y="38802"/>
                    </a:lnTo>
                    <a:lnTo>
                      <a:pt x="109836" y="38503"/>
                    </a:lnTo>
                    <a:lnTo>
                      <a:pt x="109364" y="38230"/>
                    </a:lnTo>
                    <a:lnTo>
                      <a:pt x="108966" y="37981"/>
                    </a:lnTo>
                    <a:lnTo>
                      <a:pt x="108643" y="37732"/>
                    </a:lnTo>
                    <a:lnTo>
                      <a:pt x="108543" y="37608"/>
                    </a:lnTo>
                    <a:lnTo>
                      <a:pt x="108444" y="37483"/>
                    </a:lnTo>
                    <a:lnTo>
                      <a:pt x="108220" y="37110"/>
                    </a:lnTo>
                    <a:lnTo>
                      <a:pt x="107996" y="36613"/>
                    </a:lnTo>
                    <a:lnTo>
                      <a:pt x="107747" y="36041"/>
                    </a:lnTo>
                    <a:lnTo>
                      <a:pt x="107523" y="35394"/>
                    </a:lnTo>
                    <a:lnTo>
                      <a:pt x="107299" y="34648"/>
                    </a:lnTo>
                    <a:lnTo>
                      <a:pt x="107051" y="33877"/>
                    </a:lnTo>
                    <a:lnTo>
                      <a:pt x="106827" y="33031"/>
                    </a:lnTo>
                    <a:lnTo>
                      <a:pt x="106603" y="32111"/>
                    </a:lnTo>
                    <a:lnTo>
                      <a:pt x="106155" y="30196"/>
                    </a:lnTo>
                    <a:lnTo>
                      <a:pt x="105732" y="28156"/>
                    </a:lnTo>
                    <a:lnTo>
                      <a:pt x="105310" y="26042"/>
                    </a:lnTo>
                    <a:lnTo>
                      <a:pt x="104912" y="23903"/>
                    </a:lnTo>
                    <a:lnTo>
                      <a:pt x="104563" y="21839"/>
                    </a:lnTo>
                    <a:lnTo>
                      <a:pt x="104240" y="19849"/>
                    </a:lnTo>
                    <a:lnTo>
                      <a:pt x="103718" y="16392"/>
                    </a:lnTo>
                    <a:lnTo>
                      <a:pt x="103370" y="14004"/>
                    </a:lnTo>
                    <a:lnTo>
                      <a:pt x="103245" y="13108"/>
                    </a:lnTo>
                    <a:lnTo>
                      <a:pt x="88844" y="8855"/>
                    </a:lnTo>
                    <a:lnTo>
                      <a:pt x="89391" y="1195"/>
                    </a:lnTo>
                    <a:lnTo>
                      <a:pt x="80164" y="1"/>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80" name="Google Shape;80;p15"/>
              <p:cNvSpPr/>
              <p:nvPr/>
            </p:nvSpPr>
            <p:spPr>
              <a:xfrm>
                <a:off x="1934081" y="2035016"/>
                <a:ext cx="1389207" cy="1967652"/>
              </a:xfrm>
              <a:custGeom>
                <a:avLst/>
                <a:gdLst/>
                <a:ahLst/>
                <a:cxnLst/>
                <a:rect l="l" t="t" r="r" b="b"/>
                <a:pathLst>
                  <a:path w="67380" h="95436" extrusionOk="0">
                    <a:moveTo>
                      <a:pt x="33478" y="0"/>
                    </a:moveTo>
                    <a:lnTo>
                      <a:pt x="32857" y="25"/>
                    </a:lnTo>
                    <a:lnTo>
                      <a:pt x="31862" y="75"/>
                    </a:lnTo>
                    <a:lnTo>
                      <a:pt x="30519" y="174"/>
                    </a:lnTo>
                    <a:lnTo>
                      <a:pt x="29748" y="249"/>
                    </a:lnTo>
                    <a:lnTo>
                      <a:pt x="28902" y="348"/>
                    </a:lnTo>
                    <a:lnTo>
                      <a:pt x="28006" y="497"/>
                    </a:lnTo>
                    <a:lnTo>
                      <a:pt x="27061" y="647"/>
                    </a:lnTo>
                    <a:lnTo>
                      <a:pt x="26042" y="846"/>
                    </a:lnTo>
                    <a:lnTo>
                      <a:pt x="24997" y="1070"/>
                    </a:lnTo>
                    <a:lnTo>
                      <a:pt x="23903" y="1318"/>
                    </a:lnTo>
                    <a:lnTo>
                      <a:pt x="22758" y="1617"/>
                    </a:lnTo>
                    <a:lnTo>
                      <a:pt x="21589" y="1965"/>
                    </a:lnTo>
                    <a:lnTo>
                      <a:pt x="20396" y="2363"/>
                    </a:lnTo>
                    <a:lnTo>
                      <a:pt x="19202" y="2786"/>
                    </a:lnTo>
                    <a:lnTo>
                      <a:pt x="17958" y="3283"/>
                    </a:lnTo>
                    <a:lnTo>
                      <a:pt x="16739" y="3830"/>
                    </a:lnTo>
                    <a:lnTo>
                      <a:pt x="15496" y="4427"/>
                    </a:lnTo>
                    <a:lnTo>
                      <a:pt x="14252" y="5099"/>
                    </a:lnTo>
                    <a:lnTo>
                      <a:pt x="13630" y="5447"/>
                    </a:lnTo>
                    <a:lnTo>
                      <a:pt x="13008" y="5820"/>
                    </a:lnTo>
                    <a:lnTo>
                      <a:pt x="12387" y="6193"/>
                    </a:lnTo>
                    <a:lnTo>
                      <a:pt x="11790" y="6616"/>
                    </a:lnTo>
                    <a:lnTo>
                      <a:pt x="11168" y="7014"/>
                    </a:lnTo>
                    <a:lnTo>
                      <a:pt x="10571" y="7462"/>
                    </a:lnTo>
                    <a:lnTo>
                      <a:pt x="9974" y="7909"/>
                    </a:lnTo>
                    <a:lnTo>
                      <a:pt x="9377" y="8382"/>
                    </a:lnTo>
                    <a:lnTo>
                      <a:pt x="8780" y="8879"/>
                    </a:lnTo>
                    <a:lnTo>
                      <a:pt x="8208" y="9402"/>
                    </a:lnTo>
                    <a:lnTo>
                      <a:pt x="7636" y="9924"/>
                    </a:lnTo>
                    <a:lnTo>
                      <a:pt x="7064" y="10471"/>
                    </a:lnTo>
                    <a:lnTo>
                      <a:pt x="6517" y="11043"/>
                    </a:lnTo>
                    <a:lnTo>
                      <a:pt x="5970" y="11640"/>
                    </a:lnTo>
                    <a:lnTo>
                      <a:pt x="5422" y="12237"/>
                    </a:lnTo>
                    <a:lnTo>
                      <a:pt x="4900" y="12884"/>
                    </a:lnTo>
                    <a:lnTo>
                      <a:pt x="4403" y="13531"/>
                    </a:lnTo>
                    <a:lnTo>
                      <a:pt x="3880" y="14202"/>
                    </a:lnTo>
                    <a:lnTo>
                      <a:pt x="3632" y="14774"/>
                    </a:lnTo>
                    <a:lnTo>
                      <a:pt x="3333" y="15471"/>
                    </a:lnTo>
                    <a:lnTo>
                      <a:pt x="2960" y="16466"/>
                    </a:lnTo>
                    <a:lnTo>
                      <a:pt x="2537" y="17759"/>
                    </a:lnTo>
                    <a:lnTo>
                      <a:pt x="2313" y="18505"/>
                    </a:lnTo>
                    <a:lnTo>
                      <a:pt x="2065" y="19351"/>
                    </a:lnTo>
                    <a:lnTo>
                      <a:pt x="1841" y="20246"/>
                    </a:lnTo>
                    <a:lnTo>
                      <a:pt x="1617" y="21216"/>
                    </a:lnTo>
                    <a:lnTo>
                      <a:pt x="1393" y="22261"/>
                    </a:lnTo>
                    <a:lnTo>
                      <a:pt x="1169" y="23380"/>
                    </a:lnTo>
                    <a:lnTo>
                      <a:pt x="945" y="24574"/>
                    </a:lnTo>
                    <a:lnTo>
                      <a:pt x="771" y="25842"/>
                    </a:lnTo>
                    <a:lnTo>
                      <a:pt x="572" y="27186"/>
                    </a:lnTo>
                    <a:lnTo>
                      <a:pt x="423" y="28603"/>
                    </a:lnTo>
                    <a:lnTo>
                      <a:pt x="274" y="30096"/>
                    </a:lnTo>
                    <a:lnTo>
                      <a:pt x="174" y="31663"/>
                    </a:lnTo>
                    <a:lnTo>
                      <a:pt x="75" y="33304"/>
                    </a:lnTo>
                    <a:lnTo>
                      <a:pt x="25" y="35020"/>
                    </a:lnTo>
                    <a:lnTo>
                      <a:pt x="0" y="36836"/>
                    </a:lnTo>
                    <a:lnTo>
                      <a:pt x="25" y="38701"/>
                    </a:lnTo>
                    <a:lnTo>
                      <a:pt x="75" y="40642"/>
                    </a:lnTo>
                    <a:lnTo>
                      <a:pt x="174" y="42681"/>
                    </a:lnTo>
                    <a:lnTo>
                      <a:pt x="324" y="44770"/>
                    </a:lnTo>
                    <a:lnTo>
                      <a:pt x="498" y="46959"/>
                    </a:lnTo>
                    <a:lnTo>
                      <a:pt x="746" y="49223"/>
                    </a:lnTo>
                    <a:lnTo>
                      <a:pt x="1045" y="51561"/>
                    </a:lnTo>
                    <a:lnTo>
                      <a:pt x="1468" y="59719"/>
                    </a:lnTo>
                    <a:lnTo>
                      <a:pt x="1791" y="65663"/>
                    </a:lnTo>
                    <a:lnTo>
                      <a:pt x="1915" y="67852"/>
                    </a:lnTo>
                    <a:lnTo>
                      <a:pt x="1990" y="69071"/>
                    </a:lnTo>
                    <a:lnTo>
                      <a:pt x="2065" y="69270"/>
                    </a:lnTo>
                    <a:lnTo>
                      <a:pt x="2214" y="69568"/>
                    </a:lnTo>
                    <a:lnTo>
                      <a:pt x="2438" y="69966"/>
                    </a:lnTo>
                    <a:lnTo>
                      <a:pt x="2761" y="70464"/>
                    </a:lnTo>
                    <a:lnTo>
                      <a:pt x="3607" y="71682"/>
                    </a:lnTo>
                    <a:lnTo>
                      <a:pt x="4726" y="73150"/>
                    </a:lnTo>
                    <a:lnTo>
                      <a:pt x="6044" y="74866"/>
                    </a:lnTo>
                    <a:lnTo>
                      <a:pt x="7537" y="76731"/>
                    </a:lnTo>
                    <a:lnTo>
                      <a:pt x="9153" y="78721"/>
                    </a:lnTo>
                    <a:lnTo>
                      <a:pt x="10845" y="80786"/>
                    </a:lnTo>
                    <a:lnTo>
                      <a:pt x="12611" y="82850"/>
                    </a:lnTo>
                    <a:lnTo>
                      <a:pt x="14376" y="84865"/>
                    </a:lnTo>
                    <a:lnTo>
                      <a:pt x="16093" y="86805"/>
                    </a:lnTo>
                    <a:lnTo>
                      <a:pt x="17734" y="88596"/>
                    </a:lnTo>
                    <a:lnTo>
                      <a:pt x="19251" y="90187"/>
                    </a:lnTo>
                    <a:lnTo>
                      <a:pt x="19948" y="90884"/>
                    </a:lnTo>
                    <a:lnTo>
                      <a:pt x="20619" y="91530"/>
                    </a:lnTo>
                    <a:lnTo>
                      <a:pt x="21216" y="92078"/>
                    </a:lnTo>
                    <a:lnTo>
                      <a:pt x="21764" y="92575"/>
                    </a:lnTo>
                    <a:lnTo>
                      <a:pt x="22261" y="92948"/>
                    </a:lnTo>
                    <a:lnTo>
                      <a:pt x="22684" y="93247"/>
                    </a:lnTo>
                    <a:lnTo>
                      <a:pt x="23057" y="93495"/>
                    </a:lnTo>
                    <a:lnTo>
                      <a:pt x="23480" y="93694"/>
                    </a:lnTo>
                    <a:lnTo>
                      <a:pt x="23903" y="93893"/>
                    </a:lnTo>
                    <a:lnTo>
                      <a:pt x="24325" y="94092"/>
                    </a:lnTo>
                    <a:lnTo>
                      <a:pt x="24773" y="94266"/>
                    </a:lnTo>
                    <a:lnTo>
                      <a:pt x="25221" y="94416"/>
                    </a:lnTo>
                    <a:lnTo>
                      <a:pt x="26116" y="94689"/>
                    </a:lnTo>
                    <a:lnTo>
                      <a:pt x="27036" y="94913"/>
                    </a:lnTo>
                    <a:lnTo>
                      <a:pt x="27957" y="95087"/>
                    </a:lnTo>
                    <a:lnTo>
                      <a:pt x="28852" y="95212"/>
                    </a:lnTo>
                    <a:lnTo>
                      <a:pt x="29723" y="95311"/>
                    </a:lnTo>
                    <a:lnTo>
                      <a:pt x="30543" y="95386"/>
                    </a:lnTo>
                    <a:lnTo>
                      <a:pt x="31290" y="95411"/>
                    </a:lnTo>
                    <a:lnTo>
                      <a:pt x="31961" y="95435"/>
                    </a:lnTo>
                    <a:lnTo>
                      <a:pt x="33379" y="95435"/>
                    </a:lnTo>
                    <a:lnTo>
                      <a:pt x="33702" y="95411"/>
                    </a:lnTo>
                    <a:lnTo>
                      <a:pt x="34001" y="95435"/>
                    </a:lnTo>
                    <a:lnTo>
                      <a:pt x="35418" y="95435"/>
                    </a:lnTo>
                    <a:lnTo>
                      <a:pt x="36090" y="95411"/>
                    </a:lnTo>
                    <a:lnTo>
                      <a:pt x="36861" y="95386"/>
                    </a:lnTo>
                    <a:lnTo>
                      <a:pt x="37657" y="95311"/>
                    </a:lnTo>
                    <a:lnTo>
                      <a:pt x="38527" y="95212"/>
                    </a:lnTo>
                    <a:lnTo>
                      <a:pt x="39423" y="95087"/>
                    </a:lnTo>
                    <a:lnTo>
                      <a:pt x="40343" y="94913"/>
                    </a:lnTo>
                    <a:lnTo>
                      <a:pt x="41263" y="94689"/>
                    </a:lnTo>
                    <a:lnTo>
                      <a:pt x="42184" y="94416"/>
                    </a:lnTo>
                    <a:lnTo>
                      <a:pt x="42631" y="94266"/>
                    </a:lnTo>
                    <a:lnTo>
                      <a:pt x="43054" y="94092"/>
                    </a:lnTo>
                    <a:lnTo>
                      <a:pt x="43502" y="93893"/>
                    </a:lnTo>
                    <a:lnTo>
                      <a:pt x="43925" y="93694"/>
                    </a:lnTo>
                    <a:lnTo>
                      <a:pt x="44323" y="93495"/>
                    </a:lnTo>
                    <a:lnTo>
                      <a:pt x="44721" y="93247"/>
                    </a:lnTo>
                    <a:lnTo>
                      <a:pt x="45143" y="92948"/>
                    </a:lnTo>
                    <a:lnTo>
                      <a:pt x="45616" y="92575"/>
                    </a:lnTo>
                    <a:lnTo>
                      <a:pt x="46163" y="92078"/>
                    </a:lnTo>
                    <a:lnTo>
                      <a:pt x="46785" y="91530"/>
                    </a:lnTo>
                    <a:lnTo>
                      <a:pt x="47432" y="90884"/>
                    </a:lnTo>
                    <a:lnTo>
                      <a:pt x="48128" y="90187"/>
                    </a:lnTo>
                    <a:lnTo>
                      <a:pt x="49645" y="88596"/>
                    </a:lnTo>
                    <a:lnTo>
                      <a:pt x="51287" y="86805"/>
                    </a:lnTo>
                    <a:lnTo>
                      <a:pt x="53028" y="84865"/>
                    </a:lnTo>
                    <a:lnTo>
                      <a:pt x="54769" y="82850"/>
                    </a:lnTo>
                    <a:lnTo>
                      <a:pt x="56535" y="80786"/>
                    </a:lnTo>
                    <a:lnTo>
                      <a:pt x="58251" y="78721"/>
                    </a:lnTo>
                    <a:lnTo>
                      <a:pt x="59868" y="76731"/>
                    </a:lnTo>
                    <a:lnTo>
                      <a:pt x="61360" y="74866"/>
                    </a:lnTo>
                    <a:lnTo>
                      <a:pt x="62678" y="73150"/>
                    </a:lnTo>
                    <a:lnTo>
                      <a:pt x="63773" y="71682"/>
                    </a:lnTo>
                    <a:lnTo>
                      <a:pt x="64618" y="70464"/>
                    </a:lnTo>
                    <a:lnTo>
                      <a:pt x="64942" y="69966"/>
                    </a:lnTo>
                    <a:lnTo>
                      <a:pt x="65191" y="69568"/>
                    </a:lnTo>
                    <a:lnTo>
                      <a:pt x="65340" y="69270"/>
                    </a:lnTo>
                    <a:lnTo>
                      <a:pt x="65390" y="69071"/>
                    </a:lnTo>
                    <a:lnTo>
                      <a:pt x="65489" y="67852"/>
                    </a:lnTo>
                    <a:lnTo>
                      <a:pt x="65613" y="65663"/>
                    </a:lnTo>
                    <a:lnTo>
                      <a:pt x="65937" y="59719"/>
                    </a:lnTo>
                    <a:lnTo>
                      <a:pt x="66335" y="51561"/>
                    </a:lnTo>
                    <a:lnTo>
                      <a:pt x="66633" y="49223"/>
                    </a:lnTo>
                    <a:lnTo>
                      <a:pt x="66882" y="46959"/>
                    </a:lnTo>
                    <a:lnTo>
                      <a:pt x="67081" y="44770"/>
                    </a:lnTo>
                    <a:lnTo>
                      <a:pt x="67205" y="42681"/>
                    </a:lnTo>
                    <a:lnTo>
                      <a:pt x="67305" y="40642"/>
                    </a:lnTo>
                    <a:lnTo>
                      <a:pt x="67379" y="38701"/>
                    </a:lnTo>
                    <a:lnTo>
                      <a:pt x="67379" y="36836"/>
                    </a:lnTo>
                    <a:lnTo>
                      <a:pt x="67354" y="35020"/>
                    </a:lnTo>
                    <a:lnTo>
                      <a:pt x="67305" y="33304"/>
                    </a:lnTo>
                    <a:lnTo>
                      <a:pt x="67230" y="31663"/>
                    </a:lnTo>
                    <a:lnTo>
                      <a:pt x="67106" y="30096"/>
                    </a:lnTo>
                    <a:lnTo>
                      <a:pt x="66956" y="28603"/>
                    </a:lnTo>
                    <a:lnTo>
                      <a:pt x="66807" y="27186"/>
                    </a:lnTo>
                    <a:lnTo>
                      <a:pt x="66633" y="25842"/>
                    </a:lnTo>
                    <a:lnTo>
                      <a:pt x="66434" y="24574"/>
                    </a:lnTo>
                    <a:lnTo>
                      <a:pt x="66235" y="23380"/>
                    </a:lnTo>
                    <a:lnTo>
                      <a:pt x="66011" y="22261"/>
                    </a:lnTo>
                    <a:lnTo>
                      <a:pt x="65787" y="21216"/>
                    </a:lnTo>
                    <a:lnTo>
                      <a:pt x="65539" y="20246"/>
                    </a:lnTo>
                    <a:lnTo>
                      <a:pt x="65315" y="19351"/>
                    </a:lnTo>
                    <a:lnTo>
                      <a:pt x="65091" y="18505"/>
                    </a:lnTo>
                    <a:lnTo>
                      <a:pt x="64867" y="17759"/>
                    </a:lnTo>
                    <a:lnTo>
                      <a:pt x="64444" y="16466"/>
                    </a:lnTo>
                    <a:lnTo>
                      <a:pt x="64071" y="15471"/>
                    </a:lnTo>
                    <a:lnTo>
                      <a:pt x="63773" y="14774"/>
                    </a:lnTo>
                    <a:lnTo>
                      <a:pt x="63499" y="14202"/>
                    </a:lnTo>
                    <a:lnTo>
                      <a:pt x="63002" y="13531"/>
                    </a:lnTo>
                    <a:lnTo>
                      <a:pt x="62479" y="12884"/>
                    </a:lnTo>
                    <a:lnTo>
                      <a:pt x="61957" y="12237"/>
                    </a:lnTo>
                    <a:lnTo>
                      <a:pt x="61410" y="11640"/>
                    </a:lnTo>
                    <a:lnTo>
                      <a:pt x="60888" y="11043"/>
                    </a:lnTo>
                    <a:lnTo>
                      <a:pt x="60316" y="10471"/>
                    </a:lnTo>
                    <a:lnTo>
                      <a:pt x="59744" y="9924"/>
                    </a:lnTo>
                    <a:lnTo>
                      <a:pt x="59171" y="9402"/>
                    </a:lnTo>
                    <a:lnTo>
                      <a:pt x="58599" y="8879"/>
                    </a:lnTo>
                    <a:lnTo>
                      <a:pt x="58002" y="8382"/>
                    </a:lnTo>
                    <a:lnTo>
                      <a:pt x="57430" y="7909"/>
                    </a:lnTo>
                    <a:lnTo>
                      <a:pt x="56833" y="7462"/>
                    </a:lnTo>
                    <a:lnTo>
                      <a:pt x="56212" y="7014"/>
                    </a:lnTo>
                    <a:lnTo>
                      <a:pt x="55615" y="6616"/>
                    </a:lnTo>
                    <a:lnTo>
                      <a:pt x="54993" y="6193"/>
                    </a:lnTo>
                    <a:lnTo>
                      <a:pt x="54371" y="5820"/>
                    </a:lnTo>
                    <a:lnTo>
                      <a:pt x="53774" y="5447"/>
                    </a:lnTo>
                    <a:lnTo>
                      <a:pt x="53152" y="5099"/>
                    </a:lnTo>
                    <a:lnTo>
                      <a:pt x="51909" y="4427"/>
                    </a:lnTo>
                    <a:lnTo>
                      <a:pt x="50665" y="3830"/>
                    </a:lnTo>
                    <a:lnTo>
                      <a:pt x="49422" y="3283"/>
                    </a:lnTo>
                    <a:lnTo>
                      <a:pt x="48203" y="2786"/>
                    </a:lnTo>
                    <a:lnTo>
                      <a:pt x="46984" y="2363"/>
                    </a:lnTo>
                    <a:lnTo>
                      <a:pt x="45790" y="1965"/>
                    </a:lnTo>
                    <a:lnTo>
                      <a:pt x="44621" y="1617"/>
                    </a:lnTo>
                    <a:lnTo>
                      <a:pt x="43502" y="1318"/>
                    </a:lnTo>
                    <a:lnTo>
                      <a:pt x="42408" y="1070"/>
                    </a:lnTo>
                    <a:lnTo>
                      <a:pt x="41338" y="846"/>
                    </a:lnTo>
                    <a:lnTo>
                      <a:pt x="40343" y="647"/>
                    </a:lnTo>
                    <a:lnTo>
                      <a:pt x="39373" y="497"/>
                    </a:lnTo>
                    <a:lnTo>
                      <a:pt x="38478" y="348"/>
                    </a:lnTo>
                    <a:lnTo>
                      <a:pt x="37632" y="249"/>
                    </a:lnTo>
                    <a:lnTo>
                      <a:pt x="36861" y="174"/>
                    </a:lnTo>
                    <a:lnTo>
                      <a:pt x="35543" y="75"/>
                    </a:lnTo>
                    <a:lnTo>
                      <a:pt x="34548" y="25"/>
                    </a:lnTo>
                    <a:lnTo>
                      <a:pt x="33901" y="0"/>
                    </a:lnTo>
                    <a:lnTo>
                      <a:pt x="33702" y="25"/>
                    </a:lnTo>
                    <a:lnTo>
                      <a:pt x="3347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81" name="Google Shape;81;p15"/>
              <p:cNvSpPr/>
              <p:nvPr/>
            </p:nvSpPr>
            <p:spPr>
              <a:xfrm>
                <a:off x="3280198" y="2814976"/>
                <a:ext cx="130777" cy="429256"/>
              </a:xfrm>
              <a:custGeom>
                <a:avLst/>
                <a:gdLst/>
                <a:ahLst/>
                <a:cxnLst/>
                <a:rect l="l" t="t" r="r" b="b"/>
                <a:pathLst>
                  <a:path w="6343" h="20820" extrusionOk="0">
                    <a:moveTo>
                      <a:pt x="3681" y="1"/>
                    </a:moveTo>
                    <a:lnTo>
                      <a:pt x="3432" y="51"/>
                    </a:lnTo>
                    <a:lnTo>
                      <a:pt x="3209" y="125"/>
                    </a:lnTo>
                    <a:lnTo>
                      <a:pt x="2960" y="250"/>
                    </a:lnTo>
                    <a:lnTo>
                      <a:pt x="2736" y="399"/>
                    </a:lnTo>
                    <a:lnTo>
                      <a:pt x="2512" y="548"/>
                    </a:lnTo>
                    <a:lnTo>
                      <a:pt x="2313" y="747"/>
                    </a:lnTo>
                    <a:lnTo>
                      <a:pt x="2089" y="946"/>
                    </a:lnTo>
                    <a:lnTo>
                      <a:pt x="1691" y="1394"/>
                    </a:lnTo>
                    <a:lnTo>
                      <a:pt x="1318" y="1891"/>
                    </a:lnTo>
                    <a:lnTo>
                      <a:pt x="995" y="2389"/>
                    </a:lnTo>
                    <a:lnTo>
                      <a:pt x="696" y="2886"/>
                    </a:lnTo>
                    <a:lnTo>
                      <a:pt x="473" y="3359"/>
                    </a:lnTo>
                    <a:lnTo>
                      <a:pt x="124" y="4080"/>
                    </a:lnTo>
                    <a:lnTo>
                      <a:pt x="0" y="4354"/>
                    </a:lnTo>
                    <a:lnTo>
                      <a:pt x="398" y="20819"/>
                    </a:lnTo>
                    <a:lnTo>
                      <a:pt x="3756" y="16964"/>
                    </a:lnTo>
                    <a:lnTo>
                      <a:pt x="3930" y="16392"/>
                    </a:lnTo>
                    <a:lnTo>
                      <a:pt x="4402" y="14900"/>
                    </a:lnTo>
                    <a:lnTo>
                      <a:pt x="4701" y="13880"/>
                    </a:lnTo>
                    <a:lnTo>
                      <a:pt x="4999" y="12736"/>
                    </a:lnTo>
                    <a:lnTo>
                      <a:pt x="5323" y="11467"/>
                    </a:lnTo>
                    <a:lnTo>
                      <a:pt x="5621" y="10149"/>
                    </a:lnTo>
                    <a:lnTo>
                      <a:pt x="5895" y="8781"/>
                    </a:lnTo>
                    <a:lnTo>
                      <a:pt x="6119" y="7413"/>
                    </a:lnTo>
                    <a:lnTo>
                      <a:pt x="6193" y="6717"/>
                    </a:lnTo>
                    <a:lnTo>
                      <a:pt x="6268" y="6070"/>
                    </a:lnTo>
                    <a:lnTo>
                      <a:pt x="6318" y="5398"/>
                    </a:lnTo>
                    <a:lnTo>
                      <a:pt x="6342" y="4776"/>
                    </a:lnTo>
                    <a:lnTo>
                      <a:pt x="6342" y="4155"/>
                    </a:lnTo>
                    <a:lnTo>
                      <a:pt x="6318" y="3583"/>
                    </a:lnTo>
                    <a:lnTo>
                      <a:pt x="6243" y="3035"/>
                    </a:lnTo>
                    <a:lnTo>
                      <a:pt x="6168" y="2513"/>
                    </a:lnTo>
                    <a:lnTo>
                      <a:pt x="6044" y="2040"/>
                    </a:lnTo>
                    <a:lnTo>
                      <a:pt x="5870" y="1618"/>
                    </a:lnTo>
                    <a:lnTo>
                      <a:pt x="5696" y="1220"/>
                    </a:lnTo>
                    <a:lnTo>
                      <a:pt x="5571" y="1046"/>
                    </a:lnTo>
                    <a:lnTo>
                      <a:pt x="5447" y="896"/>
                    </a:lnTo>
                    <a:lnTo>
                      <a:pt x="5198" y="623"/>
                    </a:lnTo>
                    <a:lnTo>
                      <a:pt x="4950" y="399"/>
                    </a:lnTo>
                    <a:lnTo>
                      <a:pt x="4676" y="225"/>
                    </a:lnTo>
                    <a:lnTo>
                      <a:pt x="4427" y="100"/>
                    </a:lnTo>
                    <a:lnTo>
                      <a:pt x="4179" y="26"/>
                    </a:lnTo>
                    <a:lnTo>
                      <a:pt x="3930" y="1"/>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82" name="Google Shape;82;p15"/>
              <p:cNvSpPr/>
              <p:nvPr/>
            </p:nvSpPr>
            <p:spPr>
              <a:xfrm>
                <a:off x="1846395" y="2814976"/>
                <a:ext cx="131292" cy="429256"/>
              </a:xfrm>
              <a:custGeom>
                <a:avLst/>
                <a:gdLst/>
                <a:ahLst/>
                <a:cxnLst/>
                <a:rect l="l" t="t" r="r" b="b"/>
                <a:pathLst>
                  <a:path w="6368" h="20820" extrusionOk="0">
                    <a:moveTo>
                      <a:pt x="2413" y="1"/>
                    </a:moveTo>
                    <a:lnTo>
                      <a:pt x="2164" y="26"/>
                    </a:lnTo>
                    <a:lnTo>
                      <a:pt x="1915" y="100"/>
                    </a:lnTo>
                    <a:lnTo>
                      <a:pt x="1667" y="225"/>
                    </a:lnTo>
                    <a:lnTo>
                      <a:pt x="1418" y="399"/>
                    </a:lnTo>
                    <a:lnTo>
                      <a:pt x="1169" y="623"/>
                    </a:lnTo>
                    <a:lnTo>
                      <a:pt x="895" y="896"/>
                    </a:lnTo>
                    <a:lnTo>
                      <a:pt x="771" y="1046"/>
                    </a:lnTo>
                    <a:lnTo>
                      <a:pt x="672" y="1220"/>
                    </a:lnTo>
                    <a:lnTo>
                      <a:pt x="473" y="1618"/>
                    </a:lnTo>
                    <a:lnTo>
                      <a:pt x="323" y="2040"/>
                    </a:lnTo>
                    <a:lnTo>
                      <a:pt x="199" y="2513"/>
                    </a:lnTo>
                    <a:lnTo>
                      <a:pt x="100" y="3035"/>
                    </a:lnTo>
                    <a:lnTo>
                      <a:pt x="50" y="3583"/>
                    </a:lnTo>
                    <a:lnTo>
                      <a:pt x="25" y="4155"/>
                    </a:lnTo>
                    <a:lnTo>
                      <a:pt x="0" y="4776"/>
                    </a:lnTo>
                    <a:lnTo>
                      <a:pt x="25" y="5398"/>
                    </a:lnTo>
                    <a:lnTo>
                      <a:pt x="75" y="6070"/>
                    </a:lnTo>
                    <a:lnTo>
                      <a:pt x="149" y="6717"/>
                    </a:lnTo>
                    <a:lnTo>
                      <a:pt x="224" y="7413"/>
                    </a:lnTo>
                    <a:lnTo>
                      <a:pt x="448" y="8781"/>
                    </a:lnTo>
                    <a:lnTo>
                      <a:pt x="721" y="10149"/>
                    </a:lnTo>
                    <a:lnTo>
                      <a:pt x="1020" y="11467"/>
                    </a:lnTo>
                    <a:lnTo>
                      <a:pt x="1343" y="12736"/>
                    </a:lnTo>
                    <a:lnTo>
                      <a:pt x="1642" y="13880"/>
                    </a:lnTo>
                    <a:lnTo>
                      <a:pt x="1940" y="14900"/>
                    </a:lnTo>
                    <a:lnTo>
                      <a:pt x="2413" y="16392"/>
                    </a:lnTo>
                    <a:lnTo>
                      <a:pt x="2587" y="16964"/>
                    </a:lnTo>
                    <a:lnTo>
                      <a:pt x="5945" y="20819"/>
                    </a:lnTo>
                    <a:lnTo>
                      <a:pt x="6367" y="4354"/>
                    </a:lnTo>
                    <a:lnTo>
                      <a:pt x="6243" y="4080"/>
                    </a:lnTo>
                    <a:lnTo>
                      <a:pt x="5895" y="3359"/>
                    </a:lnTo>
                    <a:lnTo>
                      <a:pt x="5646" y="2886"/>
                    </a:lnTo>
                    <a:lnTo>
                      <a:pt x="5348" y="2389"/>
                    </a:lnTo>
                    <a:lnTo>
                      <a:pt x="5024" y="1891"/>
                    </a:lnTo>
                    <a:lnTo>
                      <a:pt x="4651" y="1394"/>
                    </a:lnTo>
                    <a:lnTo>
                      <a:pt x="4253" y="946"/>
                    </a:lnTo>
                    <a:lnTo>
                      <a:pt x="4054" y="747"/>
                    </a:lnTo>
                    <a:lnTo>
                      <a:pt x="3830" y="548"/>
                    </a:lnTo>
                    <a:lnTo>
                      <a:pt x="3607" y="399"/>
                    </a:lnTo>
                    <a:lnTo>
                      <a:pt x="3383" y="250"/>
                    </a:lnTo>
                    <a:lnTo>
                      <a:pt x="3134" y="125"/>
                    </a:lnTo>
                    <a:lnTo>
                      <a:pt x="2910" y="51"/>
                    </a:lnTo>
                    <a:lnTo>
                      <a:pt x="2661" y="1"/>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83" name="Google Shape;83;p15"/>
              <p:cNvSpPr/>
              <p:nvPr/>
            </p:nvSpPr>
            <p:spPr>
              <a:xfrm>
                <a:off x="2155101" y="3728805"/>
                <a:ext cx="947683" cy="464121"/>
              </a:xfrm>
              <a:custGeom>
                <a:avLst/>
                <a:gdLst/>
                <a:ahLst/>
                <a:cxnLst/>
                <a:rect l="l" t="t" r="r" b="b"/>
                <a:pathLst>
                  <a:path w="45965" h="22511" extrusionOk="0">
                    <a:moveTo>
                      <a:pt x="1294" y="1"/>
                    </a:moveTo>
                    <a:lnTo>
                      <a:pt x="697" y="3682"/>
                    </a:lnTo>
                    <a:lnTo>
                      <a:pt x="348" y="5671"/>
                    </a:lnTo>
                    <a:lnTo>
                      <a:pt x="0" y="7661"/>
                    </a:lnTo>
                    <a:lnTo>
                      <a:pt x="1766" y="9751"/>
                    </a:lnTo>
                    <a:lnTo>
                      <a:pt x="3532" y="11815"/>
                    </a:lnTo>
                    <a:lnTo>
                      <a:pt x="5273" y="13755"/>
                    </a:lnTo>
                    <a:lnTo>
                      <a:pt x="6940" y="15571"/>
                    </a:lnTo>
                    <a:lnTo>
                      <a:pt x="8482" y="17187"/>
                    </a:lnTo>
                    <a:lnTo>
                      <a:pt x="9203" y="17909"/>
                    </a:lnTo>
                    <a:lnTo>
                      <a:pt x="9875" y="18555"/>
                    </a:lnTo>
                    <a:lnTo>
                      <a:pt x="10471" y="19127"/>
                    </a:lnTo>
                    <a:lnTo>
                      <a:pt x="11044" y="19600"/>
                    </a:lnTo>
                    <a:lnTo>
                      <a:pt x="11516" y="19998"/>
                    </a:lnTo>
                    <a:lnTo>
                      <a:pt x="11964" y="20296"/>
                    </a:lnTo>
                    <a:lnTo>
                      <a:pt x="12337" y="20545"/>
                    </a:lnTo>
                    <a:lnTo>
                      <a:pt x="12760" y="20744"/>
                    </a:lnTo>
                    <a:lnTo>
                      <a:pt x="13183" y="20968"/>
                    </a:lnTo>
                    <a:lnTo>
                      <a:pt x="13605" y="21142"/>
                    </a:lnTo>
                    <a:lnTo>
                      <a:pt x="14053" y="21316"/>
                    </a:lnTo>
                    <a:lnTo>
                      <a:pt x="14501" y="21465"/>
                    </a:lnTo>
                    <a:lnTo>
                      <a:pt x="15396" y="21739"/>
                    </a:lnTo>
                    <a:lnTo>
                      <a:pt x="16316" y="21963"/>
                    </a:lnTo>
                    <a:lnTo>
                      <a:pt x="17237" y="22137"/>
                    </a:lnTo>
                    <a:lnTo>
                      <a:pt x="18132" y="22261"/>
                    </a:lnTo>
                    <a:lnTo>
                      <a:pt x="19003" y="22361"/>
                    </a:lnTo>
                    <a:lnTo>
                      <a:pt x="19823" y="22435"/>
                    </a:lnTo>
                    <a:lnTo>
                      <a:pt x="20570" y="22460"/>
                    </a:lnTo>
                    <a:lnTo>
                      <a:pt x="21241" y="22485"/>
                    </a:lnTo>
                    <a:lnTo>
                      <a:pt x="21838" y="22510"/>
                    </a:lnTo>
                    <a:lnTo>
                      <a:pt x="22659" y="22485"/>
                    </a:lnTo>
                    <a:lnTo>
                      <a:pt x="22982" y="22460"/>
                    </a:lnTo>
                    <a:lnTo>
                      <a:pt x="23281" y="22485"/>
                    </a:lnTo>
                    <a:lnTo>
                      <a:pt x="24126" y="22510"/>
                    </a:lnTo>
                    <a:lnTo>
                      <a:pt x="24698" y="22485"/>
                    </a:lnTo>
                    <a:lnTo>
                      <a:pt x="25370" y="22460"/>
                    </a:lnTo>
                    <a:lnTo>
                      <a:pt x="26141" y="22435"/>
                    </a:lnTo>
                    <a:lnTo>
                      <a:pt x="26937" y="22361"/>
                    </a:lnTo>
                    <a:lnTo>
                      <a:pt x="27807" y="22261"/>
                    </a:lnTo>
                    <a:lnTo>
                      <a:pt x="28703" y="22137"/>
                    </a:lnTo>
                    <a:lnTo>
                      <a:pt x="29623" y="21963"/>
                    </a:lnTo>
                    <a:lnTo>
                      <a:pt x="30543" y="21739"/>
                    </a:lnTo>
                    <a:lnTo>
                      <a:pt x="31464" y="21465"/>
                    </a:lnTo>
                    <a:lnTo>
                      <a:pt x="31911" y="21316"/>
                    </a:lnTo>
                    <a:lnTo>
                      <a:pt x="32334" y="21142"/>
                    </a:lnTo>
                    <a:lnTo>
                      <a:pt x="32782" y="20968"/>
                    </a:lnTo>
                    <a:lnTo>
                      <a:pt x="33205" y="20744"/>
                    </a:lnTo>
                    <a:lnTo>
                      <a:pt x="33603" y="20545"/>
                    </a:lnTo>
                    <a:lnTo>
                      <a:pt x="34001" y="20296"/>
                    </a:lnTo>
                    <a:lnTo>
                      <a:pt x="34423" y="19998"/>
                    </a:lnTo>
                    <a:lnTo>
                      <a:pt x="34921" y="19600"/>
                    </a:lnTo>
                    <a:lnTo>
                      <a:pt x="35468" y="19127"/>
                    </a:lnTo>
                    <a:lnTo>
                      <a:pt x="36090" y="18555"/>
                    </a:lnTo>
                    <a:lnTo>
                      <a:pt x="36737" y="17909"/>
                    </a:lnTo>
                    <a:lnTo>
                      <a:pt x="37458" y="17187"/>
                    </a:lnTo>
                    <a:lnTo>
                      <a:pt x="39000" y="15571"/>
                    </a:lnTo>
                    <a:lnTo>
                      <a:pt x="40666" y="13755"/>
                    </a:lnTo>
                    <a:lnTo>
                      <a:pt x="42407" y="11815"/>
                    </a:lnTo>
                    <a:lnTo>
                      <a:pt x="44173" y="9751"/>
                    </a:lnTo>
                    <a:lnTo>
                      <a:pt x="45964" y="7661"/>
                    </a:lnTo>
                    <a:lnTo>
                      <a:pt x="45591" y="5671"/>
                    </a:lnTo>
                    <a:lnTo>
                      <a:pt x="45243" y="3682"/>
                    </a:lnTo>
                    <a:lnTo>
                      <a:pt x="44646" y="1"/>
                    </a:lnTo>
                    <a:lnTo>
                      <a:pt x="43029" y="1891"/>
                    </a:lnTo>
                    <a:lnTo>
                      <a:pt x="41437" y="3707"/>
                    </a:lnTo>
                    <a:lnTo>
                      <a:pt x="39871" y="5423"/>
                    </a:lnTo>
                    <a:lnTo>
                      <a:pt x="38403" y="6990"/>
                    </a:lnTo>
                    <a:lnTo>
                      <a:pt x="37060" y="8383"/>
                    </a:lnTo>
                    <a:lnTo>
                      <a:pt x="36438" y="9004"/>
                    </a:lnTo>
                    <a:lnTo>
                      <a:pt x="35841" y="9576"/>
                    </a:lnTo>
                    <a:lnTo>
                      <a:pt x="35319" y="10049"/>
                    </a:lnTo>
                    <a:lnTo>
                      <a:pt x="34821" y="10472"/>
                    </a:lnTo>
                    <a:lnTo>
                      <a:pt x="34374" y="10820"/>
                    </a:lnTo>
                    <a:lnTo>
                      <a:pt x="34001" y="11094"/>
                    </a:lnTo>
                    <a:lnTo>
                      <a:pt x="33603" y="11342"/>
                    </a:lnTo>
                    <a:lnTo>
                      <a:pt x="33205" y="11541"/>
                    </a:lnTo>
                    <a:lnTo>
                      <a:pt x="32782" y="11740"/>
                    </a:lnTo>
                    <a:lnTo>
                      <a:pt x="32334" y="11939"/>
                    </a:lnTo>
                    <a:lnTo>
                      <a:pt x="31911" y="12113"/>
                    </a:lnTo>
                    <a:lnTo>
                      <a:pt x="31464" y="12263"/>
                    </a:lnTo>
                    <a:lnTo>
                      <a:pt x="30543" y="12536"/>
                    </a:lnTo>
                    <a:lnTo>
                      <a:pt x="29623" y="12760"/>
                    </a:lnTo>
                    <a:lnTo>
                      <a:pt x="28703" y="12934"/>
                    </a:lnTo>
                    <a:lnTo>
                      <a:pt x="27807" y="13059"/>
                    </a:lnTo>
                    <a:lnTo>
                      <a:pt x="26937" y="13158"/>
                    </a:lnTo>
                    <a:lnTo>
                      <a:pt x="26141" y="13233"/>
                    </a:lnTo>
                    <a:lnTo>
                      <a:pt x="25370" y="13258"/>
                    </a:lnTo>
                    <a:lnTo>
                      <a:pt x="24698" y="13282"/>
                    </a:lnTo>
                    <a:lnTo>
                      <a:pt x="23281" y="13282"/>
                    </a:lnTo>
                    <a:lnTo>
                      <a:pt x="22982" y="13258"/>
                    </a:lnTo>
                    <a:lnTo>
                      <a:pt x="22659" y="13282"/>
                    </a:lnTo>
                    <a:lnTo>
                      <a:pt x="21241" y="13282"/>
                    </a:lnTo>
                    <a:lnTo>
                      <a:pt x="20570" y="13258"/>
                    </a:lnTo>
                    <a:lnTo>
                      <a:pt x="19823" y="13233"/>
                    </a:lnTo>
                    <a:lnTo>
                      <a:pt x="19003" y="13158"/>
                    </a:lnTo>
                    <a:lnTo>
                      <a:pt x="18132" y="13059"/>
                    </a:lnTo>
                    <a:lnTo>
                      <a:pt x="17237" y="12934"/>
                    </a:lnTo>
                    <a:lnTo>
                      <a:pt x="16316" y="12760"/>
                    </a:lnTo>
                    <a:lnTo>
                      <a:pt x="15396" y="12536"/>
                    </a:lnTo>
                    <a:lnTo>
                      <a:pt x="14501" y="12263"/>
                    </a:lnTo>
                    <a:lnTo>
                      <a:pt x="14053" y="12113"/>
                    </a:lnTo>
                    <a:lnTo>
                      <a:pt x="13605" y="11939"/>
                    </a:lnTo>
                    <a:lnTo>
                      <a:pt x="13183" y="11740"/>
                    </a:lnTo>
                    <a:lnTo>
                      <a:pt x="12760" y="11541"/>
                    </a:lnTo>
                    <a:lnTo>
                      <a:pt x="12337" y="11342"/>
                    </a:lnTo>
                    <a:lnTo>
                      <a:pt x="11964" y="11094"/>
                    </a:lnTo>
                    <a:lnTo>
                      <a:pt x="11566" y="10820"/>
                    </a:lnTo>
                    <a:lnTo>
                      <a:pt x="11143" y="10472"/>
                    </a:lnTo>
                    <a:lnTo>
                      <a:pt x="10646" y="10049"/>
                    </a:lnTo>
                    <a:lnTo>
                      <a:pt x="10098" y="9576"/>
                    </a:lnTo>
                    <a:lnTo>
                      <a:pt x="9526" y="9004"/>
                    </a:lnTo>
                    <a:lnTo>
                      <a:pt x="8880" y="8383"/>
                    </a:lnTo>
                    <a:lnTo>
                      <a:pt x="7537" y="6990"/>
                    </a:lnTo>
                    <a:lnTo>
                      <a:pt x="6069" y="5423"/>
                    </a:lnTo>
                    <a:lnTo>
                      <a:pt x="4527" y="3707"/>
                    </a:lnTo>
                    <a:lnTo>
                      <a:pt x="2910" y="1891"/>
                    </a:lnTo>
                    <a:lnTo>
                      <a:pt x="1294" y="1"/>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84" name="Google Shape;84;p15"/>
              <p:cNvSpPr/>
              <p:nvPr/>
            </p:nvSpPr>
            <p:spPr>
              <a:xfrm>
                <a:off x="2097661" y="2136021"/>
                <a:ext cx="1062049" cy="738993"/>
              </a:xfrm>
              <a:custGeom>
                <a:avLst/>
                <a:gdLst/>
                <a:ahLst/>
                <a:cxnLst/>
                <a:rect l="l" t="t" r="r" b="b"/>
                <a:pathLst>
                  <a:path w="51512" h="35843" extrusionOk="0">
                    <a:moveTo>
                      <a:pt x="24450" y="1"/>
                    </a:moveTo>
                    <a:lnTo>
                      <a:pt x="23530" y="51"/>
                    </a:lnTo>
                    <a:lnTo>
                      <a:pt x="22410" y="125"/>
                    </a:lnTo>
                    <a:lnTo>
                      <a:pt x="21067" y="274"/>
                    </a:lnTo>
                    <a:lnTo>
                      <a:pt x="20346" y="399"/>
                    </a:lnTo>
                    <a:lnTo>
                      <a:pt x="19600" y="523"/>
                    </a:lnTo>
                    <a:lnTo>
                      <a:pt x="18804" y="672"/>
                    </a:lnTo>
                    <a:lnTo>
                      <a:pt x="17983" y="847"/>
                    </a:lnTo>
                    <a:lnTo>
                      <a:pt x="17162" y="1046"/>
                    </a:lnTo>
                    <a:lnTo>
                      <a:pt x="16292" y="1269"/>
                    </a:lnTo>
                    <a:lnTo>
                      <a:pt x="15421" y="1543"/>
                    </a:lnTo>
                    <a:lnTo>
                      <a:pt x="14526" y="1841"/>
                    </a:lnTo>
                    <a:lnTo>
                      <a:pt x="13606" y="2190"/>
                    </a:lnTo>
                    <a:lnTo>
                      <a:pt x="12710" y="2563"/>
                    </a:lnTo>
                    <a:lnTo>
                      <a:pt x="11790" y="2986"/>
                    </a:lnTo>
                    <a:lnTo>
                      <a:pt x="10895" y="3433"/>
                    </a:lnTo>
                    <a:lnTo>
                      <a:pt x="9974" y="3931"/>
                    </a:lnTo>
                    <a:lnTo>
                      <a:pt x="9079" y="4478"/>
                    </a:lnTo>
                    <a:lnTo>
                      <a:pt x="8208" y="5100"/>
                    </a:lnTo>
                    <a:lnTo>
                      <a:pt x="7338" y="5746"/>
                    </a:lnTo>
                    <a:lnTo>
                      <a:pt x="6492" y="6443"/>
                    </a:lnTo>
                    <a:lnTo>
                      <a:pt x="5671" y="7189"/>
                    </a:lnTo>
                    <a:lnTo>
                      <a:pt x="5273" y="7587"/>
                    </a:lnTo>
                    <a:lnTo>
                      <a:pt x="4875" y="8010"/>
                    </a:lnTo>
                    <a:lnTo>
                      <a:pt x="4478" y="8433"/>
                    </a:lnTo>
                    <a:lnTo>
                      <a:pt x="4104" y="8880"/>
                    </a:lnTo>
                    <a:lnTo>
                      <a:pt x="3731" y="9328"/>
                    </a:lnTo>
                    <a:lnTo>
                      <a:pt x="3383" y="9801"/>
                    </a:lnTo>
                    <a:lnTo>
                      <a:pt x="3010" y="10298"/>
                    </a:lnTo>
                    <a:lnTo>
                      <a:pt x="2687" y="10796"/>
                    </a:lnTo>
                    <a:lnTo>
                      <a:pt x="2339" y="11318"/>
                    </a:lnTo>
                    <a:lnTo>
                      <a:pt x="2040" y="11865"/>
                    </a:lnTo>
                    <a:lnTo>
                      <a:pt x="1717" y="12412"/>
                    </a:lnTo>
                    <a:lnTo>
                      <a:pt x="1418" y="12984"/>
                    </a:lnTo>
                    <a:lnTo>
                      <a:pt x="1070" y="13755"/>
                    </a:lnTo>
                    <a:lnTo>
                      <a:pt x="772" y="14502"/>
                    </a:lnTo>
                    <a:lnTo>
                      <a:pt x="523" y="15273"/>
                    </a:lnTo>
                    <a:lnTo>
                      <a:pt x="299" y="16019"/>
                    </a:lnTo>
                    <a:lnTo>
                      <a:pt x="150" y="16765"/>
                    </a:lnTo>
                    <a:lnTo>
                      <a:pt x="50" y="17536"/>
                    </a:lnTo>
                    <a:lnTo>
                      <a:pt x="1" y="18282"/>
                    </a:lnTo>
                    <a:lnTo>
                      <a:pt x="25" y="19028"/>
                    </a:lnTo>
                    <a:lnTo>
                      <a:pt x="75" y="19774"/>
                    </a:lnTo>
                    <a:lnTo>
                      <a:pt x="175" y="20496"/>
                    </a:lnTo>
                    <a:lnTo>
                      <a:pt x="324" y="21242"/>
                    </a:lnTo>
                    <a:lnTo>
                      <a:pt x="548" y="21963"/>
                    </a:lnTo>
                    <a:lnTo>
                      <a:pt x="796" y="22685"/>
                    </a:lnTo>
                    <a:lnTo>
                      <a:pt x="1120" y="23431"/>
                    </a:lnTo>
                    <a:lnTo>
                      <a:pt x="1468" y="24127"/>
                    </a:lnTo>
                    <a:lnTo>
                      <a:pt x="1891" y="24848"/>
                    </a:lnTo>
                    <a:lnTo>
                      <a:pt x="2289" y="25445"/>
                    </a:lnTo>
                    <a:lnTo>
                      <a:pt x="2687" y="26017"/>
                    </a:lnTo>
                    <a:lnTo>
                      <a:pt x="3134" y="26589"/>
                    </a:lnTo>
                    <a:lnTo>
                      <a:pt x="3607" y="27162"/>
                    </a:lnTo>
                    <a:lnTo>
                      <a:pt x="4129" y="27709"/>
                    </a:lnTo>
                    <a:lnTo>
                      <a:pt x="4652" y="28231"/>
                    </a:lnTo>
                    <a:lnTo>
                      <a:pt x="5199" y="28753"/>
                    </a:lnTo>
                    <a:lnTo>
                      <a:pt x="5796" y="29251"/>
                    </a:lnTo>
                    <a:lnTo>
                      <a:pt x="6393" y="29748"/>
                    </a:lnTo>
                    <a:lnTo>
                      <a:pt x="7039" y="30221"/>
                    </a:lnTo>
                    <a:lnTo>
                      <a:pt x="7686" y="30669"/>
                    </a:lnTo>
                    <a:lnTo>
                      <a:pt x="8358" y="31116"/>
                    </a:lnTo>
                    <a:lnTo>
                      <a:pt x="9054" y="31564"/>
                    </a:lnTo>
                    <a:lnTo>
                      <a:pt x="9750" y="31962"/>
                    </a:lnTo>
                    <a:lnTo>
                      <a:pt x="10472" y="32360"/>
                    </a:lnTo>
                    <a:lnTo>
                      <a:pt x="11218" y="32733"/>
                    </a:lnTo>
                    <a:lnTo>
                      <a:pt x="11989" y="33081"/>
                    </a:lnTo>
                    <a:lnTo>
                      <a:pt x="12760" y="33429"/>
                    </a:lnTo>
                    <a:lnTo>
                      <a:pt x="13556" y="33753"/>
                    </a:lnTo>
                    <a:lnTo>
                      <a:pt x="14352" y="34051"/>
                    </a:lnTo>
                    <a:lnTo>
                      <a:pt x="15148" y="34325"/>
                    </a:lnTo>
                    <a:lnTo>
                      <a:pt x="15969" y="34574"/>
                    </a:lnTo>
                    <a:lnTo>
                      <a:pt x="16814" y="34797"/>
                    </a:lnTo>
                    <a:lnTo>
                      <a:pt x="17635" y="35021"/>
                    </a:lnTo>
                    <a:lnTo>
                      <a:pt x="18481" y="35195"/>
                    </a:lnTo>
                    <a:lnTo>
                      <a:pt x="19326" y="35369"/>
                    </a:lnTo>
                    <a:lnTo>
                      <a:pt x="20197" y="35519"/>
                    </a:lnTo>
                    <a:lnTo>
                      <a:pt x="21042" y="35618"/>
                    </a:lnTo>
                    <a:lnTo>
                      <a:pt x="21888" y="35718"/>
                    </a:lnTo>
                    <a:lnTo>
                      <a:pt x="22759" y="35792"/>
                    </a:lnTo>
                    <a:lnTo>
                      <a:pt x="23629" y="35817"/>
                    </a:lnTo>
                    <a:lnTo>
                      <a:pt x="24475" y="35842"/>
                    </a:lnTo>
                    <a:lnTo>
                      <a:pt x="25097" y="35817"/>
                    </a:lnTo>
                    <a:lnTo>
                      <a:pt x="25694" y="35817"/>
                    </a:lnTo>
                    <a:lnTo>
                      <a:pt x="25768" y="35792"/>
                    </a:lnTo>
                    <a:lnTo>
                      <a:pt x="25843" y="35817"/>
                    </a:lnTo>
                    <a:lnTo>
                      <a:pt x="26440" y="35817"/>
                    </a:lnTo>
                    <a:lnTo>
                      <a:pt x="27037" y="35842"/>
                    </a:lnTo>
                    <a:lnTo>
                      <a:pt x="27907" y="35817"/>
                    </a:lnTo>
                    <a:lnTo>
                      <a:pt x="28753" y="35792"/>
                    </a:lnTo>
                    <a:lnTo>
                      <a:pt x="29623" y="35718"/>
                    </a:lnTo>
                    <a:lnTo>
                      <a:pt x="30469" y="35618"/>
                    </a:lnTo>
                    <a:lnTo>
                      <a:pt x="31340" y="35519"/>
                    </a:lnTo>
                    <a:lnTo>
                      <a:pt x="32185" y="35369"/>
                    </a:lnTo>
                    <a:lnTo>
                      <a:pt x="33031" y="35195"/>
                    </a:lnTo>
                    <a:lnTo>
                      <a:pt x="33877" y="35021"/>
                    </a:lnTo>
                    <a:lnTo>
                      <a:pt x="34722" y="34797"/>
                    </a:lnTo>
                    <a:lnTo>
                      <a:pt x="35543" y="34574"/>
                    </a:lnTo>
                    <a:lnTo>
                      <a:pt x="36364" y="34325"/>
                    </a:lnTo>
                    <a:lnTo>
                      <a:pt x="37185" y="34051"/>
                    </a:lnTo>
                    <a:lnTo>
                      <a:pt x="37981" y="33753"/>
                    </a:lnTo>
                    <a:lnTo>
                      <a:pt x="38752" y="33429"/>
                    </a:lnTo>
                    <a:lnTo>
                      <a:pt x="39523" y="33081"/>
                    </a:lnTo>
                    <a:lnTo>
                      <a:pt x="40294" y="32733"/>
                    </a:lnTo>
                    <a:lnTo>
                      <a:pt x="41040" y="32360"/>
                    </a:lnTo>
                    <a:lnTo>
                      <a:pt x="41761" y="31962"/>
                    </a:lnTo>
                    <a:lnTo>
                      <a:pt x="42482" y="31564"/>
                    </a:lnTo>
                    <a:lnTo>
                      <a:pt x="43179" y="31116"/>
                    </a:lnTo>
                    <a:lnTo>
                      <a:pt x="43850" y="30693"/>
                    </a:lnTo>
                    <a:lnTo>
                      <a:pt x="44497" y="30221"/>
                    </a:lnTo>
                    <a:lnTo>
                      <a:pt x="45119" y="29748"/>
                    </a:lnTo>
                    <a:lnTo>
                      <a:pt x="45716" y="29251"/>
                    </a:lnTo>
                    <a:lnTo>
                      <a:pt x="46313" y="28753"/>
                    </a:lnTo>
                    <a:lnTo>
                      <a:pt x="46860" y="28231"/>
                    </a:lnTo>
                    <a:lnTo>
                      <a:pt x="47407" y="27709"/>
                    </a:lnTo>
                    <a:lnTo>
                      <a:pt x="47905" y="27162"/>
                    </a:lnTo>
                    <a:lnTo>
                      <a:pt x="48377" y="26589"/>
                    </a:lnTo>
                    <a:lnTo>
                      <a:pt x="48825" y="26017"/>
                    </a:lnTo>
                    <a:lnTo>
                      <a:pt x="49248" y="25445"/>
                    </a:lnTo>
                    <a:lnTo>
                      <a:pt x="49621" y="24848"/>
                    </a:lnTo>
                    <a:lnTo>
                      <a:pt x="50044" y="24152"/>
                    </a:lnTo>
                    <a:lnTo>
                      <a:pt x="50417" y="23431"/>
                    </a:lnTo>
                    <a:lnTo>
                      <a:pt x="50715" y="22709"/>
                    </a:lnTo>
                    <a:lnTo>
                      <a:pt x="50989" y="21963"/>
                    </a:lnTo>
                    <a:lnTo>
                      <a:pt x="51188" y="21242"/>
                    </a:lnTo>
                    <a:lnTo>
                      <a:pt x="51337" y="20496"/>
                    </a:lnTo>
                    <a:lnTo>
                      <a:pt x="51461" y="19774"/>
                    </a:lnTo>
                    <a:lnTo>
                      <a:pt x="51511" y="19028"/>
                    </a:lnTo>
                    <a:lnTo>
                      <a:pt x="51511" y="18282"/>
                    </a:lnTo>
                    <a:lnTo>
                      <a:pt x="51461" y="17536"/>
                    </a:lnTo>
                    <a:lnTo>
                      <a:pt x="51362" y="16765"/>
                    </a:lnTo>
                    <a:lnTo>
                      <a:pt x="51213" y="16019"/>
                    </a:lnTo>
                    <a:lnTo>
                      <a:pt x="51014" y="15273"/>
                    </a:lnTo>
                    <a:lnTo>
                      <a:pt x="50765" y="14502"/>
                    </a:lnTo>
                    <a:lnTo>
                      <a:pt x="50442" y="13755"/>
                    </a:lnTo>
                    <a:lnTo>
                      <a:pt x="50093" y="12984"/>
                    </a:lnTo>
                    <a:lnTo>
                      <a:pt x="49795" y="12412"/>
                    </a:lnTo>
                    <a:lnTo>
                      <a:pt x="49496" y="11865"/>
                    </a:lnTo>
                    <a:lnTo>
                      <a:pt x="49173" y="11318"/>
                    </a:lnTo>
                    <a:lnTo>
                      <a:pt x="48850" y="10796"/>
                    </a:lnTo>
                    <a:lnTo>
                      <a:pt x="48502" y="10298"/>
                    </a:lnTo>
                    <a:lnTo>
                      <a:pt x="48153" y="9801"/>
                    </a:lnTo>
                    <a:lnTo>
                      <a:pt x="47780" y="9328"/>
                    </a:lnTo>
                    <a:lnTo>
                      <a:pt x="47407" y="8880"/>
                    </a:lnTo>
                    <a:lnTo>
                      <a:pt x="47034" y="8433"/>
                    </a:lnTo>
                    <a:lnTo>
                      <a:pt x="46661" y="8010"/>
                    </a:lnTo>
                    <a:lnTo>
                      <a:pt x="46263" y="7587"/>
                    </a:lnTo>
                    <a:lnTo>
                      <a:pt x="45865" y="7189"/>
                    </a:lnTo>
                    <a:lnTo>
                      <a:pt x="45044" y="6443"/>
                    </a:lnTo>
                    <a:lnTo>
                      <a:pt x="44174" y="5746"/>
                    </a:lnTo>
                    <a:lnTo>
                      <a:pt x="43328" y="5100"/>
                    </a:lnTo>
                    <a:lnTo>
                      <a:pt x="42433" y="4478"/>
                    </a:lnTo>
                    <a:lnTo>
                      <a:pt x="41537" y="3931"/>
                    </a:lnTo>
                    <a:lnTo>
                      <a:pt x="40642" y="3433"/>
                    </a:lnTo>
                    <a:lnTo>
                      <a:pt x="39722" y="2986"/>
                    </a:lnTo>
                    <a:lnTo>
                      <a:pt x="38826" y="2563"/>
                    </a:lnTo>
                    <a:lnTo>
                      <a:pt x="37906" y="2190"/>
                    </a:lnTo>
                    <a:lnTo>
                      <a:pt x="37011" y="1841"/>
                    </a:lnTo>
                    <a:lnTo>
                      <a:pt x="36115" y="1543"/>
                    </a:lnTo>
                    <a:lnTo>
                      <a:pt x="35220" y="1269"/>
                    </a:lnTo>
                    <a:lnTo>
                      <a:pt x="34374" y="1046"/>
                    </a:lnTo>
                    <a:lnTo>
                      <a:pt x="33528" y="847"/>
                    </a:lnTo>
                    <a:lnTo>
                      <a:pt x="32708" y="672"/>
                    </a:lnTo>
                    <a:lnTo>
                      <a:pt x="31912" y="523"/>
                    </a:lnTo>
                    <a:lnTo>
                      <a:pt x="31166" y="399"/>
                    </a:lnTo>
                    <a:lnTo>
                      <a:pt x="30444" y="274"/>
                    </a:lnTo>
                    <a:lnTo>
                      <a:pt x="29126" y="125"/>
                    </a:lnTo>
                    <a:lnTo>
                      <a:pt x="27982" y="51"/>
                    </a:lnTo>
                    <a:lnTo>
                      <a:pt x="27062" y="1"/>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85" name="Google Shape;85;p15"/>
              <p:cNvSpPr/>
              <p:nvPr/>
            </p:nvSpPr>
            <p:spPr>
              <a:xfrm>
                <a:off x="2636107" y="2307826"/>
                <a:ext cx="421030" cy="461028"/>
              </a:xfrm>
              <a:custGeom>
                <a:avLst/>
                <a:gdLst/>
                <a:ahLst/>
                <a:cxnLst/>
                <a:rect l="l" t="t" r="r" b="b"/>
                <a:pathLst>
                  <a:path w="20421" h="22361" extrusionOk="0">
                    <a:moveTo>
                      <a:pt x="14874" y="0"/>
                    </a:moveTo>
                    <a:lnTo>
                      <a:pt x="14899" y="274"/>
                    </a:lnTo>
                    <a:lnTo>
                      <a:pt x="14899" y="572"/>
                    </a:lnTo>
                    <a:lnTo>
                      <a:pt x="14874" y="871"/>
                    </a:lnTo>
                    <a:lnTo>
                      <a:pt x="14799" y="1144"/>
                    </a:lnTo>
                    <a:lnTo>
                      <a:pt x="14725" y="1443"/>
                    </a:lnTo>
                    <a:lnTo>
                      <a:pt x="14625" y="1716"/>
                    </a:lnTo>
                    <a:lnTo>
                      <a:pt x="14526" y="1965"/>
                    </a:lnTo>
                    <a:lnTo>
                      <a:pt x="14377" y="2214"/>
                    </a:lnTo>
                    <a:lnTo>
                      <a:pt x="14153" y="2537"/>
                    </a:lnTo>
                    <a:lnTo>
                      <a:pt x="14775" y="2736"/>
                    </a:lnTo>
                    <a:lnTo>
                      <a:pt x="15347" y="2960"/>
                    </a:lnTo>
                    <a:lnTo>
                      <a:pt x="15919" y="3258"/>
                    </a:lnTo>
                    <a:lnTo>
                      <a:pt x="16441" y="3582"/>
                    </a:lnTo>
                    <a:lnTo>
                      <a:pt x="16938" y="3930"/>
                    </a:lnTo>
                    <a:lnTo>
                      <a:pt x="17411" y="4328"/>
                    </a:lnTo>
                    <a:lnTo>
                      <a:pt x="17834" y="4751"/>
                    </a:lnTo>
                    <a:lnTo>
                      <a:pt x="18207" y="5223"/>
                    </a:lnTo>
                    <a:lnTo>
                      <a:pt x="18257" y="5348"/>
                    </a:lnTo>
                    <a:lnTo>
                      <a:pt x="18257" y="5472"/>
                    </a:lnTo>
                    <a:lnTo>
                      <a:pt x="18232" y="5596"/>
                    </a:lnTo>
                    <a:lnTo>
                      <a:pt x="18132" y="5721"/>
                    </a:lnTo>
                    <a:lnTo>
                      <a:pt x="18033" y="5771"/>
                    </a:lnTo>
                    <a:lnTo>
                      <a:pt x="17834" y="5771"/>
                    </a:lnTo>
                    <a:lnTo>
                      <a:pt x="17759" y="5746"/>
                    </a:lnTo>
                    <a:lnTo>
                      <a:pt x="17685" y="5696"/>
                    </a:lnTo>
                    <a:lnTo>
                      <a:pt x="17635" y="5621"/>
                    </a:lnTo>
                    <a:lnTo>
                      <a:pt x="17262" y="5198"/>
                    </a:lnTo>
                    <a:lnTo>
                      <a:pt x="16864" y="4776"/>
                    </a:lnTo>
                    <a:lnTo>
                      <a:pt x="16416" y="4403"/>
                    </a:lnTo>
                    <a:lnTo>
                      <a:pt x="15919" y="4079"/>
                    </a:lnTo>
                    <a:lnTo>
                      <a:pt x="15396" y="3781"/>
                    </a:lnTo>
                    <a:lnTo>
                      <a:pt x="14849" y="3507"/>
                    </a:lnTo>
                    <a:lnTo>
                      <a:pt x="14252" y="3308"/>
                    </a:lnTo>
                    <a:lnTo>
                      <a:pt x="13655" y="3134"/>
                    </a:lnTo>
                    <a:lnTo>
                      <a:pt x="13158" y="3607"/>
                    </a:lnTo>
                    <a:lnTo>
                      <a:pt x="12660" y="4079"/>
                    </a:lnTo>
                    <a:lnTo>
                      <a:pt x="12461" y="4253"/>
                    </a:lnTo>
                    <a:lnTo>
                      <a:pt x="11989" y="4676"/>
                    </a:lnTo>
                    <a:lnTo>
                      <a:pt x="11566" y="5149"/>
                    </a:lnTo>
                    <a:lnTo>
                      <a:pt x="11367" y="5373"/>
                    </a:lnTo>
                    <a:lnTo>
                      <a:pt x="11168" y="5646"/>
                    </a:lnTo>
                    <a:lnTo>
                      <a:pt x="11019" y="5895"/>
                    </a:lnTo>
                    <a:lnTo>
                      <a:pt x="10895" y="6169"/>
                    </a:lnTo>
                    <a:lnTo>
                      <a:pt x="10820" y="6367"/>
                    </a:lnTo>
                    <a:lnTo>
                      <a:pt x="10770" y="6591"/>
                    </a:lnTo>
                    <a:lnTo>
                      <a:pt x="10696" y="7014"/>
                    </a:lnTo>
                    <a:lnTo>
                      <a:pt x="10646" y="7462"/>
                    </a:lnTo>
                    <a:lnTo>
                      <a:pt x="10621" y="7934"/>
                    </a:lnTo>
                    <a:lnTo>
                      <a:pt x="10621" y="8009"/>
                    </a:lnTo>
                    <a:lnTo>
                      <a:pt x="11143" y="8059"/>
                    </a:lnTo>
                    <a:lnTo>
                      <a:pt x="11666" y="8158"/>
                    </a:lnTo>
                    <a:lnTo>
                      <a:pt x="12188" y="8332"/>
                    </a:lnTo>
                    <a:lnTo>
                      <a:pt x="12660" y="8531"/>
                    </a:lnTo>
                    <a:lnTo>
                      <a:pt x="13108" y="8805"/>
                    </a:lnTo>
                    <a:lnTo>
                      <a:pt x="13506" y="9103"/>
                    </a:lnTo>
                    <a:lnTo>
                      <a:pt x="13705" y="9278"/>
                    </a:lnTo>
                    <a:lnTo>
                      <a:pt x="13879" y="9477"/>
                    </a:lnTo>
                    <a:lnTo>
                      <a:pt x="14053" y="9651"/>
                    </a:lnTo>
                    <a:lnTo>
                      <a:pt x="14203" y="9874"/>
                    </a:lnTo>
                    <a:lnTo>
                      <a:pt x="14277" y="9999"/>
                    </a:lnTo>
                    <a:lnTo>
                      <a:pt x="14277" y="10123"/>
                    </a:lnTo>
                    <a:lnTo>
                      <a:pt x="14227" y="10272"/>
                    </a:lnTo>
                    <a:lnTo>
                      <a:pt x="14128" y="10372"/>
                    </a:lnTo>
                    <a:lnTo>
                      <a:pt x="14028" y="10422"/>
                    </a:lnTo>
                    <a:lnTo>
                      <a:pt x="13854" y="10422"/>
                    </a:lnTo>
                    <a:lnTo>
                      <a:pt x="13755" y="10397"/>
                    </a:lnTo>
                    <a:lnTo>
                      <a:pt x="13705" y="10347"/>
                    </a:lnTo>
                    <a:lnTo>
                      <a:pt x="13630" y="10272"/>
                    </a:lnTo>
                    <a:lnTo>
                      <a:pt x="13357" y="9949"/>
                    </a:lnTo>
                    <a:lnTo>
                      <a:pt x="13034" y="9651"/>
                    </a:lnTo>
                    <a:lnTo>
                      <a:pt x="12685" y="9377"/>
                    </a:lnTo>
                    <a:lnTo>
                      <a:pt x="12312" y="9153"/>
                    </a:lnTo>
                    <a:lnTo>
                      <a:pt x="11914" y="8979"/>
                    </a:lnTo>
                    <a:lnTo>
                      <a:pt x="11467" y="8855"/>
                    </a:lnTo>
                    <a:lnTo>
                      <a:pt x="11044" y="8755"/>
                    </a:lnTo>
                    <a:lnTo>
                      <a:pt x="10571" y="8705"/>
                    </a:lnTo>
                    <a:lnTo>
                      <a:pt x="10546" y="9054"/>
                    </a:lnTo>
                    <a:lnTo>
                      <a:pt x="10472" y="9427"/>
                    </a:lnTo>
                    <a:lnTo>
                      <a:pt x="10397" y="9750"/>
                    </a:lnTo>
                    <a:lnTo>
                      <a:pt x="10273" y="10049"/>
                    </a:lnTo>
                    <a:lnTo>
                      <a:pt x="10123" y="10347"/>
                    </a:lnTo>
                    <a:lnTo>
                      <a:pt x="9949" y="10646"/>
                    </a:lnTo>
                    <a:lnTo>
                      <a:pt x="9750" y="10919"/>
                    </a:lnTo>
                    <a:lnTo>
                      <a:pt x="9527" y="11193"/>
                    </a:lnTo>
                    <a:lnTo>
                      <a:pt x="9278" y="11466"/>
                    </a:lnTo>
                    <a:lnTo>
                      <a:pt x="9029" y="11715"/>
                    </a:lnTo>
                    <a:lnTo>
                      <a:pt x="9228" y="12063"/>
                    </a:lnTo>
                    <a:lnTo>
                      <a:pt x="9452" y="12411"/>
                    </a:lnTo>
                    <a:lnTo>
                      <a:pt x="9726" y="12735"/>
                    </a:lnTo>
                    <a:lnTo>
                      <a:pt x="10024" y="13033"/>
                    </a:lnTo>
                    <a:lnTo>
                      <a:pt x="10347" y="13332"/>
                    </a:lnTo>
                    <a:lnTo>
                      <a:pt x="10696" y="13580"/>
                    </a:lnTo>
                    <a:lnTo>
                      <a:pt x="11069" y="13829"/>
                    </a:lnTo>
                    <a:lnTo>
                      <a:pt x="11467" y="14028"/>
                    </a:lnTo>
                    <a:lnTo>
                      <a:pt x="11591" y="14128"/>
                    </a:lnTo>
                    <a:lnTo>
                      <a:pt x="11666" y="14252"/>
                    </a:lnTo>
                    <a:lnTo>
                      <a:pt x="11666" y="14376"/>
                    </a:lnTo>
                    <a:lnTo>
                      <a:pt x="11641" y="14526"/>
                    </a:lnTo>
                    <a:lnTo>
                      <a:pt x="11591" y="14600"/>
                    </a:lnTo>
                    <a:lnTo>
                      <a:pt x="11516" y="14675"/>
                    </a:lnTo>
                    <a:lnTo>
                      <a:pt x="11417" y="14700"/>
                    </a:lnTo>
                    <a:lnTo>
                      <a:pt x="11317" y="14725"/>
                    </a:lnTo>
                    <a:lnTo>
                      <a:pt x="11243" y="14700"/>
                    </a:lnTo>
                    <a:lnTo>
                      <a:pt x="11168" y="14675"/>
                    </a:lnTo>
                    <a:lnTo>
                      <a:pt x="10745" y="14451"/>
                    </a:lnTo>
                    <a:lnTo>
                      <a:pt x="10322" y="14202"/>
                    </a:lnTo>
                    <a:lnTo>
                      <a:pt x="9949" y="13904"/>
                    </a:lnTo>
                    <a:lnTo>
                      <a:pt x="9576" y="13605"/>
                    </a:lnTo>
                    <a:lnTo>
                      <a:pt x="9253" y="13257"/>
                    </a:lnTo>
                    <a:lnTo>
                      <a:pt x="8954" y="12909"/>
                    </a:lnTo>
                    <a:lnTo>
                      <a:pt x="8681" y="12536"/>
                    </a:lnTo>
                    <a:lnTo>
                      <a:pt x="8457" y="12138"/>
                    </a:lnTo>
                    <a:lnTo>
                      <a:pt x="8159" y="12337"/>
                    </a:lnTo>
                    <a:lnTo>
                      <a:pt x="7835" y="12511"/>
                    </a:lnTo>
                    <a:lnTo>
                      <a:pt x="7537" y="12660"/>
                    </a:lnTo>
                    <a:lnTo>
                      <a:pt x="7213" y="12785"/>
                    </a:lnTo>
                    <a:lnTo>
                      <a:pt x="6865" y="12909"/>
                    </a:lnTo>
                    <a:lnTo>
                      <a:pt x="6517" y="13008"/>
                    </a:lnTo>
                    <a:lnTo>
                      <a:pt x="6169" y="13083"/>
                    </a:lnTo>
                    <a:lnTo>
                      <a:pt x="5821" y="13133"/>
                    </a:lnTo>
                    <a:lnTo>
                      <a:pt x="5721" y="13307"/>
                    </a:lnTo>
                    <a:lnTo>
                      <a:pt x="5597" y="13481"/>
                    </a:lnTo>
                    <a:lnTo>
                      <a:pt x="5447" y="13655"/>
                    </a:lnTo>
                    <a:lnTo>
                      <a:pt x="5298" y="13804"/>
                    </a:lnTo>
                    <a:lnTo>
                      <a:pt x="5124" y="13954"/>
                    </a:lnTo>
                    <a:lnTo>
                      <a:pt x="4950" y="14103"/>
                    </a:lnTo>
                    <a:lnTo>
                      <a:pt x="4751" y="14227"/>
                    </a:lnTo>
                    <a:lnTo>
                      <a:pt x="4527" y="14327"/>
                    </a:lnTo>
                    <a:lnTo>
                      <a:pt x="4104" y="14501"/>
                    </a:lnTo>
                    <a:lnTo>
                      <a:pt x="3632" y="14625"/>
                    </a:lnTo>
                    <a:lnTo>
                      <a:pt x="3134" y="14700"/>
                    </a:lnTo>
                    <a:lnTo>
                      <a:pt x="2612" y="14725"/>
                    </a:lnTo>
                    <a:lnTo>
                      <a:pt x="2139" y="14725"/>
                    </a:lnTo>
                    <a:lnTo>
                      <a:pt x="1791" y="14700"/>
                    </a:lnTo>
                    <a:lnTo>
                      <a:pt x="1443" y="14650"/>
                    </a:lnTo>
                    <a:lnTo>
                      <a:pt x="1145" y="14575"/>
                    </a:lnTo>
                    <a:lnTo>
                      <a:pt x="821" y="14501"/>
                    </a:lnTo>
                    <a:lnTo>
                      <a:pt x="548" y="14401"/>
                    </a:lnTo>
                    <a:lnTo>
                      <a:pt x="274" y="14277"/>
                    </a:lnTo>
                    <a:lnTo>
                      <a:pt x="0" y="14153"/>
                    </a:lnTo>
                    <a:lnTo>
                      <a:pt x="0" y="14501"/>
                    </a:lnTo>
                    <a:lnTo>
                      <a:pt x="0" y="14849"/>
                    </a:lnTo>
                    <a:lnTo>
                      <a:pt x="25" y="15222"/>
                    </a:lnTo>
                    <a:lnTo>
                      <a:pt x="75" y="15570"/>
                    </a:lnTo>
                    <a:lnTo>
                      <a:pt x="150" y="15918"/>
                    </a:lnTo>
                    <a:lnTo>
                      <a:pt x="175" y="15943"/>
                    </a:lnTo>
                    <a:lnTo>
                      <a:pt x="349" y="16192"/>
                    </a:lnTo>
                    <a:lnTo>
                      <a:pt x="523" y="16441"/>
                    </a:lnTo>
                    <a:lnTo>
                      <a:pt x="722" y="16640"/>
                    </a:lnTo>
                    <a:lnTo>
                      <a:pt x="946" y="16864"/>
                    </a:lnTo>
                    <a:lnTo>
                      <a:pt x="1169" y="17038"/>
                    </a:lnTo>
                    <a:lnTo>
                      <a:pt x="1393" y="17212"/>
                    </a:lnTo>
                    <a:lnTo>
                      <a:pt x="1642" y="17386"/>
                    </a:lnTo>
                    <a:lnTo>
                      <a:pt x="1891" y="17510"/>
                    </a:lnTo>
                    <a:lnTo>
                      <a:pt x="2139" y="17635"/>
                    </a:lnTo>
                    <a:lnTo>
                      <a:pt x="2388" y="17734"/>
                    </a:lnTo>
                    <a:lnTo>
                      <a:pt x="2662" y="17834"/>
                    </a:lnTo>
                    <a:lnTo>
                      <a:pt x="2910" y="17883"/>
                    </a:lnTo>
                    <a:lnTo>
                      <a:pt x="3184" y="17933"/>
                    </a:lnTo>
                    <a:lnTo>
                      <a:pt x="3458" y="17958"/>
                    </a:lnTo>
                    <a:lnTo>
                      <a:pt x="4129" y="17958"/>
                    </a:lnTo>
                    <a:lnTo>
                      <a:pt x="4229" y="18033"/>
                    </a:lnTo>
                    <a:lnTo>
                      <a:pt x="4328" y="18132"/>
                    </a:lnTo>
                    <a:lnTo>
                      <a:pt x="4378" y="18256"/>
                    </a:lnTo>
                    <a:lnTo>
                      <a:pt x="4353" y="18406"/>
                    </a:lnTo>
                    <a:lnTo>
                      <a:pt x="4303" y="18530"/>
                    </a:lnTo>
                    <a:lnTo>
                      <a:pt x="4204" y="18605"/>
                    </a:lnTo>
                    <a:lnTo>
                      <a:pt x="4055" y="18654"/>
                    </a:lnTo>
                    <a:lnTo>
                      <a:pt x="3607" y="18679"/>
                    </a:lnTo>
                    <a:lnTo>
                      <a:pt x="3209" y="18654"/>
                    </a:lnTo>
                    <a:lnTo>
                      <a:pt x="2836" y="18605"/>
                    </a:lnTo>
                    <a:lnTo>
                      <a:pt x="2463" y="18530"/>
                    </a:lnTo>
                    <a:lnTo>
                      <a:pt x="2115" y="18406"/>
                    </a:lnTo>
                    <a:lnTo>
                      <a:pt x="1741" y="18256"/>
                    </a:lnTo>
                    <a:lnTo>
                      <a:pt x="1393" y="18082"/>
                    </a:lnTo>
                    <a:lnTo>
                      <a:pt x="1070" y="17859"/>
                    </a:lnTo>
                    <a:lnTo>
                      <a:pt x="747" y="17610"/>
                    </a:lnTo>
                    <a:lnTo>
                      <a:pt x="995" y="18107"/>
                    </a:lnTo>
                    <a:lnTo>
                      <a:pt x="1294" y="18555"/>
                    </a:lnTo>
                    <a:lnTo>
                      <a:pt x="1617" y="19003"/>
                    </a:lnTo>
                    <a:lnTo>
                      <a:pt x="1965" y="19425"/>
                    </a:lnTo>
                    <a:lnTo>
                      <a:pt x="2363" y="19823"/>
                    </a:lnTo>
                    <a:lnTo>
                      <a:pt x="2786" y="20197"/>
                    </a:lnTo>
                    <a:lnTo>
                      <a:pt x="3234" y="20570"/>
                    </a:lnTo>
                    <a:lnTo>
                      <a:pt x="3706" y="20893"/>
                    </a:lnTo>
                    <a:lnTo>
                      <a:pt x="4179" y="21191"/>
                    </a:lnTo>
                    <a:lnTo>
                      <a:pt x="4701" y="21465"/>
                    </a:lnTo>
                    <a:lnTo>
                      <a:pt x="5248" y="21689"/>
                    </a:lnTo>
                    <a:lnTo>
                      <a:pt x="5796" y="21888"/>
                    </a:lnTo>
                    <a:lnTo>
                      <a:pt x="6368" y="22062"/>
                    </a:lnTo>
                    <a:lnTo>
                      <a:pt x="6940" y="22211"/>
                    </a:lnTo>
                    <a:lnTo>
                      <a:pt x="7562" y="22286"/>
                    </a:lnTo>
                    <a:lnTo>
                      <a:pt x="8159" y="22360"/>
                    </a:lnTo>
                    <a:lnTo>
                      <a:pt x="8208" y="22360"/>
                    </a:lnTo>
                    <a:lnTo>
                      <a:pt x="8034" y="22211"/>
                    </a:lnTo>
                    <a:lnTo>
                      <a:pt x="7885" y="22087"/>
                    </a:lnTo>
                    <a:lnTo>
                      <a:pt x="7711" y="21838"/>
                    </a:lnTo>
                    <a:lnTo>
                      <a:pt x="7562" y="21589"/>
                    </a:lnTo>
                    <a:lnTo>
                      <a:pt x="7462" y="21341"/>
                    </a:lnTo>
                    <a:lnTo>
                      <a:pt x="7388" y="21067"/>
                    </a:lnTo>
                    <a:lnTo>
                      <a:pt x="7338" y="20793"/>
                    </a:lnTo>
                    <a:lnTo>
                      <a:pt x="7338" y="20520"/>
                    </a:lnTo>
                    <a:lnTo>
                      <a:pt x="7363" y="20246"/>
                    </a:lnTo>
                    <a:lnTo>
                      <a:pt x="7437" y="19973"/>
                    </a:lnTo>
                    <a:lnTo>
                      <a:pt x="7512" y="19848"/>
                    </a:lnTo>
                    <a:lnTo>
                      <a:pt x="7611" y="19749"/>
                    </a:lnTo>
                    <a:lnTo>
                      <a:pt x="7736" y="19724"/>
                    </a:lnTo>
                    <a:lnTo>
                      <a:pt x="7810" y="19724"/>
                    </a:lnTo>
                    <a:lnTo>
                      <a:pt x="7885" y="19749"/>
                    </a:lnTo>
                    <a:lnTo>
                      <a:pt x="8009" y="19799"/>
                    </a:lnTo>
                    <a:lnTo>
                      <a:pt x="8084" y="19923"/>
                    </a:lnTo>
                    <a:lnTo>
                      <a:pt x="8134" y="20047"/>
                    </a:lnTo>
                    <a:lnTo>
                      <a:pt x="8109" y="20172"/>
                    </a:lnTo>
                    <a:lnTo>
                      <a:pt x="8059" y="20371"/>
                    </a:lnTo>
                    <a:lnTo>
                      <a:pt x="8059" y="20545"/>
                    </a:lnTo>
                    <a:lnTo>
                      <a:pt x="8059" y="20744"/>
                    </a:lnTo>
                    <a:lnTo>
                      <a:pt x="8084" y="20918"/>
                    </a:lnTo>
                    <a:lnTo>
                      <a:pt x="8134" y="21117"/>
                    </a:lnTo>
                    <a:lnTo>
                      <a:pt x="8208" y="21291"/>
                    </a:lnTo>
                    <a:lnTo>
                      <a:pt x="8308" y="21440"/>
                    </a:lnTo>
                    <a:lnTo>
                      <a:pt x="8432" y="21614"/>
                    </a:lnTo>
                    <a:lnTo>
                      <a:pt x="8606" y="21788"/>
                    </a:lnTo>
                    <a:lnTo>
                      <a:pt x="8780" y="21913"/>
                    </a:lnTo>
                    <a:lnTo>
                      <a:pt x="8954" y="22012"/>
                    </a:lnTo>
                    <a:lnTo>
                      <a:pt x="9153" y="22112"/>
                    </a:lnTo>
                    <a:lnTo>
                      <a:pt x="9352" y="22161"/>
                    </a:lnTo>
                    <a:lnTo>
                      <a:pt x="9551" y="22211"/>
                    </a:lnTo>
                    <a:lnTo>
                      <a:pt x="9900" y="22261"/>
                    </a:lnTo>
                    <a:lnTo>
                      <a:pt x="10621" y="22137"/>
                    </a:lnTo>
                    <a:lnTo>
                      <a:pt x="11292" y="21962"/>
                    </a:lnTo>
                    <a:lnTo>
                      <a:pt x="11989" y="21739"/>
                    </a:lnTo>
                    <a:lnTo>
                      <a:pt x="12636" y="21490"/>
                    </a:lnTo>
                    <a:lnTo>
                      <a:pt x="13282" y="21191"/>
                    </a:lnTo>
                    <a:lnTo>
                      <a:pt x="13879" y="20843"/>
                    </a:lnTo>
                    <a:lnTo>
                      <a:pt x="14476" y="20445"/>
                    </a:lnTo>
                    <a:lnTo>
                      <a:pt x="15023" y="20022"/>
                    </a:lnTo>
                    <a:lnTo>
                      <a:pt x="14650" y="19948"/>
                    </a:lnTo>
                    <a:lnTo>
                      <a:pt x="14277" y="19873"/>
                    </a:lnTo>
                    <a:lnTo>
                      <a:pt x="13904" y="19749"/>
                    </a:lnTo>
                    <a:lnTo>
                      <a:pt x="13556" y="19624"/>
                    </a:lnTo>
                    <a:lnTo>
                      <a:pt x="13232" y="19450"/>
                    </a:lnTo>
                    <a:lnTo>
                      <a:pt x="12909" y="19251"/>
                    </a:lnTo>
                    <a:lnTo>
                      <a:pt x="12611" y="19052"/>
                    </a:lnTo>
                    <a:lnTo>
                      <a:pt x="12337" y="18804"/>
                    </a:lnTo>
                    <a:lnTo>
                      <a:pt x="12262" y="18704"/>
                    </a:lnTo>
                    <a:lnTo>
                      <a:pt x="12238" y="18555"/>
                    </a:lnTo>
                    <a:lnTo>
                      <a:pt x="12262" y="18431"/>
                    </a:lnTo>
                    <a:lnTo>
                      <a:pt x="12337" y="18306"/>
                    </a:lnTo>
                    <a:lnTo>
                      <a:pt x="12437" y="18232"/>
                    </a:lnTo>
                    <a:lnTo>
                      <a:pt x="12586" y="18207"/>
                    </a:lnTo>
                    <a:lnTo>
                      <a:pt x="12710" y="18232"/>
                    </a:lnTo>
                    <a:lnTo>
                      <a:pt x="12835" y="18281"/>
                    </a:lnTo>
                    <a:lnTo>
                      <a:pt x="13133" y="18555"/>
                    </a:lnTo>
                    <a:lnTo>
                      <a:pt x="13481" y="18779"/>
                    </a:lnTo>
                    <a:lnTo>
                      <a:pt x="13854" y="18953"/>
                    </a:lnTo>
                    <a:lnTo>
                      <a:pt x="14252" y="19127"/>
                    </a:lnTo>
                    <a:lnTo>
                      <a:pt x="14650" y="19227"/>
                    </a:lnTo>
                    <a:lnTo>
                      <a:pt x="15073" y="19326"/>
                    </a:lnTo>
                    <a:lnTo>
                      <a:pt x="15521" y="19351"/>
                    </a:lnTo>
                    <a:lnTo>
                      <a:pt x="16068" y="19351"/>
                    </a:lnTo>
                    <a:lnTo>
                      <a:pt x="16416" y="19227"/>
                    </a:lnTo>
                    <a:lnTo>
                      <a:pt x="16789" y="19077"/>
                    </a:lnTo>
                    <a:lnTo>
                      <a:pt x="17137" y="18903"/>
                    </a:lnTo>
                    <a:lnTo>
                      <a:pt x="17461" y="18704"/>
                    </a:lnTo>
                    <a:lnTo>
                      <a:pt x="17784" y="18505"/>
                    </a:lnTo>
                    <a:lnTo>
                      <a:pt x="18083" y="18306"/>
                    </a:lnTo>
                    <a:lnTo>
                      <a:pt x="18381" y="18058"/>
                    </a:lnTo>
                    <a:lnTo>
                      <a:pt x="18655" y="17834"/>
                    </a:lnTo>
                    <a:lnTo>
                      <a:pt x="18903" y="17560"/>
                    </a:lnTo>
                    <a:lnTo>
                      <a:pt x="19152" y="17311"/>
                    </a:lnTo>
                    <a:lnTo>
                      <a:pt x="19351" y="17038"/>
                    </a:lnTo>
                    <a:lnTo>
                      <a:pt x="19575" y="16739"/>
                    </a:lnTo>
                    <a:lnTo>
                      <a:pt x="19749" y="16441"/>
                    </a:lnTo>
                    <a:lnTo>
                      <a:pt x="19923" y="16142"/>
                    </a:lnTo>
                    <a:lnTo>
                      <a:pt x="20048" y="15819"/>
                    </a:lnTo>
                    <a:lnTo>
                      <a:pt x="20172" y="15496"/>
                    </a:lnTo>
                    <a:lnTo>
                      <a:pt x="20246" y="15247"/>
                    </a:lnTo>
                    <a:lnTo>
                      <a:pt x="20321" y="14998"/>
                    </a:lnTo>
                    <a:lnTo>
                      <a:pt x="20396" y="14476"/>
                    </a:lnTo>
                    <a:lnTo>
                      <a:pt x="20147" y="14700"/>
                    </a:lnTo>
                    <a:lnTo>
                      <a:pt x="19849" y="14899"/>
                    </a:lnTo>
                    <a:lnTo>
                      <a:pt x="19525" y="15098"/>
                    </a:lnTo>
                    <a:lnTo>
                      <a:pt x="19202" y="15247"/>
                    </a:lnTo>
                    <a:lnTo>
                      <a:pt x="18754" y="15421"/>
                    </a:lnTo>
                    <a:lnTo>
                      <a:pt x="18306" y="15521"/>
                    </a:lnTo>
                    <a:lnTo>
                      <a:pt x="17859" y="15595"/>
                    </a:lnTo>
                    <a:lnTo>
                      <a:pt x="17386" y="15620"/>
                    </a:lnTo>
                    <a:lnTo>
                      <a:pt x="17113" y="15620"/>
                    </a:lnTo>
                    <a:lnTo>
                      <a:pt x="16814" y="15570"/>
                    </a:lnTo>
                    <a:lnTo>
                      <a:pt x="16516" y="15545"/>
                    </a:lnTo>
                    <a:lnTo>
                      <a:pt x="16242" y="15471"/>
                    </a:lnTo>
                    <a:lnTo>
                      <a:pt x="16118" y="15396"/>
                    </a:lnTo>
                    <a:lnTo>
                      <a:pt x="16018" y="15297"/>
                    </a:lnTo>
                    <a:lnTo>
                      <a:pt x="15968" y="15172"/>
                    </a:lnTo>
                    <a:lnTo>
                      <a:pt x="15993" y="15023"/>
                    </a:lnTo>
                    <a:lnTo>
                      <a:pt x="16043" y="14899"/>
                    </a:lnTo>
                    <a:lnTo>
                      <a:pt x="16143" y="14824"/>
                    </a:lnTo>
                    <a:lnTo>
                      <a:pt x="16267" y="14774"/>
                    </a:lnTo>
                    <a:lnTo>
                      <a:pt x="16416" y="14774"/>
                    </a:lnTo>
                    <a:lnTo>
                      <a:pt x="16739" y="14849"/>
                    </a:lnTo>
                    <a:lnTo>
                      <a:pt x="17038" y="14899"/>
                    </a:lnTo>
                    <a:lnTo>
                      <a:pt x="17685" y="14899"/>
                    </a:lnTo>
                    <a:lnTo>
                      <a:pt x="18008" y="14849"/>
                    </a:lnTo>
                    <a:lnTo>
                      <a:pt x="18306" y="14799"/>
                    </a:lnTo>
                    <a:lnTo>
                      <a:pt x="18605" y="14700"/>
                    </a:lnTo>
                    <a:lnTo>
                      <a:pt x="18903" y="14600"/>
                    </a:lnTo>
                    <a:lnTo>
                      <a:pt x="19177" y="14476"/>
                    </a:lnTo>
                    <a:lnTo>
                      <a:pt x="19426" y="14327"/>
                    </a:lnTo>
                    <a:lnTo>
                      <a:pt x="19650" y="14177"/>
                    </a:lnTo>
                    <a:lnTo>
                      <a:pt x="19849" y="14003"/>
                    </a:lnTo>
                    <a:lnTo>
                      <a:pt x="20023" y="13829"/>
                    </a:lnTo>
                    <a:lnTo>
                      <a:pt x="20172" y="13630"/>
                    </a:lnTo>
                    <a:lnTo>
                      <a:pt x="20321" y="13431"/>
                    </a:lnTo>
                    <a:lnTo>
                      <a:pt x="20421" y="13232"/>
                    </a:lnTo>
                    <a:lnTo>
                      <a:pt x="20371" y="12834"/>
                    </a:lnTo>
                    <a:lnTo>
                      <a:pt x="20271" y="12461"/>
                    </a:lnTo>
                    <a:lnTo>
                      <a:pt x="20172" y="12088"/>
                    </a:lnTo>
                    <a:lnTo>
                      <a:pt x="20023" y="11740"/>
                    </a:lnTo>
                    <a:lnTo>
                      <a:pt x="19873" y="11392"/>
                    </a:lnTo>
                    <a:lnTo>
                      <a:pt x="19674" y="11068"/>
                    </a:lnTo>
                    <a:lnTo>
                      <a:pt x="19475" y="10745"/>
                    </a:lnTo>
                    <a:lnTo>
                      <a:pt x="19227" y="10422"/>
                    </a:lnTo>
                    <a:lnTo>
                      <a:pt x="18729" y="11019"/>
                    </a:lnTo>
                    <a:lnTo>
                      <a:pt x="18456" y="11292"/>
                    </a:lnTo>
                    <a:lnTo>
                      <a:pt x="18157" y="11591"/>
                    </a:lnTo>
                    <a:lnTo>
                      <a:pt x="17834" y="11839"/>
                    </a:lnTo>
                    <a:lnTo>
                      <a:pt x="17511" y="12088"/>
                    </a:lnTo>
                    <a:lnTo>
                      <a:pt x="17162" y="12312"/>
                    </a:lnTo>
                    <a:lnTo>
                      <a:pt x="16764" y="12511"/>
                    </a:lnTo>
                    <a:lnTo>
                      <a:pt x="16317" y="12685"/>
                    </a:lnTo>
                    <a:lnTo>
                      <a:pt x="15819" y="12834"/>
                    </a:lnTo>
                    <a:lnTo>
                      <a:pt x="15297" y="12934"/>
                    </a:lnTo>
                    <a:lnTo>
                      <a:pt x="15048" y="12959"/>
                    </a:lnTo>
                    <a:lnTo>
                      <a:pt x="14675" y="12959"/>
                    </a:lnTo>
                    <a:lnTo>
                      <a:pt x="14650" y="13332"/>
                    </a:lnTo>
                    <a:lnTo>
                      <a:pt x="14600" y="13705"/>
                    </a:lnTo>
                    <a:lnTo>
                      <a:pt x="14501" y="14078"/>
                    </a:lnTo>
                    <a:lnTo>
                      <a:pt x="14377" y="14451"/>
                    </a:lnTo>
                    <a:lnTo>
                      <a:pt x="14203" y="14799"/>
                    </a:lnTo>
                    <a:lnTo>
                      <a:pt x="14004" y="15147"/>
                    </a:lnTo>
                    <a:lnTo>
                      <a:pt x="13780" y="15471"/>
                    </a:lnTo>
                    <a:lnTo>
                      <a:pt x="13531" y="15794"/>
                    </a:lnTo>
                    <a:lnTo>
                      <a:pt x="13730" y="15943"/>
                    </a:lnTo>
                    <a:lnTo>
                      <a:pt x="13979" y="16117"/>
                    </a:lnTo>
                    <a:lnTo>
                      <a:pt x="14227" y="16267"/>
                    </a:lnTo>
                    <a:lnTo>
                      <a:pt x="14501" y="16391"/>
                    </a:lnTo>
                    <a:lnTo>
                      <a:pt x="14775" y="16491"/>
                    </a:lnTo>
                    <a:lnTo>
                      <a:pt x="15048" y="16590"/>
                    </a:lnTo>
                    <a:lnTo>
                      <a:pt x="15347" y="16665"/>
                    </a:lnTo>
                    <a:lnTo>
                      <a:pt x="15645" y="16714"/>
                    </a:lnTo>
                    <a:lnTo>
                      <a:pt x="15769" y="16764"/>
                    </a:lnTo>
                    <a:lnTo>
                      <a:pt x="15869" y="16839"/>
                    </a:lnTo>
                    <a:lnTo>
                      <a:pt x="15919" y="16963"/>
                    </a:lnTo>
                    <a:lnTo>
                      <a:pt x="15944" y="17112"/>
                    </a:lnTo>
                    <a:lnTo>
                      <a:pt x="15894" y="17237"/>
                    </a:lnTo>
                    <a:lnTo>
                      <a:pt x="15819" y="17336"/>
                    </a:lnTo>
                    <a:lnTo>
                      <a:pt x="15720" y="17386"/>
                    </a:lnTo>
                    <a:lnTo>
                      <a:pt x="15595" y="17411"/>
                    </a:lnTo>
                    <a:lnTo>
                      <a:pt x="15546" y="17411"/>
                    </a:lnTo>
                    <a:lnTo>
                      <a:pt x="15173" y="17361"/>
                    </a:lnTo>
                    <a:lnTo>
                      <a:pt x="14824" y="17262"/>
                    </a:lnTo>
                    <a:lnTo>
                      <a:pt x="14476" y="17162"/>
                    </a:lnTo>
                    <a:lnTo>
                      <a:pt x="14153" y="17013"/>
                    </a:lnTo>
                    <a:lnTo>
                      <a:pt x="13854" y="16864"/>
                    </a:lnTo>
                    <a:lnTo>
                      <a:pt x="13556" y="16690"/>
                    </a:lnTo>
                    <a:lnTo>
                      <a:pt x="13257" y="16491"/>
                    </a:lnTo>
                    <a:lnTo>
                      <a:pt x="13009" y="16267"/>
                    </a:lnTo>
                    <a:lnTo>
                      <a:pt x="12611" y="16565"/>
                    </a:lnTo>
                    <a:lnTo>
                      <a:pt x="12213" y="16814"/>
                    </a:lnTo>
                    <a:lnTo>
                      <a:pt x="11790" y="17013"/>
                    </a:lnTo>
                    <a:lnTo>
                      <a:pt x="11342" y="17212"/>
                    </a:lnTo>
                    <a:lnTo>
                      <a:pt x="10870" y="17336"/>
                    </a:lnTo>
                    <a:lnTo>
                      <a:pt x="10397" y="17436"/>
                    </a:lnTo>
                    <a:lnTo>
                      <a:pt x="10273" y="17660"/>
                    </a:lnTo>
                    <a:lnTo>
                      <a:pt x="10173" y="17883"/>
                    </a:lnTo>
                    <a:lnTo>
                      <a:pt x="10123" y="18132"/>
                    </a:lnTo>
                    <a:lnTo>
                      <a:pt x="10099" y="18381"/>
                    </a:lnTo>
                    <a:lnTo>
                      <a:pt x="10123" y="18630"/>
                    </a:lnTo>
                    <a:lnTo>
                      <a:pt x="10198" y="18853"/>
                    </a:lnTo>
                    <a:lnTo>
                      <a:pt x="10298" y="19077"/>
                    </a:lnTo>
                    <a:lnTo>
                      <a:pt x="10447" y="19301"/>
                    </a:lnTo>
                    <a:lnTo>
                      <a:pt x="10521" y="19425"/>
                    </a:lnTo>
                    <a:lnTo>
                      <a:pt x="10521" y="19550"/>
                    </a:lnTo>
                    <a:lnTo>
                      <a:pt x="10497" y="19699"/>
                    </a:lnTo>
                    <a:lnTo>
                      <a:pt x="10397" y="19799"/>
                    </a:lnTo>
                    <a:lnTo>
                      <a:pt x="10298" y="19873"/>
                    </a:lnTo>
                    <a:lnTo>
                      <a:pt x="10099" y="19873"/>
                    </a:lnTo>
                    <a:lnTo>
                      <a:pt x="10024" y="19848"/>
                    </a:lnTo>
                    <a:lnTo>
                      <a:pt x="9974" y="19823"/>
                    </a:lnTo>
                    <a:lnTo>
                      <a:pt x="9900" y="19749"/>
                    </a:lnTo>
                    <a:lnTo>
                      <a:pt x="9726" y="19525"/>
                    </a:lnTo>
                    <a:lnTo>
                      <a:pt x="9601" y="19251"/>
                    </a:lnTo>
                    <a:lnTo>
                      <a:pt x="9477" y="18978"/>
                    </a:lnTo>
                    <a:lnTo>
                      <a:pt x="9427" y="18704"/>
                    </a:lnTo>
                    <a:lnTo>
                      <a:pt x="9402" y="18431"/>
                    </a:lnTo>
                    <a:lnTo>
                      <a:pt x="9402" y="18132"/>
                    </a:lnTo>
                    <a:lnTo>
                      <a:pt x="9452" y="17859"/>
                    </a:lnTo>
                    <a:lnTo>
                      <a:pt x="9527" y="17585"/>
                    </a:lnTo>
                    <a:lnTo>
                      <a:pt x="9527" y="17585"/>
                    </a:lnTo>
                    <a:lnTo>
                      <a:pt x="9352" y="17610"/>
                    </a:lnTo>
                    <a:lnTo>
                      <a:pt x="8581" y="17734"/>
                    </a:lnTo>
                    <a:lnTo>
                      <a:pt x="8208" y="17784"/>
                    </a:lnTo>
                    <a:lnTo>
                      <a:pt x="7835" y="17883"/>
                    </a:lnTo>
                    <a:lnTo>
                      <a:pt x="7487" y="17983"/>
                    </a:lnTo>
                    <a:lnTo>
                      <a:pt x="7114" y="18132"/>
                    </a:lnTo>
                    <a:lnTo>
                      <a:pt x="6766" y="18306"/>
                    </a:lnTo>
                    <a:lnTo>
                      <a:pt x="6467" y="18530"/>
                    </a:lnTo>
                    <a:lnTo>
                      <a:pt x="6194" y="18754"/>
                    </a:lnTo>
                    <a:lnTo>
                      <a:pt x="6094" y="18878"/>
                    </a:lnTo>
                    <a:lnTo>
                      <a:pt x="5995" y="19028"/>
                    </a:lnTo>
                    <a:lnTo>
                      <a:pt x="5920" y="19152"/>
                    </a:lnTo>
                    <a:lnTo>
                      <a:pt x="5845" y="19301"/>
                    </a:lnTo>
                    <a:lnTo>
                      <a:pt x="5821" y="19450"/>
                    </a:lnTo>
                    <a:lnTo>
                      <a:pt x="5796" y="19600"/>
                    </a:lnTo>
                    <a:lnTo>
                      <a:pt x="5771" y="19724"/>
                    </a:lnTo>
                    <a:lnTo>
                      <a:pt x="5696" y="19848"/>
                    </a:lnTo>
                    <a:lnTo>
                      <a:pt x="5572" y="19923"/>
                    </a:lnTo>
                    <a:lnTo>
                      <a:pt x="5447" y="19948"/>
                    </a:lnTo>
                    <a:lnTo>
                      <a:pt x="5423" y="19948"/>
                    </a:lnTo>
                    <a:lnTo>
                      <a:pt x="5298" y="19898"/>
                    </a:lnTo>
                    <a:lnTo>
                      <a:pt x="5174" y="19823"/>
                    </a:lnTo>
                    <a:lnTo>
                      <a:pt x="5099" y="19724"/>
                    </a:lnTo>
                    <a:lnTo>
                      <a:pt x="5099" y="19575"/>
                    </a:lnTo>
                    <a:lnTo>
                      <a:pt x="5099" y="19376"/>
                    </a:lnTo>
                    <a:lnTo>
                      <a:pt x="5149" y="19177"/>
                    </a:lnTo>
                    <a:lnTo>
                      <a:pt x="5199" y="19003"/>
                    </a:lnTo>
                    <a:lnTo>
                      <a:pt x="5273" y="18829"/>
                    </a:lnTo>
                    <a:lnTo>
                      <a:pt x="5373" y="18654"/>
                    </a:lnTo>
                    <a:lnTo>
                      <a:pt x="5497" y="18505"/>
                    </a:lnTo>
                    <a:lnTo>
                      <a:pt x="5622" y="18356"/>
                    </a:lnTo>
                    <a:lnTo>
                      <a:pt x="5746" y="18207"/>
                    </a:lnTo>
                    <a:lnTo>
                      <a:pt x="6044" y="17933"/>
                    </a:lnTo>
                    <a:lnTo>
                      <a:pt x="6393" y="17709"/>
                    </a:lnTo>
                    <a:lnTo>
                      <a:pt x="6766" y="17510"/>
                    </a:lnTo>
                    <a:lnTo>
                      <a:pt x="7139" y="17361"/>
                    </a:lnTo>
                    <a:lnTo>
                      <a:pt x="6865" y="17237"/>
                    </a:lnTo>
                    <a:lnTo>
                      <a:pt x="6517" y="17087"/>
                    </a:lnTo>
                    <a:lnTo>
                      <a:pt x="6268" y="16938"/>
                    </a:lnTo>
                    <a:lnTo>
                      <a:pt x="6020" y="16789"/>
                    </a:lnTo>
                    <a:lnTo>
                      <a:pt x="5796" y="16590"/>
                    </a:lnTo>
                    <a:lnTo>
                      <a:pt x="5572" y="16391"/>
                    </a:lnTo>
                    <a:lnTo>
                      <a:pt x="5373" y="16167"/>
                    </a:lnTo>
                    <a:lnTo>
                      <a:pt x="5199" y="15943"/>
                    </a:lnTo>
                    <a:lnTo>
                      <a:pt x="5050" y="15695"/>
                    </a:lnTo>
                    <a:lnTo>
                      <a:pt x="4950" y="15471"/>
                    </a:lnTo>
                    <a:lnTo>
                      <a:pt x="4925" y="15322"/>
                    </a:lnTo>
                    <a:lnTo>
                      <a:pt x="4950" y="15197"/>
                    </a:lnTo>
                    <a:lnTo>
                      <a:pt x="5025" y="15073"/>
                    </a:lnTo>
                    <a:lnTo>
                      <a:pt x="5149" y="14998"/>
                    </a:lnTo>
                    <a:lnTo>
                      <a:pt x="5298" y="14973"/>
                    </a:lnTo>
                    <a:lnTo>
                      <a:pt x="5423" y="14998"/>
                    </a:lnTo>
                    <a:lnTo>
                      <a:pt x="5547" y="15098"/>
                    </a:lnTo>
                    <a:lnTo>
                      <a:pt x="5622" y="15197"/>
                    </a:lnTo>
                    <a:lnTo>
                      <a:pt x="5696" y="15396"/>
                    </a:lnTo>
                    <a:lnTo>
                      <a:pt x="5796" y="15570"/>
                    </a:lnTo>
                    <a:lnTo>
                      <a:pt x="5945" y="15744"/>
                    </a:lnTo>
                    <a:lnTo>
                      <a:pt x="6094" y="15894"/>
                    </a:lnTo>
                    <a:lnTo>
                      <a:pt x="6268" y="16068"/>
                    </a:lnTo>
                    <a:lnTo>
                      <a:pt x="6442" y="16217"/>
                    </a:lnTo>
                    <a:lnTo>
                      <a:pt x="6641" y="16341"/>
                    </a:lnTo>
                    <a:lnTo>
                      <a:pt x="6840" y="16441"/>
                    </a:lnTo>
                    <a:lnTo>
                      <a:pt x="7213" y="16615"/>
                    </a:lnTo>
                    <a:lnTo>
                      <a:pt x="7537" y="16739"/>
                    </a:lnTo>
                    <a:lnTo>
                      <a:pt x="7910" y="16839"/>
                    </a:lnTo>
                    <a:lnTo>
                      <a:pt x="8457" y="16963"/>
                    </a:lnTo>
                    <a:lnTo>
                      <a:pt x="8557" y="17013"/>
                    </a:lnTo>
                    <a:lnTo>
                      <a:pt x="9253" y="16889"/>
                    </a:lnTo>
                    <a:lnTo>
                      <a:pt x="10198" y="16739"/>
                    </a:lnTo>
                    <a:lnTo>
                      <a:pt x="10671" y="16665"/>
                    </a:lnTo>
                    <a:lnTo>
                      <a:pt x="11118" y="16515"/>
                    </a:lnTo>
                    <a:lnTo>
                      <a:pt x="11417" y="16416"/>
                    </a:lnTo>
                    <a:lnTo>
                      <a:pt x="11715" y="16267"/>
                    </a:lnTo>
                    <a:lnTo>
                      <a:pt x="12014" y="16117"/>
                    </a:lnTo>
                    <a:lnTo>
                      <a:pt x="12287" y="15943"/>
                    </a:lnTo>
                    <a:lnTo>
                      <a:pt x="12536" y="15744"/>
                    </a:lnTo>
                    <a:lnTo>
                      <a:pt x="12785" y="15521"/>
                    </a:lnTo>
                    <a:lnTo>
                      <a:pt x="12984" y="15297"/>
                    </a:lnTo>
                    <a:lnTo>
                      <a:pt x="13183" y="15073"/>
                    </a:lnTo>
                    <a:lnTo>
                      <a:pt x="13382" y="14824"/>
                    </a:lnTo>
                    <a:lnTo>
                      <a:pt x="13531" y="14551"/>
                    </a:lnTo>
                    <a:lnTo>
                      <a:pt x="13655" y="14277"/>
                    </a:lnTo>
                    <a:lnTo>
                      <a:pt x="13780" y="14003"/>
                    </a:lnTo>
                    <a:lnTo>
                      <a:pt x="13854" y="13730"/>
                    </a:lnTo>
                    <a:lnTo>
                      <a:pt x="13929" y="13431"/>
                    </a:lnTo>
                    <a:lnTo>
                      <a:pt x="13954" y="13158"/>
                    </a:lnTo>
                    <a:lnTo>
                      <a:pt x="13954" y="12859"/>
                    </a:lnTo>
                    <a:lnTo>
                      <a:pt x="13630" y="12785"/>
                    </a:lnTo>
                    <a:lnTo>
                      <a:pt x="13282" y="12660"/>
                    </a:lnTo>
                    <a:lnTo>
                      <a:pt x="12984" y="12511"/>
                    </a:lnTo>
                    <a:lnTo>
                      <a:pt x="12685" y="12312"/>
                    </a:lnTo>
                    <a:lnTo>
                      <a:pt x="12586" y="12213"/>
                    </a:lnTo>
                    <a:lnTo>
                      <a:pt x="12536" y="12088"/>
                    </a:lnTo>
                    <a:lnTo>
                      <a:pt x="12561" y="11939"/>
                    </a:lnTo>
                    <a:lnTo>
                      <a:pt x="12611" y="11815"/>
                    </a:lnTo>
                    <a:lnTo>
                      <a:pt x="12735" y="11715"/>
                    </a:lnTo>
                    <a:lnTo>
                      <a:pt x="12859" y="11690"/>
                    </a:lnTo>
                    <a:lnTo>
                      <a:pt x="12984" y="11690"/>
                    </a:lnTo>
                    <a:lnTo>
                      <a:pt x="13108" y="11740"/>
                    </a:lnTo>
                    <a:lnTo>
                      <a:pt x="13282" y="11864"/>
                    </a:lnTo>
                    <a:lnTo>
                      <a:pt x="13481" y="11964"/>
                    </a:lnTo>
                    <a:lnTo>
                      <a:pt x="13680" y="12063"/>
                    </a:lnTo>
                    <a:lnTo>
                      <a:pt x="13879" y="12113"/>
                    </a:lnTo>
                    <a:lnTo>
                      <a:pt x="14103" y="12188"/>
                    </a:lnTo>
                    <a:lnTo>
                      <a:pt x="14327" y="12213"/>
                    </a:lnTo>
                    <a:lnTo>
                      <a:pt x="14775" y="12237"/>
                    </a:lnTo>
                    <a:lnTo>
                      <a:pt x="15222" y="12213"/>
                    </a:lnTo>
                    <a:lnTo>
                      <a:pt x="15670" y="12138"/>
                    </a:lnTo>
                    <a:lnTo>
                      <a:pt x="16093" y="12014"/>
                    </a:lnTo>
                    <a:lnTo>
                      <a:pt x="16466" y="11864"/>
                    </a:lnTo>
                    <a:lnTo>
                      <a:pt x="16814" y="11690"/>
                    </a:lnTo>
                    <a:lnTo>
                      <a:pt x="17113" y="11491"/>
                    </a:lnTo>
                    <a:lnTo>
                      <a:pt x="17411" y="11267"/>
                    </a:lnTo>
                    <a:lnTo>
                      <a:pt x="17685" y="11043"/>
                    </a:lnTo>
                    <a:lnTo>
                      <a:pt x="17958" y="10795"/>
                    </a:lnTo>
                    <a:lnTo>
                      <a:pt x="18207" y="10521"/>
                    </a:lnTo>
                    <a:lnTo>
                      <a:pt x="18655" y="9999"/>
                    </a:lnTo>
                    <a:lnTo>
                      <a:pt x="18306" y="9601"/>
                    </a:lnTo>
                    <a:lnTo>
                      <a:pt x="17933" y="9228"/>
                    </a:lnTo>
                    <a:lnTo>
                      <a:pt x="17511" y="8904"/>
                    </a:lnTo>
                    <a:lnTo>
                      <a:pt x="17063" y="8606"/>
                    </a:lnTo>
                    <a:lnTo>
                      <a:pt x="16590" y="8357"/>
                    </a:lnTo>
                    <a:lnTo>
                      <a:pt x="16068" y="8133"/>
                    </a:lnTo>
                    <a:lnTo>
                      <a:pt x="15546" y="7934"/>
                    </a:lnTo>
                    <a:lnTo>
                      <a:pt x="14998" y="7810"/>
                    </a:lnTo>
                    <a:lnTo>
                      <a:pt x="14874" y="7760"/>
                    </a:lnTo>
                    <a:lnTo>
                      <a:pt x="14775" y="7661"/>
                    </a:lnTo>
                    <a:lnTo>
                      <a:pt x="14725" y="7536"/>
                    </a:lnTo>
                    <a:lnTo>
                      <a:pt x="14725" y="7387"/>
                    </a:lnTo>
                    <a:lnTo>
                      <a:pt x="14775" y="7263"/>
                    </a:lnTo>
                    <a:lnTo>
                      <a:pt x="14874" y="7163"/>
                    </a:lnTo>
                    <a:lnTo>
                      <a:pt x="14998" y="7114"/>
                    </a:lnTo>
                    <a:lnTo>
                      <a:pt x="15148" y="7114"/>
                    </a:lnTo>
                    <a:lnTo>
                      <a:pt x="15720" y="7263"/>
                    </a:lnTo>
                    <a:lnTo>
                      <a:pt x="16267" y="7437"/>
                    </a:lnTo>
                    <a:lnTo>
                      <a:pt x="16814" y="7661"/>
                    </a:lnTo>
                    <a:lnTo>
                      <a:pt x="17336" y="7934"/>
                    </a:lnTo>
                    <a:lnTo>
                      <a:pt x="17809" y="8258"/>
                    </a:lnTo>
                    <a:lnTo>
                      <a:pt x="18257" y="8581"/>
                    </a:lnTo>
                    <a:lnTo>
                      <a:pt x="18680" y="8954"/>
                    </a:lnTo>
                    <a:lnTo>
                      <a:pt x="19053" y="9377"/>
                    </a:lnTo>
                    <a:lnTo>
                      <a:pt x="19202" y="9029"/>
                    </a:lnTo>
                    <a:lnTo>
                      <a:pt x="19351" y="8705"/>
                    </a:lnTo>
                    <a:lnTo>
                      <a:pt x="19451" y="8357"/>
                    </a:lnTo>
                    <a:lnTo>
                      <a:pt x="19550" y="8009"/>
                    </a:lnTo>
                    <a:lnTo>
                      <a:pt x="19625" y="7661"/>
                    </a:lnTo>
                    <a:lnTo>
                      <a:pt x="19674" y="7313"/>
                    </a:lnTo>
                    <a:lnTo>
                      <a:pt x="19724" y="6964"/>
                    </a:lnTo>
                    <a:lnTo>
                      <a:pt x="19724" y="6616"/>
                    </a:lnTo>
                    <a:lnTo>
                      <a:pt x="19724" y="6268"/>
                    </a:lnTo>
                    <a:lnTo>
                      <a:pt x="19699" y="5920"/>
                    </a:lnTo>
                    <a:lnTo>
                      <a:pt x="19674" y="5547"/>
                    </a:lnTo>
                    <a:lnTo>
                      <a:pt x="19600" y="5198"/>
                    </a:lnTo>
                    <a:lnTo>
                      <a:pt x="19525" y="4850"/>
                    </a:lnTo>
                    <a:lnTo>
                      <a:pt x="19426" y="4527"/>
                    </a:lnTo>
                    <a:lnTo>
                      <a:pt x="19301" y="4179"/>
                    </a:lnTo>
                    <a:lnTo>
                      <a:pt x="19152" y="3855"/>
                    </a:lnTo>
                    <a:lnTo>
                      <a:pt x="18978" y="3532"/>
                    </a:lnTo>
                    <a:lnTo>
                      <a:pt x="18804" y="3234"/>
                    </a:lnTo>
                    <a:lnTo>
                      <a:pt x="18630" y="2935"/>
                    </a:lnTo>
                    <a:lnTo>
                      <a:pt x="18406" y="2661"/>
                    </a:lnTo>
                    <a:lnTo>
                      <a:pt x="18182" y="2363"/>
                    </a:lnTo>
                    <a:lnTo>
                      <a:pt x="17958" y="2089"/>
                    </a:lnTo>
                    <a:lnTo>
                      <a:pt x="17685" y="1841"/>
                    </a:lnTo>
                    <a:lnTo>
                      <a:pt x="17436" y="1592"/>
                    </a:lnTo>
                    <a:lnTo>
                      <a:pt x="17137" y="1343"/>
                    </a:lnTo>
                    <a:lnTo>
                      <a:pt x="16864" y="1119"/>
                    </a:lnTo>
                    <a:lnTo>
                      <a:pt x="16541" y="896"/>
                    </a:lnTo>
                    <a:lnTo>
                      <a:pt x="16242" y="697"/>
                    </a:lnTo>
                    <a:lnTo>
                      <a:pt x="15894" y="498"/>
                    </a:lnTo>
                    <a:lnTo>
                      <a:pt x="15570" y="323"/>
                    </a:lnTo>
                    <a:lnTo>
                      <a:pt x="15222" y="149"/>
                    </a:lnTo>
                    <a:lnTo>
                      <a:pt x="14874"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86" name="Google Shape;86;p15"/>
              <p:cNvSpPr/>
              <p:nvPr/>
            </p:nvSpPr>
            <p:spPr>
              <a:xfrm>
                <a:off x="2636107" y="2212429"/>
                <a:ext cx="292830" cy="384640"/>
              </a:xfrm>
              <a:custGeom>
                <a:avLst/>
                <a:gdLst/>
                <a:ahLst/>
                <a:cxnLst/>
                <a:rect l="l" t="t" r="r" b="b"/>
                <a:pathLst>
                  <a:path w="14203" h="18656" extrusionOk="0">
                    <a:moveTo>
                      <a:pt x="4826" y="1"/>
                    </a:moveTo>
                    <a:lnTo>
                      <a:pt x="4453" y="26"/>
                    </a:lnTo>
                    <a:lnTo>
                      <a:pt x="4104" y="76"/>
                    </a:lnTo>
                    <a:lnTo>
                      <a:pt x="3756" y="125"/>
                    </a:lnTo>
                    <a:lnTo>
                      <a:pt x="3433" y="200"/>
                    </a:lnTo>
                    <a:lnTo>
                      <a:pt x="3109" y="299"/>
                    </a:lnTo>
                    <a:lnTo>
                      <a:pt x="2786" y="399"/>
                    </a:lnTo>
                    <a:lnTo>
                      <a:pt x="2488" y="523"/>
                    </a:lnTo>
                    <a:lnTo>
                      <a:pt x="2115" y="722"/>
                    </a:lnTo>
                    <a:lnTo>
                      <a:pt x="1791" y="971"/>
                    </a:lnTo>
                    <a:lnTo>
                      <a:pt x="1518" y="1220"/>
                    </a:lnTo>
                    <a:lnTo>
                      <a:pt x="1294" y="1493"/>
                    </a:lnTo>
                    <a:lnTo>
                      <a:pt x="1095" y="1792"/>
                    </a:lnTo>
                    <a:lnTo>
                      <a:pt x="946" y="2115"/>
                    </a:lnTo>
                    <a:lnTo>
                      <a:pt x="821" y="2438"/>
                    </a:lnTo>
                    <a:lnTo>
                      <a:pt x="722" y="2762"/>
                    </a:lnTo>
                    <a:lnTo>
                      <a:pt x="1169" y="2538"/>
                    </a:lnTo>
                    <a:lnTo>
                      <a:pt x="1642" y="2339"/>
                    </a:lnTo>
                    <a:lnTo>
                      <a:pt x="2139" y="2190"/>
                    </a:lnTo>
                    <a:lnTo>
                      <a:pt x="2637" y="2040"/>
                    </a:lnTo>
                    <a:lnTo>
                      <a:pt x="3159" y="1916"/>
                    </a:lnTo>
                    <a:lnTo>
                      <a:pt x="3657" y="1841"/>
                    </a:lnTo>
                    <a:lnTo>
                      <a:pt x="4179" y="1767"/>
                    </a:lnTo>
                    <a:lnTo>
                      <a:pt x="4726" y="1742"/>
                    </a:lnTo>
                    <a:lnTo>
                      <a:pt x="5248" y="1717"/>
                    </a:lnTo>
                    <a:lnTo>
                      <a:pt x="5796" y="1742"/>
                    </a:lnTo>
                    <a:lnTo>
                      <a:pt x="6318" y="1792"/>
                    </a:lnTo>
                    <a:lnTo>
                      <a:pt x="6840" y="1866"/>
                    </a:lnTo>
                    <a:lnTo>
                      <a:pt x="7388" y="1966"/>
                    </a:lnTo>
                    <a:lnTo>
                      <a:pt x="7910" y="2090"/>
                    </a:lnTo>
                    <a:lnTo>
                      <a:pt x="8432" y="2264"/>
                    </a:lnTo>
                    <a:lnTo>
                      <a:pt x="8954" y="2438"/>
                    </a:lnTo>
                    <a:lnTo>
                      <a:pt x="9079" y="2513"/>
                    </a:lnTo>
                    <a:lnTo>
                      <a:pt x="9153" y="2637"/>
                    </a:lnTo>
                    <a:lnTo>
                      <a:pt x="9178" y="2762"/>
                    </a:lnTo>
                    <a:lnTo>
                      <a:pt x="9153" y="2911"/>
                    </a:lnTo>
                    <a:lnTo>
                      <a:pt x="9079" y="3010"/>
                    </a:lnTo>
                    <a:lnTo>
                      <a:pt x="8954" y="3110"/>
                    </a:lnTo>
                    <a:lnTo>
                      <a:pt x="8830" y="3135"/>
                    </a:lnTo>
                    <a:lnTo>
                      <a:pt x="8681" y="3110"/>
                    </a:lnTo>
                    <a:lnTo>
                      <a:pt x="8159" y="2911"/>
                    </a:lnTo>
                    <a:lnTo>
                      <a:pt x="7636" y="2762"/>
                    </a:lnTo>
                    <a:lnTo>
                      <a:pt x="7089" y="2637"/>
                    </a:lnTo>
                    <a:lnTo>
                      <a:pt x="6542" y="2538"/>
                    </a:lnTo>
                    <a:lnTo>
                      <a:pt x="6020" y="2463"/>
                    </a:lnTo>
                    <a:lnTo>
                      <a:pt x="5472" y="2438"/>
                    </a:lnTo>
                    <a:lnTo>
                      <a:pt x="4925" y="2438"/>
                    </a:lnTo>
                    <a:lnTo>
                      <a:pt x="4403" y="2463"/>
                    </a:lnTo>
                    <a:lnTo>
                      <a:pt x="3856" y="2513"/>
                    </a:lnTo>
                    <a:lnTo>
                      <a:pt x="3333" y="2612"/>
                    </a:lnTo>
                    <a:lnTo>
                      <a:pt x="2811" y="2712"/>
                    </a:lnTo>
                    <a:lnTo>
                      <a:pt x="2314" y="2861"/>
                    </a:lnTo>
                    <a:lnTo>
                      <a:pt x="1816" y="3035"/>
                    </a:lnTo>
                    <a:lnTo>
                      <a:pt x="1344" y="3234"/>
                    </a:lnTo>
                    <a:lnTo>
                      <a:pt x="871" y="3483"/>
                    </a:lnTo>
                    <a:lnTo>
                      <a:pt x="423" y="3732"/>
                    </a:lnTo>
                    <a:lnTo>
                      <a:pt x="274" y="4378"/>
                    </a:lnTo>
                    <a:lnTo>
                      <a:pt x="125" y="5000"/>
                    </a:lnTo>
                    <a:lnTo>
                      <a:pt x="50" y="5622"/>
                    </a:lnTo>
                    <a:lnTo>
                      <a:pt x="0" y="5945"/>
                    </a:lnTo>
                    <a:lnTo>
                      <a:pt x="0" y="6244"/>
                    </a:lnTo>
                    <a:lnTo>
                      <a:pt x="0" y="7637"/>
                    </a:lnTo>
                    <a:lnTo>
                      <a:pt x="771" y="7438"/>
                    </a:lnTo>
                    <a:lnTo>
                      <a:pt x="1543" y="7313"/>
                    </a:lnTo>
                    <a:lnTo>
                      <a:pt x="2338" y="7214"/>
                    </a:lnTo>
                    <a:lnTo>
                      <a:pt x="3109" y="7189"/>
                    </a:lnTo>
                    <a:lnTo>
                      <a:pt x="3905" y="7214"/>
                    </a:lnTo>
                    <a:lnTo>
                      <a:pt x="4701" y="7264"/>
                    </a:lnTo>
                    <a:lnTo>
                      <a:pt x="5522" y="7388"/>
                    </a:lnTo>
                    <a:lnTo>
                      <a:pt x="6318" y="7562"/>
                    </a:lnTo>
                    <a:lnTo>
                      <a:pt x="6467" y="7637"/>
                    </a:lnTo>
                    <a:lnTo>
                      <a:pt x="6542" y="7736"/>
                    </a:lnTo>
                    <a:lnTo>
                      <a:pt x="6592" y="7861"/>
                    </a:lnTo>
                    <a:lnTo>
                      <a:pt x="6592" y="8010"/>
                    </a:lnTo>
                    <a:lnTo>
                      <a:pt x="6517" y="8134"/>
                    </a:lnTo>
                    <a:lnTo>
                      <a:pt x="6417" y="8234"/>
                    </a:lnTo>
                    <a:lnTo>
                      <a:pt x="6293" y="8259"/>
                    </a:lnTo>
                    <a:lnTo>
                      <a:pt x="6219" y="8283"/>
                    </a:lnTo>
                    <a:lnTo>
                      <a:pt x="6169" y="8259"/>
                    </a:lnTo>
                    <a:lnTo>
                      <a:pt x="5373" y="8084"/>
                    </a:lnTo>
                    <a:lnTo>
                      <a:pt x="4577" y="7985"/>
                    </a:lnTo>
                    <a:lnTo>
                      <a:pt x="3806" y="7910"/>
                    </a:lnTo>
                    <a:lnTo>
                      <a:pt x="3035" y="7885"/>
                    </a:lnTo>
                    <a:lnTo>
                      <a:pt x="2264" y="7935"/>
                    </a:lnTo>
                    <a:lnTo>
                      <a:pt x="1518" y="8035"/>
                    </a:lnTo>
                    <a:lnTo>
                      <a:pt x="747" y="8184"/>
                    </a:lnTo>
                    <a:lnTo>
                      <a:pt x="0" y="8383"/>
                    </a:lnTo>
                    <a:lnTo>
                      <a:pt x="0" y="13905"/>
                    </a:lnTo>
                    <a:lnTo>
                      <a:pt x="299" y="13730"/>
                    </a:lnTo>
                    <a:lnTo>
                      <a:pt x="597" y="13581"/>
                    </a:lnTo>
                    <a:lnTo>
                      <a:pt x="896" y="13432"/>
                    </a:lnTo>
                    <a:lnTo>
                      <a:pt x="1244" y="13332"/>
                    </a:lnTo>
                    <a:lnTo>
                      <a:pt x="1592" y="13233"/>
                    </a:lnTo>
                    <a:lnTo>
                      <a:pt x="1940" y="13134"/>
                    </a:lnTo>
                    <a:lnTo>
                      <a:pt x="2687" y="12984"/>
                    </a:lnTo>
                    <a:lnTo>
                      <a:pt x="3184" y="12910"/>
                    </a:lnTo>
                    <a:lnTo>
                      <a:pt x="3682" y="12860"/>
                    </a:lnTo>
                    <a:lnTo>
                      <a:pt x="4179" y="12885"/>
                    </a:lnTo>
                    <a:lnTo>
                      <a:pt x="4676" y="12910"/>
                    </a:lnTo>
                    <a:lnTo>
                      <a:pt x="5174" y="12984"/>
                    </a:lnTo>
                    <a:lnTo>
                      <a:pt x="5671" y="13109"/>
                    </a:lnTo>
                    <a:lnTo>
                      <a:pt x="6119" y="13258"/>
                    </a:lnTo>
                    <a:lnTo>
                      <a:pt x="6592" y="13432"/>
                    </a:lnTo>
                    <a:lnTo>
                      <a:pt x="6691" y="13531"/>
                    </a:lnTo>
                    <a:lnTo>
                      <a:pt x="6766" y="13631"/>
                    </a:lnTo>
                    <a:lnTo>
                      <a:pt x="6791" y="13780"/>
                    </a:lnTo>
                    <a:lnTo>
                      <a:pt x="6766" y="13905"/>
                    </a:lnTo>
                    <a:lnTo>
                      <a:pt x="6666" y="14029"/>
                    </a:lnTo>
                    <a:lnTo>
                      <a:pt x="6567" y="14104"/>
                    </a:lnTo>
                    <a:lnTo>
                      <a:pt x="6417" y="14128"/>
                    </a:lnTo>
                    <a:lnTo>
                      <a:pt x="6293" y="14079"/>
                    </a:lnTo>
                    <a:lnTo>
                      <a:pt x="5895" y="13929"/>
                    </a:lnTo>
                    <a:lnTo>
                      <a:pt x="5472" y="13780"/>
                    </a:lnTo>
                    <a:lnTo>
                      <a:pt x="5025" y="13681"/>
                    </a:lnTo>
                    <a:lnTo>
                      <a:pt x="4602" y="13631"/>
                    </a:lnTo>
                    <a:lnTo>
                      <a:pt x="4154" y="13581"/>
                    </a:lnTo>
                    <a:lnTo>
                      <a:pt x="3706" y="13581"/>
                    </a:lnTo>
                    <a:lnTo>
                      <a:pt x="3259" y="13606"/>
                    </a:lnTo>
                    <a:lnTo>
                      <a:pt x="2836" y="13681"/>
                    </a:lnTo>
                    <a:lnTo>
                      <a:pt x="1965" y="13855"/>
                    </a:lnTo>
                    <a:lnTo>
                      <a:pt x="1567" y="13979"/>
                    </a:lnTo>
                    <a:lnTo>
                      <a:pt x="1219" y="14079"/>
                    </a:lnTo>
                    <a:lnTo>
                      <a:pt x="871" y="14228"/>
                    </a:lnTo>
                    <a:lnTo>
                      <a:pt x="548" y="14402"/>
                    </a:lnTo>
                    <a:lnTo>
                      <a:pt x="274" y="14601"/>
                    </a:lnTo>
                    <a:lnTo>
                      <a:pt x="0" y="14850"/>
                    </a:lnTo>
                    <a:lnTo>
                      <a:pt x="0" y="17959"/>
                    </a:lnTo>
                    <a:lnTo>
                      <a:pt x="274" y="18108"/>
                    </a:lnTo>
                    <a:lnTo>
                      <a:pt x="548" y="18257"/>
                    </a:lnTo>
                    <a:lnTo>
                      <a:pt x="821" y="18382"/>
                    </a:lnTo>
                    <a:lnTo>
                      <a:pt x="1120" y="18481"/>
                    </a:lnTo>
                    <a:lnTo>
                      <a:pt x="1418" y="18556"/>
                    </a:lnTo>
                    <a:lnTo>
                      <a:pt x="1766" y="18605"/>
                    </a:lnTo>
                    <a:lnTo>
                      <a:pt x="2139" y="18630"/>
                    </a:lnTo>
                    <a:lnTo>
                      <a:pt x="2537" y="18655"/>
                    </a:lnTo>
                    <a:lnTo>
                      <a:pt x="3010" y="18630"/>
                    </a:lnTo>
                    <a:lnTo>
                      <a:pt x="3458" y="18556"/>
                    </a:lnTo>
                    <a:lnTo>
                      <a:pt x="3856" y="18456"/>
                    </a:lnTo>
                    <a:lnTo>
                      <a:pt x="4229" y="18307"/>
                    </a:lnTo>
                    <a:lnTo>
                      <a:pt x="4477" y="18183"/>
                    </a:lnTo>
                    <a:lnTo>
                      <a:pt x="4701" y="18009"/>
                    </a:lnTo>
                    <a:lnTo>
                      <a:pt x="4900" y="17834"/>
                    </a:lnTo>
                    <a:lnTo>
                      <a:pt x="5050" y="17635"/>
                    </a:lnTo>
                    <a:lnTo>
                      <a:pt x="4776" y="17511"/>
                    </a:lnTo>
                    <a:lnTo>
                      <a:pt x="4502" y="17362"/>
                    </a:lnTo>
                    <a:lnTo>
                      <a:pt x="4229" y="17213"/>
                    </a:lnTo>
                    <a:lnTo>
                      <a:pt x="4005" y="17038"/>
                    </a:lnTo>
                    <a:lnTo>
                      <a:pt x="3781" y="16840"/>
                    </a:lnTo>
                    <a:lnTo>
                      <a:pt x="3557" y="16616"/>
                    </a:lnTo>
                    <a:lnTo>
                      <a:pt x="3383" y="16417"/>
                    </a:lnTo>
                    <a:lnTo>
                      <a:pt x="3209" y="16168"/>
                    </a:lnTo>
                    <a:lnTo>
                      <a:pt x="3159" y="16044"/>
                    </a:lnTo>
                    <a:lnTo>
                      <a:pt x="3184" y="15894"/>
                    </a:lnTo>
                    <a:lnTo>
                      <a:pt x="3234" y="15770"/>
                    </a:lnTo>
                    <a:lnTo>
                      <a:pt x="3333" y="15670"/>
                    </a:lnTo>
                    <a:lnTo>
                      <a:pt x="3458" y="15621"/>
                    </a:lnTo>
                    <a:lnTo>
                      <a:pt x="3607" y="15646"/>
                    </a:lnTo>
                    <a:lnTo>
                      <a:pt x="3731" y="15695"/>
                    </a:lnTo>
                    <a:lnTo>
                      <a:pt x="3831" y="15795"/>
                    </a:lnTo>
                    <a:lnTo>
                      <a:pt x="3980" y="15994"/>
                    </a:lnTo>
                    <a:lnTo>
                      <a:pt x="4129" y="16193"/>
                    </a:lnTo>
                    <a:lnTo>
                      <a:pt x="4328" y="16392"/>
                    </a:lnTo>
                    <a:lnTo>
                      <a:pt x="4527" y="16541"/>
                    </a:lnTo>
                    <a:lnTo>
                      <a:pt x="4751" y="16715"/>
                    </a:lnTo>
                    <a:lnTo>
                      <a:pt x="5000" y="16840"/>
                    </a:lnTo>
                    <a:lnTo>
                      <a:pt x="5248" y="16964"/>
                    </a:lnTo>
                    <a:lnTo>
                      <a:pt x="5522" y="17063"/>
                    </a:lnTo>
                    <a:lnTo>
                      <a:pt x="5547" y="17063"/>
                    </a:lnTo>
                    <a:lnTo>
                      <a:pt x="5920" y="17014"/>
                    </a:lnTo>
                    <a:lnTo>
                      <a:pt x="6268" y="16964"/>
                    </a:lnTo>
                    <a:lnTo>
                      <a:pt x="6641" y="16864"/>
                    </a:lnTo>
                    <a:lnTo>
                      <a:pt x="6990" y="16740"/>
                    </a:lnTo>
                    <a:lnTo>
                      <a:pt x="7338" y="16591"/>
                    </a:lnTo>
                    <a:lnTo>
                      <a:pt x="7661" y="16417"/>
                    </a:lnTo>
                    <a:lnTo>
                      <a:pt x="7960" y="16243"/>
                    </a:lnTo>
                    <a:lnTo>
                      <a:pt x="8258" y="16044"/>
                    </a:lnTo>
                    <a:lnTo>
                      <a:pt x="8532" y="15820"/>
                    </a:lnTo>
                    <a:lnTo>
                      <a:pt x="8805" y="15571"/>
                    </a:lnTo>
                    <a:lnTo>
                      <a:pt x="9029" y="15322"/>
                    </a:lnTo>
                    <a:lnTo>
                      <a:pt x="9228" y="15049"/>
                    </a:lnTo>
                    <a:lnTo>
                      <a:pt x="9427" y="14775"/>
                    </a:lnTo>
                    <a:lnTo>
                      <a:pt x="9576" y="14477"/>
                    </a:lnTo>
                    <a:lnTo>
                      <a:pt x="9701" y="14178"/>
                    </a:lnTo>
                    <a:lnTo>
                      <a:pt x="9775" y="13880"/>
                    </a:lnTo>
                    <a:lnTo>
                      <a:pt x="9850" y="13556"/>
                    </a:lnTo>
                    <a:lnTo>
                      <a:pt x="9875" y="13233"/>
                    </a:lnTo>
                    <a:lnTo>
                      <a:pt x="9924" y="12537"/>
                    </a:lnTo>
                    <a:lnTo>
                      <a:pt x="9949" y="12014"/>
                    </a:lnTo>
                    <a:lnTo>
                      <a:pt x="9900" y="11989"/>
                    </a:lnTo>
                    <a:lnTo>
                      <a:pt x="9576" y="11790"/>
                    </a:lnTo>
                    <a:lnTo>
                      <a:pt x="9253" y="11591"/>
                    </a:lnTo>
                    <a:lnTo>
                      <a:pt x="8905" y="11417"/>
                    </a:lnTo>
                    <a:lnTo>
                      <a:pt x="8557" y="11243"/>
                    </a:lnTo>
                    <a:lnTo>
                      <a:pt x="7835" y="10945"/>
                    </a:lnTo>
                    <a:lnTo>
                      <a:pt x="7089" y="10696"/>
                    </a:lnTo>
                    <a:lnTo>
                      <a:pt x="6318" y="10522"/>
                    </a:lnTo>
                    <a:lnTo>
                      <a:pt x="5920" y="10447"/>
                    </a:lnTo>
                    <a:lnTo>
                      <a:pt x="5522" y="10373"/>
                    </a:lnTo>
                    <a:lnTo>
                      <a:pt x="5124" y="10323"/>
                    </a:lnTo>
                    <a:lnTo>
                      <a:pt x="4726" y="10298"/>
                    </a:lnTo>
                    <a:lnTo>
                      <a:pt x="3930" y="10298"/>
                    </a:lnTo>
                    <a:lnTo>
                      <a:pt x="3781" y="10248"/>
                    </a:lnTo>
                    <a:lnTo>
                      <a:pt x="3682" y="10174"/>
                    </a:lnTo>
                    <a:lnTo>
                      <a:pt x="3607" y="10074"/>
                    </a:lnTo>
                    <a:lnTo>
                      <a:pt x="3557" y="9950"/>
                    </a:lnTo>
                    <a:lnTo>
                      <a:pt x="3582" y="9801"/>
                    </a:lnTo>
                    <a:lnTo>
                      <a:pt x="3657" y="9676"/>
                    </a:lnTo>
                    <a:lnTo>
                      <a:pt x="3781" y="9602"/>
                    </a:lnTo>
                    <a:lnTo>
                      <a:pt x="3930" y="9577"/>
                    </a:lnTo>
                    <a:lnTo>
                      <a:pt x="4751" y="9577"/>
                    </a:lnTo>
                    <a:lnTo>
                      <a:pt x="5547" y="9651"/>
                    </a:lnTo>
                    <a:lnTo>
                      <a:pt x="6343" y="9801"/>
                    </a:lnTo>
                    <a:lnTo>
                      <a:pt x="7139" y="9975"/>
                    </a:lnTo>
                    <a:lnTo>
                      <a:pt x="7910" y="10223"/>
                    </a:lnTo>
                    <a:lnTo>
                      <a:pt x="8631" y="10497"/>
                    </a:lnTo>
                    <a:lnTo>
                      <a:pt x="9352" y="10845"/>
                    </a:lnTo>
                    <a:lnTo>
                      <a:pt x="10024" y="11243"/>
                    </a:lnTo>
                    <a:lnTo>
                      <a:pt x="10099" y="10895"/>
                    </a:lnTo>
                    <a:lnTo>
                      <a:pt x="10223" y="10547"/>
                    </a:lnTo>
                    <a:lnTo>
                      <a:pt x="10372" y="10223"/>
                    </a:lnTo>
                    <a:lnTo>
                      <a:pt x="10546" y="9900"/>
                    </a:lnTo>
                    <a:lnTo>
                      <a:pt x="10770" y="9602"/>
                    </a:lnTo>
                    <a:lnTo>
                      <a:pt x="10994" y="9328"/>
                    </a:lnTo>
                    <a:lnTo>
                      <a:pt x="11218" y="9079"/>
                    </a:lnTo>
                    <a:lnTo>
                      <a:pt x="11491" y="8806"/>
                    </a:lnTo>
                    <a:lnTo>
                      <a:pt x="11989" y="8333"/>
                    </a:lnTo>
                    <a:lnTo>
                      <a:pt x="12188" y="8159"/>
                    </a:lnTo>
                    <a:lnTo>
                      <a:pt x="12238" y="8109"/>
                    </a:lnTo>
                    <a:lnTo>
                      <a:pt x="11715" y="7637"/>
                    </a:lnTo>
                    <a:lnTo>
                      <a:pt x="11442" y="7388"/>
                    </a:lnTo>
                    <a:lnTo>
                      <a:pt x="11143" y="7164"/>
                    </a:lnTo>
                    <a:lnTo>
                      <a:pt x="10845" y="6940"/>
                    </a:lnTo>
                    <a:lnTo>
                      <a:pt x="10497" y="6741"/>
                    </a:lnTo>
                    <a:lnTo>
                      <a:pt x="10148" y="6542"/>
                    </a:lnTo>
                    <a:lnTo>
                      <a:pt x="9750" y="6368"/>
                    </a:lnTo>
                    <a:lnTo>
                      <a:pt x="9352" y="6194"/>
                    </a:lnTo>
                    <a:lnTo>
                      <a:pt x="8905" y="6045"/>
                    </a:lnTo>
                    <a:lnTo>
                      <a:pt x="8432" y="5896"/>
                    </a:lnTo>
                    <a:lnTo>
                      <a:pt x="7935" y="5796"/>
                    </a:lnTo>
                    <a:lnTo>
                      <a:pt x="7388" y="5697"/>
                    </a:lnTo>
                    <a:lnTo>
                      <a:pt x="6815" y="5647"/>
                    </a:lnTo>
                    <a:lnTo>
                      <a:pt x="6194" y="5597"/>
                    </a:lnTo>
                    <a:lnTo>
                      <a:pt x="5522" y="5597"/>
                    </a:lnTo>
                    <a:lnTo>
                      <a:pt x="5373" y="5547"/>
                    </a:lnTo>
                    <a:lnTo>
                      <a:pt x="5273" y="5473"/>
                    </a:lnTo>
                    <a:lnTo>
                      <a:pt x="5199" y="5373"/>
                    </a:lnTo>
                    <a:lnTo>
                      <a:pt x="5174" y="5224"/>
                    </a:lnTo>
                    <a:lnTo>
                      <a:pt x="5199" y="5100"/>
                    </a:lnTo>
                    <a:lnTo>
                      <a:pt x="5273" y="4975"/>
                    </a:lnTo>
                    <a:lnTo>
                      <a:pt x="5373" y="4901"/>
                    </a:lnTo>
                    <a:lnTo>
                      <a:pt x="5522" y="4876"/>
                    </a:lnTo>
                    <a:lnTo>
                      <a:pt x="6243" y="4901"/>
                    </a:lnTo>
                    <a:lnTo>
                      <a:pt x="6915" y="4926"/>
                    </a:lnTo>
                    <a:lnTo>
                      <a:pt x="7537" y="5000"/>
                    </a:lnTo>
                    <a:lnTo>
                      <a:pt x="8109" y="5100"/>
                    </a:lnTo>
                    <a:lnTo>
                      <a:pt x="8656" y="5224"/>
                    </a:lnTo>
                    <a:lnTo>
                      <a:pt x="9153" y="5373"/>
                    </a:lnTo>
                    <a:lnTo>
                      <a:pt x="9626" y="5523"/>
                    </a:lnTo>
                    <a:lnTo>
                      <a:pt x="10074" y="5722"/>
                    </a:lnTo>
                    <a:lnTo>
                      <a:pt x="10497" y="5921"/>
                    </a:lnTo>
                    <a:lnTo>
                      <a:pt x="10870" y="6119"/>
                    </a:lnTo>
                    <a:lnTo>
                      <a:pt x="11243" y="6368"/>
                    </a:lnTo>
                    <a:lnTo>
                      <a:pt x="11591" y="6592"/>
                    </a:lnTo>
                    <a:lnTo>
                      <a:pt x="11914" y="6841"/>
                    </a:lnTo>
                    <a:lnTo>
                      <a:pt x="12213" y="7114"/>
                    </a:lnTo>
                    <a:lnTo>
                      <a:pt x="12760" y="7637"/>
                    </a:lnTo>
                    <a:lnTo>
                      <a:pt x="13058" y="7363"/>
                    </a:lnTo>
                    <a:lnTo>
                      <a:pt x="13332" y="7065"/>
                    </a:lnTo>
                    <a:lnTo>
                      <a:pt x="13556" y="6791"/>
                    </a:lnTo>
                    <a:lnTo>
                      <a:pt x="13780" y="6468"/>
                    </a:lnTo>
                    <a:lnTo>
                      <a:pt x="13904" y="6219"/>
                    </a:lnTo>
                    <a:lnTo>
                      <a:pt x="14028" y="5945"/>
                    </a:lnTo>
                    <a:lnTo>
                      <a:pt x="14103" y="5647"/>
                    </a:lnTo>
                    <a:lnTo>
                      <a:pt x="14178" y="5324"/>
                    </a:lnTo>
                    <a:lnTo>
                      <a:pt x="14203" y="5025"/>
                    </a:lnTo>
                    <a:lnTo>
                      <a:pt x="14178" y="4727"/>
                    </a:lnTo>
                    <a:lnTo>
                      <a:pt x="14103" y="4478"/>
                    </a:lnTo>
                    <a:lnTo>
                      <a:pt x="14053" y="4354"/>
                    </a:lnTo>
                    <a:lnTo>
                      <a:pt x="13979" y="4229"/>
                    </a:lnTo>
                    <a:lnTo>
                      <a:pt x="13630" y="3831"/>
                    </a:lnTo>
                    <a:lnTo>
                      <a:pt x="13556" y="3831"/>
                    </a:lnTo>
                    <a:lnTo>
                      <a:pt x="13282" y="3881"/>
                    </a:lnTo>
                    <a:lnTo>
                      <a:pt x="13034" y="3931"/>
                    </a:lnTo>
                    <a:lnTo>
                      <a:pt x="12760" y="4030"/>
                    </a:lnTo>
                    <a:lnTo>
                      <a:pt x="12536" y="4155"/>
                    </a:lnTo>
                    <a:lnTo>
                      <a:pt x="12312" y="4304"/>
                    </a:lnTo>
                    <a:lnTo>
                      <a:pt x="12138" y="4478"/>
                    </a:lnTo>
                    <a:lnTo>
                      <a:pt x="11989" y="4677"/>
                    </a:lnTo>
                    <a:lnTo>
                      <a:pt x="11889" y="4901"/>
                    </a:lnTo>
                    <a:lnTo>
                      <a:pt x="11840" y="4975"/>
                    </a:lnTo>
                    <a:lnTo>
                      <a:pt x="11740" y="5050"/>
                    </a:lnTo>
                    <a:lnTo>
                      <a:pt x="11666" y="5100"/>
                    </a:lnTo>
                    <a:lnTo>
                      <a:pt x="11541" y="5125"/>
                    </a:lnTo>
                    <a:lnTo>
                      <a:pt x="11417" y="5100"/>
                    </a:lnTo>
                    <a:lnTo>
                      <a:pt x="11292" y="5000"/>
                    </a:lnTo>
                    <a:lnTo>
                      <a:pt x="11218" y="4901"/>
                    </a:lnTo>
                    <a:lnTo>
                      <a:pt x="11193" y="4776"/>
                    </a:lnTo>
                    <a:lnTo>
                      <a:pt x="11218" y="4627"/>
                    </a:lnTo>
                    <a:lnTo>
                      <a:pt x="11342" y="4378"/>
                    </a:lnTo>
                    <a:lnTo>
                      <a:pt x="11516" y="4130"/>
                    </a:lnTo>
                    <a:lnTo>
                      <a:pt x="11715" y="3906"/>
                    </a:lnTo>
                    <a:lnTo>
                      <a:pt x="11939" y="3707"/>
                    </a:lnTo>
                    <a:lnTo>
                      <a:pt x="12188" y="3558"/>
                    </a:lnTo>
                    <a:lnTo>
                      <a:pt x="12461" y="3408"/>
                    </a:lnTo>
                    <a:lnTo>
                      <a:pt x="12735" y="3284"/>
                    </a:lnTo>
                    <a:lnTo>
                      <a:pt x="13034" y="3209"/>
                    </a:lnTo>
                    <a:lnTo>
                      <a:pt x="12536" y="2762"/>
                    </a:lnTo>
                    <a:lnTo>
                      <a:pt x="12014" y="2339"/>
                    </a:lnTo>
                    <a:lnTo>
                      <a:pt x="11467" y="1941"/>
                    </a:lnTo>
                    <a:lnTo>
                      <a:pt x="10870" y="1568"/>
                    </a:lnTo>
                    <a:lnTo>
                      <a:pt x="10273" y="1245"/>
                    </a:lnTo>
                    <a:lnTo>
                      <a:pt x="9626" y="946"/>
                    </a:lnTo>
                    <a:lnTo>
                      <a:pt x="8979" y="697"/>
                    </a:lnTo>
                    <a:lnTo>
                      <a:pt x="8308" y="449"/>
                    </a:lnTo>
                    <a:lnTo>
                      <a:pt x="7910" y="349"/>
                    </a:lnTo>
                    <a:lnTo>
                      <a:pt x="7512" y="250"/>
                    </a:lnTo>
                    <a:lnTo>
                      <a:pt x="7114" y="175"/>
                    </a:lnTo>
                    <a:lnTo>
                      <a:pt x="6716" y="100"/>
                    </a:lnTo>
                    <a:lnTo>
                      <a:pt x="6343" y="51"/>
                    </a:lnTo>
                    <a:lnTo>
                      <a:pt x="5945" y="1"/>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87" name="Google Shape;87;p15"/>
              <p:cNvSpPr/>
              <p:nvPr/>
            </p:nvSpPr>
            <p:spPr>
              <a:xfrm>
                <a:off x="2328927" y="2212429"/>
                <a:ext cx="292336" cy="384640"/>
              </a:xfrm>
              <a:custGeom>
                <a:avLst/>
                <a:gdLst/>
                <a:ahLst/>
                <a:cxnLst/>
                <a:rect l="l" t="t" r="r" b="b"/>
                <a:pathLst>
                  <a:path w="14179" h="18656" extrusionOk="0">
                    <a:moveTo>
                      <a:pt x="8880" y="1"/>
                    </a:moveTo>
                    <a:lnTo>
                      <a:pt x="8159" y="26"/>
                    </a:lnTo>
                    <a:lnTo>
                      <a:pt x="7413" y="100"/>
                    </a:lnTo>
                    <a:lnTo>
                      <a:pt x="6642" y="250"/>
                    </a:lnTo>
                    <a:lnTo>
                      <a:pt x="5871" y="449"/>
                    </a:lnTo>
                    <a:lnTo>
                      <a:pt x="5199" y="697"/>
                    </a:lnTo>
                    <a:lnTo>
                      <a:pt x="4553" y="946"/>
                    </a:lnTo>
                    <a:lnTo>
                      <a:pt x="3931" y="1245"/>
                    </a:lnTo>
                    <a:lnTo>
                      <a:pt x="3309" y="1568"/>
                    </a:lnTo>
                    <a:lnTo>
                      <a:pt x="2737" y="1941"/>
                    </a:lnTo>
                    <a:lnTo>
                      <a:pt x="2165" y="2339"/>
                    </a:lnTo>
                    <a:lnTo>
                      <a:pt x="1642" y="2762"/>
                    </a:lnTo>
                    <a:lnTo>
                      <a:pt x="1145" y="3209"/>
                    </a:lnTo>
                    <a:lnTo>
                      <a:pt x="1444" y="3284"/>
                    </a:lnTo>
                    <a:lnTo>
                      <a:pt x="1742" y="3408"/>
                    </a:lnTo>
                    <a:lnTo>
                      <a:pt x="2016" y="3558"/>
                    </a:lnTo>
                    <a:lnTo>
                      <a:pt x="2264" y="3707"/>
                    </a:lnTo>
                    <a:lnTo>
                      <a:pt x="2488" y="3906"/>
                    </a:lnTo>
                    <a:lnTo>
                      <a:pt x="2687" y="4130"/>
                    </a:lnTo>
                    <a:lnTo>
                      <a:pt x="2836" y="4378"/>
                    </a:lnTo>
                    <a:lnTo>
                      <a:pt x="2961" y="4627"/>
                    </a:lnTo>
                    <a:lnTo>
                      <a:pt x="2986" y="4776"/>
                    </a:lnTo>
                    <a:lnTo>
                      <a:pt x="2961" y="4901"/>
                    </a:lnTo>
                    <a:lnTo>
                      <a:pt x="2886" y="5025"/>
                    </a:lnTo>
                    <a:lnTo>
                      <a:pt x="2762" y="5100"/>
                    </a:lnTo>
                    <a:lnTo>
                      <a:pt x="2637" y="5125"/>
                    </a:lnTo>
                    <a:lnTo>
                      <a:pt x="2538" y="5100"/>
                    </a:lnTo>
                    <a:lnTo>
                      <a:pt x="2438" y="5050"/>
                    </a:lnTo>
                    <a:lnTo>
                      <a:pt x="2364" y="4975"/>
                    </a:lnTo>
                    <a:lnTo>
                      <a:pt x="2314" y="4901"/>
                    </a:lnTo>
                    <a:lnTo>
                      <a:pt x="2190" y="4677"/>
                    </a:lnTo>
                    <a:lnTo>
                      <a:pt x="2040" y="4478"/>
                    </a:lnTo>
                    <a:lnTo>
                      <a:pt x="1866" y="4304"/>
                    </a:lnTo>
                    <a:lnTo>
                      <a:pt x="1642" y="4155"/>
                    </a:lnTo>
                    <a:lnTo>
                      <a:pt x="1419" y="4030"/>
                    </a:lnTo>
                    <a:lnTo>
                      <a:pt x="1170" y="3931"/>
                    </a:lnTo>
                    <a:lnTo>
                      <a:pt x="896" y="3881"/>
                    </a:lnTo>
                    <a:lnTo>
                      <a:pt x="623" y="3831"/>
                    </a:lnTo>
                    <a:lnTo>
                      <a:pt x="548" y="3831"/>
                    </a:lnTo>
                    <a:lnTo>
                      <a:pt x="200" y="4229"/>
                    </a:lnTo>
                    <a:lnTo>
                      <a:pt x="150" y="4354"/>
                    </a:lnTo>
                    <a:lnTo>
                      <a:pt x="76" y="4478"/>
                    </a:lnTo>
                    <a:lnTo>
                      <a:pt x="26" y="4752"/>
                    </a:lnTo>
                    <a:lnTo>
                      <a:pt x="1" y="5025"/>
                    </a:lnTo>
                    <a:lnTo>
                      <a:pt x="26" y="5324"/>
                    </a:lnTo>
                    <a:lnTo>
                      <a:pt x="76" y="5647"/>
                    </a:lnTo>
                    <a:lnTo>
                      <a:pt x="150" y="5945"/>
                    </a:lnTo>
                    <a:lnTo>
                      <a:pt x="275" y="6219"/>
                    </a:lnTo>
                    <a:lnTo>
                      <a:pt x="424" y="6468"/>
                    </a:lnTo>
                    <a:lnTo>
                      <a:pt x="623" y="6791"/>
                    </a:lnTo>
                    <a:lnTo>
                      <a:pt x="871" y="7065"/>
                    </a:lnTo>
                    <a:lnTo>
                      <a:pt x="1120" y="7363"/>
                    </a:lnTo>
                    <a:lnTo>
                      <a:pt x="1419" y="7637"/>
                    </a:lnTo>
                    <a:lnTo>
                      <a:pt x="1991" y="7114"/>
                    </a:lnTo>
                    <a:lnTo>
                      <a:pt x="2289" y="6841"/>
                    </a:lnTo>
                    <a:lnTo>
                      <a:pt x="2613" y="6592"/>
                    </a:lnTo>
                    <a:lnTo>
                      <a:pt x="2936" y="6368"/>
                    </a:lnTo>
                    <a:lnTo>
                      <a:pt x="3309" y="6119"/>
                    </a:lnTo>
                    <a:lnTo>
                      <a:pt x="3682" y="5921"/>
                    </a:lnTo>
                    <a:lnTo>
                      <a:pt x="4105" y="5722"/>
                    </a:lnTo>
                    <a:lnTo>
                      <a:pt x="4553" y="5523"/>
                    </a:lnTo>
                    <a:lnTo>
                      <a:pt x="5025" y="5373"/>
                    </a:lnTo>
                    <a:lnTo>
                      <a:pt x="5523" y="5224"/>
                    </a:lnTo>
                    <a:lnTo>
                      <a:pt x="6070" y="5100"/>
                    </a:lnTo>
                    <a:lnTo>
                      <a:pt x="6667" y="5000"/>
                    </a:lnTo>
                    <a:lnTo>
                      <a:pt x="7289" y="4926"/>
                    </a:lnTo>
                    <a:lnTo>
                      <a:pt x="7960" y="4901"/>
                    </a:lnTo>
                    <a:lnTo>
                      <a:pt x="8656" y="4876"/>
                    </a:lnTo>
                    <a:lnTo>
                      <a:pt x="8806" y="4901"/>
                    </a:lnTo>
                    <a:lnTo>
                      <a:pt x="8905" y="4975"/>
                    </a:lnTo>
                    <a:lnTo>
                      <a:pt x="9005" y="5100"/>
                    </a:lnTo>
                    <a:lnTo>
                      <a:pt x="9030" y="5224"/>
                    </a:lnTo>
                    <a:lnTo>
                      <a:pt x="9005" y="5373"/>
                    </a:lnTo>
                    <a:lnTo>
                      <a:pt x="8905" y="5473"/>
                    </a:lnTo>
                    <a:lnTo>
                      <a:pt x="8806" y="5547"/>
                    </a:lnTo>
                    <a:lnTo>
                      <a:pt x="8656" y="5597"/>
                    </a:lnTo>
                    <a:lnTo>
                      <a:pt x="8010" y="5597"/>
                    </a:lnTo>
                    <a:lnTo>
                      <a:pt x="7388" y="5647"/>
                    </a:lnTo>
                    <a:lnTo>
                      <a:pt x="6791" y="5697"/>
                    </a:lnTo>
                    <a:lnTo>
                      <a:pt x="6269" y="5796"/>
                    </a:lnTo>
                    <a:lnTo>
                      <a:pt x="5746" y="5896"/>
                    </a:lnTo>
                    <a:lnTo>
                      <a:pt x="5274" y="6045"/>
                    </a:lnTo>
                    <a:lnTo>
                      <a:pt x="4851" y="6194"/>
                    </a:lnTo>
                    <a:lnTo>
                      <a:pt x="4428" y="6368"/>
                    </a:lnTo>
                    <a:lnTo>
                      <a:pt x="4055" y="6542"/>
                    </a:lnTo>
                    <a:lnTo>
                      <a:pt x="3682" y="6741"/>
                    </a:lnTo>
                    <a:lnTo>
                      <a:pt x="3359" y="6940"/>
                    </a:lnTo>
                    <a:lnTo>
                      <a:pt x="3035" y="7164"/>
                    </a:lnTo>
                    <a:lnTo>
                      <a:pt x="2737" y="7388"/>
                    </a:lnTo>
                    <a:lnTo>
                      <a:pt x="2463" y="7637"/>
                    </a:lnTo>
                    <a:lnTo>
                      <a:pt x="1941" y="8109"/>
                    </a:lnTo>
                    <a:lnTo>
                      <a:pt x="1991" y="8159"/>
                    </a:lnTo>
                    <a:lnTo>
                      <a:pt x="2190" y="8333"/>
                    </a:lnTo>
                    <a:lnTo>
                      <a:pt x="2712" y="8806"/>
                    </a:lnTo>
                    <a:lnTo>
                      <a:pt x="2961" y="9079"/>
                    </a:lnTo>
                    <a:lnTo>
                      <a:pt x="3209" y="9328"/>
                    </a:lnTo>
                    <a:lnTo>
                      <a:pt x="3433" y="9602"/>
                    </a:lnTo>
                    <a:lnTo>
                      <a:pt x="3632" y="9900"/>
                    </a:lnTo>
                    <a:lnTo>
                      <a:pt x="3806" y="10223"/>
                    </a:lnTo>
                    <a:lnTo>
                      <a:pt x="3956" y="10547"/>
                    </a:lnTo>
                    <a:lnTo>
                      <a:pt x="4080" y="10895"/>
                    </a:lnTo>
                    <a:lnTo>
                      <a:pt x="4155" y="11243"/>
                    </a:lnTo>
                    <a:lnTo>
                      <a:pt x="4478" y="11044"/>
                    </a:lnTo>
                    <a:lnTo>
                      <a:pt x="4826" y="10845"/>
                    </a:lnTo>
                    <a:lnTo>
                      <a:pt x="5547" y="10497"/>
                    </a:lnTo>
                    <a:lnTo>
                      <a:pt x="6294" y="10223"/>
                    </a:lnTo>
                    <a:lnTo>
                      <a:pt x="7065" y="9975"/>
                    </a:lnTo>
                    <a:lnTo>
                      <a:pt x="7836" y="9801"/>
                    </a:lnTo>
                    <a:lnTo>
                      <a:pt x="8632" y="9651"/>
                    </a:lnTo>
                    <a:lnTo>
                      <a:pt x="9452" y="9577"/>
                    </a:lnTo>
                    <a:lnTo>
                      <a:pt x="10273" y="9577"/>
                    </a:lnTo>
                    <a:lnTo>
                      <a:pt x="10398" y="9602"/>
                    </a:lnTo>
                    <a:lnTo>
                      <a:pt x="10522" y="9676"/>
                    </a:lnTo>
                    <a:lnTo>
                      <a:pt x="10597" y="9801"/>
                    </a:lnTo>
                    <a:lnTo>
                      <a:pt x="10621" y="9950"/>
                    </a:lnTo>
                    <a:lnTo>
                      <a:pt x="10621" y="10000"/>
                    </a:lnTo>
                    <a:lnTo>
                      <a:pt x="10597" y="10074"/>
                    </a:lnTo>
                    <a:lnTo>
                      <a:pt x="10497" y="10174"/>
                    </a:lnTo>
                    <a:lnTo>
                      <a:pt x="10398" y="10248"/>
                    </a:lnTo>
                    <a:lnTo>
                      <a:pt x="10248" y="10298"/>
                    </a:lnTo>
                    <a:lnTo>
                      <a:pt x="9452" y="10298"/>
                    </a:lnTo>
                    <a:lnTo>
                      <a:pt x="9054" y="10323"/>
                    </a:lnTo>
                    <a:lnTo>
                      <a:pt x="8656" y="10373"/>
                    </a:lnTo>
                    <a:lnTo>
                      <a:pt x="7861" y="10522"/>
                    </a:lnTo>
                    <a:lnTo>
                      <a:pt x="7090" y="10696"/>
                    </a:lnTo>
                    <a:lnTo>
                      <a:pt x="6343" y="10945"/>
                    </a:lnTo>
                    <a:lnTo>
                      <a:pt x="5970" y="11094"/>
                    </a:lnTo>
                    <a:lnTo>
                      <a:pt x="5622" y="11243"/>
                    </a:lnTo>
                    <a:lnTo>
                      <a:pt x="5274" y="11417"/>
                    </a:lnTo>
                    <a:lnTo>
                      <a:pt x="4926" y="11591"/>
                    </a:lnTo>
                    <a:lnTo>
                      <a:pt x="4602" y="11790"/>
                    </a:lnTo>
                    <a:lnTo>
                      <a:pt x="4279" y="11989"/>
                    </a:lnTo>
                    <a:lnTo>
                      <a:pt x="4254" y="12014"/>
                    </a:lnTo>
                    <a:lnTo>
                      <a:pt x="4279" y="12537"/>
                    </a:lnTo>
                    <a:lnTo>
                      <a:pt x="4304" y="13233"/>
                    </a:lnTo>
                    <a:lnTo>
                      <a:pt x="4354" y="13556"/>
                    </a:lnTo>
                    <a:lnTo>
                      <a:pt x="4403" y="13880"/>
                    </a:lnTo>
                    <a:lnTo>
                      <a:pt x="4503" y="14178"/>
                    </a:lnTo>
                    <a:lnTo>
                      <a:pt x="4627" y="14477"/>
                    </a:lnTo>
                    <a:lnTo>
                      <a:pt x="4776" y="14775"/>
                    </a:lnTo>
                    <a:lnTo>
                      <a:pt x="4951" y="15049"/>
                    </a:lnTo>
                    <a:lnTo>
                      <a:pt x="5149" y="15322"/>
                    </a:lnTo>
                    <a:lnTo>
                      <a:pt x="5398" y="15571"/>
                    </a:lnTo>
                    <a:lnTo>
                      <a:pt x="5647" y="15820"/>
                    </a:lnTo>
                    <a:lnTo>
                      <a:pt x="5921" y="16044"/>
                    </a:lnTo>
                    <a:lnTo>
                      <a:pt x="6219" y="16243"/>
                    </a:lnTo>
                    <a:lnTo>
                      <a:pt x="6517" y="16417"/>
                    </a:lnTo>
                    <a:lnTo>
                      <a:pt x="6866" y="16591"/>
                    </a:lnTo>
                    <a:lnTo>
                      <a:pt x="7189" y="16740"/>
                    </a:lnTo>
                    <a:lnTo>
                      <a:pt x="7537" y="16864"/>
                    </a:lnTo>
                    <a:lnTo>
                      <a:pt x="7910" y="16964"/>
                    </a:lnTo>
                    <a:lnTo>
                      <a:pt x="8283" y="17014"/>
                    </a:lnTo>
                    <a:lnTo>
                      <a:pt x="8656" y="17063"/>
                    </a:lnTo>
                    <a:lnTo>
                      <a:pt x="8681" y="17063"/>
                    </a:lnTo>
                    <a:lnTo>
                      <a:pt x="8930" y="16964"/>
                    </a:lnTo>
                    <a:lnTo>
                      <a:pt x="9179" y="16840"/>
                    </a:lnTo>
                    <a:lnTo>
                      <a:pt x="9428" y="16715"/>
                    </a:lnTo>
                    <a:lnTo>
                      <a:pt x="9651" y="16541"/>
                    </a:lnTo>
                    <a:lnTo>
                      <a:pt x="9850" y="16392"/>
                    </a:lnTo>
                    <a:lnTo>
                      <a:pt x="10049" y="16193"/>
                    </a:lnTo>
                    <a:lnTo>
                      <a:pt x="10223" y="15994"/>
                    </a:lnTo>
                    <a:lnTo>
                      <a:pt x="10373" y="15795"/>
                    </a:lnTo>
                    <a:lnTo>
                      <a:pt x="10472" y="15695"/>
                    </a:lnTo>
                    <a:lnTo>
                      <a:pt x="10597" y="15646"/>
                    </a:lnTo>
                    <a:lnTo>
                      <a:pt x="10721" y="15621"/>
                    </a:lnTo>
                    <a:lnTo>
                      <a:pt x="10870" y="15670"/>
                    </a:lnTo>
                    <a:lnTo>
                      <a:pt x="10970" y="15770"/>
                    </a:lnTo>
                    <a:lnTo>
                      <a:pt x="11019" y="15894"/>
                    </a:lnTo>
                    <a:lnTo>
                      <a:pt x="11019" y="16044"/>
                    </a:lnTo>
                    <a:lnTo>
                      <a:pt x="10970" y="16168"/>
                    </a:lnTo>
                    <a:lnTo>
                      <a:pt x="10796" y="16417"/>
                    </a:lnTo>
                    <a:lnTo>
                      <a:pt x="10621" y="16641"/>
                    </a:lnTo>
                    <a:lnTo>
                      <a:pt x="10422" y="16840"/>
                    </a:lnTo>
                    <a:lnTo>
                      <a:pt x="10199" y="17038"/>
                    </a:lnTo>
                    <a:lnTo>
                      <a:pt x="9950" y="17213"/>
                    </a:lnTo>
                    <a:lnTo>
                      <a:pt x="9701" y="17362"/>
                    </a:lnTo>
                    <a:lnTo>
                      <a:pt x="9428" y="17511"/>
                    </a:lnTo>
                    <a:lnTo>
                      <a:pt x="9129" y="17635"/>
                    </a:lnTo>
                    <a:lnTo>
                      <a:pt x="9303" y="17834"/>
                    </a:lnTo>
                    <a:lnTo>
                      <a:pt x="9477" y="18009"/>
                    </a:lnTo>
                    <a:lnTo>
                      <a:pt x="9701" y="18183"/>
                    </a:lnTo>
                    <a:lnTo>
                      <a:pt x="9975" y="18307"/>
                    </a:lnTo>
                    <a:lnTo>
                      <a:pt x="10323" y="18456"/>
                    </a:lnTo>
                    <a:lnTo>
                      <a:pt x="10746" y="18556"/>
                    </a:lnTo>
                    <a:lnTo>
                      <a:pt x="11169" y="18630"/>
                    </a:lnTo>
                    <a:lnTo>
                      <a:pt x="11641" y="18655"/>
                    </a:lnTo>
                    <a:lnTo>
                      <a:pt x="12039" y="18630"/>
                    </a:lnTo>
                    <a:lnTo>
                      <a:pt x="12412" y="18605"/>
                    </a:lnTo>
                    <a:lnTo>
                      <a:pt x="12760" y="18556"/>
                    </a:lnTo>
                    <a:lnTo>
                      <a:pt x="13084" y="18481"/>
                    </a:lnTo>
                    <a:lnTo>
                      <a:pt x="13382" y="18382"/>
                    </a:lnTo>
                    <a:lnTo>
                      <a:pt x="13656" y="18257"/>
                    </a:lnTo>
                    <a:lnTo>
                      <a:pt x="13929" y="18108"/>
                    </a:lnTo>
                    <a:lnTo>
                      <a:pt x="14178" y="17959"/>
                    </a:lnTo>
                    <a:lnTo>
                      <a:pt x="14178" y="14850"/>
                    </a:lnTo>
                    <a:lnTo>
                      <a:pt x="13929" y="14601"/>
                    </a:lnTo>
                    <a:lnTo>
                      <a:pt x="13631" y="14402"/>
                    </a:lnTo>
                    <a:lnTo>
                      <a:pt x="13308" y="14228"/>
                    </a:lnTo>
                    <a:lnTo>
                      <a:pt x="12984" y="14079"/>
                    </a:lnTo>
                    <a:lnTo>
                      <a:pt x="12611" y="13979"/>
                    </a:lnTo>
                    <a:lnTo>
                      <a:pt x="12213" y="13855"/>
                    </a:lnTo>
                    <a:lnTo>
                      <a:pt x="11368" y="13681"/>
                    </a:lnTo>
                    <a:lnTo>
                      <a:pt x="10920" y="13606"/>
                    </a:lnTo>
                    <a:lnTo>
                      <a:pt x="10472" y="13581"/>
                    </a:lnTo>
                    <a:lnTo>
                      <a:pt x="10024" y="13581"/>
                    </a:lnTo>
                    <a:lnTo>
                      <a:pt x="9602" y="13631"/>
                    </a:lnTo>
                    <a:lnTo>
                      <a:pt x="9154" y="13681"/>
                    </a:lnTo>
                    <a:lnTo>
                      <a:pt x="8731" y="13780"/>
                    </a:lnTo>
                    <a:lnTo>
                      <a:pt x="8308" y="13929"/>
                    </a:lnTo>
                    <a:lnTo>
                      <a:pt x="7910" y="14079"/>
                    </a:lnTo>
                    <a:lnTo>
                      <a:pt x="7761" y="14104"/>
                    </a:lnTo>
                    <a:lnTo>
                      <a:pt x="7637" y="14104"/>
                    </a:lnTo>
                    <a:lnTo>
                      <a:pt x="7512" y="14029"/>
                    </a:lnTo>
                    <a:lnTo>
                      <a:pt x="7438" y="13905"/>
                    </a:lnTo>
                    <a:lnTo>
                      <a:pt x="7388" y="13780"/>
                    </a:lnTo>
                    <a:lnTo>
                      <a:pt x="7413" y="13631"/>
                    </a:lnTo>
                    <a:lnTo>
                      <a:pt x="7487" y="13531"/>
                    </a:lnTo>
                    <a:lnTo>
                      <a:pt x="7612" y="13432"/>
                    </a:lnTo>
                    <a:lnTo>
                      <a:pt x="8060" y="13258"/>
                    </a:lnTo>
                    <a:lnTo>
                      <a:pt x="8532" y="13109"/>
                    </a:lnTo>
                    <a:lnTo>
                      <a:pt x="9005" y="12984"/>
                    </a:lnTo>
                    <a:lnTo>
                      <a:pt x="9502" y="12910"/>
                    </a:lnTo>
                    <a:lnTo>
                      <a:pt x="10000" y="12885"/>
                    </a:lnTo>
                    <a:lnTo>
                      <a:pt x="10497" y="12860"/>
                    </a:lnTo>
                    <a:lnTo>
                      <a:pt x="10994" y="12910"/>
                    </a:lnTo>
                    <a:lnTo>
                      <a:pt x="11492" y="12984"/>
                    </a:lnTo>
                    <a:lnTo>
                      <a:pt x="12238" y="13134"/>
                    </a:lnTo>
                    <a:lnTo>
                      <a:pt x="12611" y="13233"/>
                    </a:lnTo>
                    <a:lnTo>
                      <a:pt x="12959" y="13332"/>
                    </a:lnTo>
                    <a:lnTo>
                      <a:pt x="13283" y="13432"/>
                    </a:lnTo>
                    <a:lnTo>
                      <a:pt x="13606" y="13581"/>
                    </a:lnTo>
                    <a:lnTo>
                      <a:pt x="13905" y="13730"/>
                    </a:lnTo>
                    <a:lnTo>
                      <a:pt x="14178" y="13905"/>
                    </a:lnTo>
                    <a:lnTo>
                      <a:pt x="14178" y="8383"/>
                    </a:lnTo>
                    <a:lnTo>
                      <a:pt x="13432" y="8184"/>
                    </a:lnTo>
                    <a:lnTo>
                      <a:pt x="12686" y="8035"/>
                    </a:lnTo>
                    <a:lnTo>
                      <a:pt x="11915" y="7935"/>
                    </a:lnTo>
                    <a:lnTo>
                      <a:pt x="11169" y="7885"/>
                    </a:lnTo>
                    <a:lnTo>
                      <a:pt x="10398" y="7910"/>
                    </a:lnTo>
                    <a:lnTo>
                      <a:pt x="9602" y="7985"/>
                    </a:lnTo>
                    <a:lnTo>
                      <a:pt x="8831" y="8084"/>
                    </a:lnTo>
                    <a:lnTo>
                      <a:pt x="8035" y="8259"/>
                    </a:lnTo>
                    <a:lnTo>
                      <a:pt x="7960" y="8283"/>
                    </a:lnTo>
                    <a:lnTo>
                      <a:pt x="7885" y="8259"/>
                    </a:lnTo>
                    <a:lnTo>
                      <a:pt x="7761" y="8234"/>
                    </a:lnTo>
                    <a:lnTo>
                      <a:pt x="7662" y="8134"/>
                    </a:lnTo>
                    <a:lnTo>
                      <a:pt x="7587" y="8010"/>
                    </a:lnTo>
                    <a:lnTo>
                      <a:pt x="7587" y="7861"/>
                    </a:lnTo>
                    <a:lnTo>
                      <a:pt x="7637" y="7736"/>
                    </a:lnTo>
                    <a:lnTo>
                      <a:pt x="7736" y="7637"/>
                    </a:lnTo>
                    <a:lnTo>
                      <a:pt x="7861" y="7562"/>
                    </a:lnTo>
                    <a:lnTo>
                      <a:pt x="8681" y="7388"/>
                    </a:lnTo>
                    <a:lnTo>
                      <a:pt x="9477" y="7264"/>
                    </a:lnTo>
                    <a:lnTo>
                      <a:pt x="10273" y="7189"/>
                    </a:lnTo>
                    <a:lnTo>
                      <a:pt x="11069" y="7189"/>
                    </a:lnTo>
                    <a:lnTo>
                      <a:pt x="11865" y="7214"/>
                    </a:lnTo>
                    <a:lnTo>
                      <a:pt x="12636" y="7313"/>
                    </a:lnTo>
                    <a:lnTo>
                      <a:pt x="13407" y="7438"/>
                    </a:lnTo>
                    <a:lnTo>
                      <a:pt x="14178" y="7637"/>
                    </a:lnTo>
                    <a:lnTo>
                      <a:pt x="14178" y="6244"/>
                    </a:lnTo>
                    <a:lnTo>
                      <a:pt x="14178" y="5945"/>
                    </a:lnTo>
                    <a:lnTo>
                      <a:pt x="14153" y="5622"/>
                    </a:lnTo>
                    <a:lnTo>
                      <a:pt x="14054" y="5000"/>
                    </a:lnTo>
                    <a:lnTo>
                      <a:pt x="13929" y="4378"/>
                    </a:lnTo>
                    <a:lnTo>
                      <a:pt x="13755" y="3732"/>
                    </a:lnTo>
                    <a:lnTo>
                      <a:pt x="13308" y="3483"/>
                    </a:lnTo>
                    <a:lnTo>
                      <a:pt x="12860" y="3234"/>
                    </a:lnTo>
                    <a:lnTo>
                      <a:pt x="12362" y="3035"/>
                    </a:lnTo>
                    <a:lnTo>
                      <a:pt x="11865" y="2861"/>
                    </a:lnTo>
                    <a:lnTo>
                      <a:pt x="11368" y="2712"/>
                    </a:lnTo>
                    <a:lnTo>
                      <a:pt x="10845" y="2612"/>
                    </a:lnTo>
                    <a:lnTo>
                      <a:pt x="10323" y="2513"/>
                    </a:lnTo>
                    <a:lnTo>
                      <a:pt x="9801" y="2463"/>
                    </a:lnTo>
                    <a:lnTo>
                      <a:pt x="9253" y="2438"/>
                    </a:lnTo>
                    <a:lnTo>
                      <a:pt x="8706" y="2438"/>
                    </a:lnTo>
                    <a:lnTo>
                      <a:pt x="8184" y="2463"/>
                    </a:lnTo>
                    <a:lnTo>
                      <a:pt x="7637" y="2538"/>
                    </a:lnTo>
                    <a:lnTo>
                      <a:pt x="7090" y="2637"/>
                    </a:lnTo>
                    <a:lnTo>
                      <a:pt x="6567" y="2762"/>
                    </a:lnTo>
                    <a:lnTo>
                      <a:pt x="6020" y="2911"/>
                    </a:lnTo>
                    <a:lnTo>
                      <a:pt x="5498" y="3110"/>
                    </a:lnTo>
                    <a:lnTo>
                      <a:pt x="5348" y="3135"/>
                    </a:lnTo>
                    <a:lnTo>
                      <a:pt x="5224" y="3110"/>
                    </a:lnTo>
                    <a:lnTo>
                      <a:pt x="5125" y="3010"/>
                    </a:lnTo>
                    <a:lnTo>
                      <a:pt x="5025" y="2911"/>
                    </a:lnTo>
                    <a:lnTo>
                      <a:pt x="5000" y="2762"/>
                    </a:lnTo>
                    <a:lnTo>
                      <a:pt x="5050" y="2637"/>
                    </a:lnTo>
                    <a:lnTo>
                      <a:pt x="5125" y="2513"/>
                    </a:lnTo>
                    <a:lnTo>
                      <a:pt x="5249" y="2438"/>
                    </a:lnTo>
                    <a:lnTo>
                      <a:pt x="5746" y="2264"/>
                    </a:lnTo>
                    <a:lnTo>
                      <a:pt x="6269" y="2090"/>
                    </a:lnTo>
                    <a:lnTo>
                      <a:pt x="6816" y="1966"/>
                    </a:lnTo>
                    <a:lnTo>
                      <a:pt x="7338" y="1866"/>
                    </a:lnTo>
                    <a:lnTo>
                      <a:pt x="7861" y="1792"/>
                    </a:lnTo>
                    <a:lnTo>
                      <a:pt x="8408" y="1742"/>
                    </a:lnTo>
                    <a:lnTo>
                      <a:pt x="8930" y="1717"/>
                    </a:lnTo>
                    <a:lnTo>
                      <a:pt x="9477" y="1742"/>
                    </a:lnTo>
                    <a:lnTo>
                      <a:pt x="10000" y="1767"/>
                    </a:lnTo>
                    <a:lnTo>
                      <a:pt x="10522" y="1841"/>
                    </a:lnTo>
                    <a:lnTo>
                      <a:pt x="11044" y="1916"/>
                    </a:lnTo>
                    <a:lnTo>
                      <a:pt x="11542" y="2040"/>
                    </a:lnTo>
                    <a:lnTo>
                      <a:pt x="12039" y="2190"/>
                    </a:lnTo>
                    <a:lnTo>
                      <a:pt x="12537" y="2339"/>
                    </a:lnTo>
                    <a:lnTo>
                      <a:pt x="13009" y="2538"/>
                    </a:lnTo>
                    <a:lnTo>
                      <a:pt x="13482" y="2762"/>
                    </a:lnTo>
                    <a:lnTo>
                      <a:pt x="13482" y="2762"/>
                    </a:lnTo>
                    <a:lnTo>
                      <a:pt x="13357" y="2438"/>
                    </a:lnTo>
                    <a:lnTo>
                      <a:pt x="13233" y="2115"/>
                    </a:lnTo>
                    <a:lnTo>
                      <a:pt x="13084" y="1792"/>
                    </a:lnTo>
                    <a:lnTo>
                      <a:pt x="12885" y="1493"/>
                    </a:lnTo>
                    <a:lnTo>
                      <a:pt x="12661" y="1220"/>
                    </a:lnTo>
                    <a:lnTo>
                      <a:pt x="12387" y="946"/>
                    </a:lnTo>
                    <a:lnTo>
                      <a:pt x="12089" y="722"/>
                    </a:lnTo>
                    <a:lnTo>
                      <a:pt x="11691" y="523"/>
                    </a:lnTo>
                    <a:lnTo>
                      <a:pt x="11392" y="399"/>
                    </a:lnTo>
                    <a:lnTo>
                      <a:pt x="11069" y="299"/>
                    </a:lnTo>
                    <a:lnTo>
                      <a:pt x="10721" y="200"/>
                    </a:lnTo>
                    <a:lnTo>
                      <a:pt x="10373" y="125"/>
                    </a:lnTo>
                    <a:lnTo>
                      <a:pt x="10024" y="76"/>
                    </a:lnTo>
                    <a:lnTo>
                      <a:pt x="9651" y="26"/>
                    </a:lnTo>
                    <a:lnTo>
                      <a:pt x="9278" y="1"/>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88" name="Google Shape;88;p15"/>
              <p:cNvSpPr/>
              <p:nvPr/>
            </p:nvSpPr>
            <p:spPr>
              <a:xfrm>
                <a:off x="2200212" y="2307826"/>
                <a:ext cx="421051" cy="461028"/>
              </a:xfrm>
              <a:custGeom>
                <a:avLst/>
                <a:gdLst/>
                <a:ahLst/>
                <a:cxnLst/>
                <a:rect l="l" t="t" r="r" b="b"/>
                <a:pathLst>
                  <a:path w="20422" h="22361" extrusionOk="0">
                    <a:moveTo>
                      <a:pt x="5572" y="0"/>
                    </a:moveTo>
                    <a:lnTo>
                      <a:pt x="5199" y="149"/>
                    </a:lnTo>
                    <a:lnTo>
                      <a:pt x="4876" y="323"/>
                    </a:lnTo>
                    <a:lnTo>
                      <a:pt x="4528" y="498"/>
                    </a:lnTo>
                    <a:lnTo>
                      <a:pt x="4204" y="697"/>
                    </a:lnTo>
                    <a:lnTo>
                      <a:pt x="3881" y="896"/>
                    </a:lnTo>
                    <a:lnTo>
                      <a:pt x="3583" y="1119"/>
                    </a:lnTo>
                    <a:lnTo>
                      <a:pt x="3284" y="1343"/>
                    </a:lnTo>
                    <a:lnTo>
                      <a:pt x="3011" y="1592"/>
                    </a:lnTo>
                    <a:lnTo>
                      <a:pt x="2737" y="1841"/>
                    </a:lnTo>
                    <a:lnTo>
                      <a:pt x="2488" y="2089"/>
                    </a:lnTo>
                    <a:lnTo>
                      <a:pt x="2239" y="2363"/>
                    </a:lnTo>
                    <a:lnTo>
                      <a:pt x="2016" y="2661"/>
                    </a:lnTo>
                    <a:lnTo>
                      <a:pt x="1817" y="2935"/>
                    </a:lnTo>
                    <a:lnTo>
                      <a:pt x="1618" y="3234"/>
                    </a:lnTo>
                    <a:lnTo>
                      <a:pt x="1444" y="3532"/>
                    </a:lnTo>
                    <a:lnTo>
                      <a:pt x="1294" y="3855"/>
                    </a:lnTo>
                    <a:lnTo>
                      <a:pt x="1145" y="4179"/>
                    </a:lnTo>
                    <a:lnTo>
                      <a:pt x="1021" y="4527"/>
                    </a:lnTo>
                    <a:lnTo>
                      <a:pt x="921" y="4850"/>
                    </a:lnTo>
                    <a:lnTo>
                      <a:pt x="822" y="5198"/>
                    </a:lnTo>
                    <a:lnTo>
                      <a:pt x="772" y="5547"/>
                    </a:lnTo>
                    <a:lnTo>
                      <a:pt x="722" y="5920"/>
                    </a:lnTo>
                    <a:lnTo>
                      <a:pt x="697" y="6268"/>
                    </a:lnTo>
                    <a:lnTo>
                      <a:pt x="697" y="6616"/>
                    </a:lnTo>
                    <a:lnTo>
                      <a:pt x="722" y="6964"/>
                    </a:lnTo>
                    <a:lnTo>
                      <a:pt x="747" y="7313"/>
                    </a:lnTo>
                    <a:lnTo>
                      <a:pt x="797" y="7661"/>
                    </a:lnTo>
                    <a:lnTo>
                      <a:pt x="871" y="8009"/>
                    </a:lnTo>
                    <a:lnTo>
                      <a:pt x="971" y="8357"/>
                    </a:lnTo>
                    <a:lnTo>
                      <a:pt x="1095" y="8705"/>
                    </a:lnTo>
                    <a:lnTo>
                      <a:pt x="1220" y="9029"/>
                    </a:lnTo>
                    <a:lnTo>
                      <a:pt x="1369" y="9377"/>
                    </a:lnTo>
                    <a:lnTo>
                      <a:pt x="1742" y="8954"/>
                    </a:lnTo>
                    <a:lnTo>
                      <a:pt x="2165" y="8581"/>
                    </a:lnTo>
                    <a:lnTo>
                      <a:pt x="2613" y="8258"/>
                    </a:lnTo>
                    <a:lnTo>
                      <a:pt x="3110" y="7934"/>
                    </a:lnTo>
                    <a:lnTo>
                      <a:pt x="3607" y="7661"/>
                    </a:lnTo>
                    <a:lnTo>
                      <a:pt x="4155" y="7437"/>
                    </a:lnTo>
                    <a:lnTo>
                      <a:pt x="4702" y="7263"/>
                    </a:lnTo>
                    <a:lnTo>
                      <a:pt x="5299" y="7114"/>
                    </a:lnTo>
                    <a:lnTo>
                      <a:pt x="5423" y="7114"/>
                    </a:lnTo>
                    <a:lnTo>
                      <a:pt x="5572" y="7163"/>
                    </a:lnTo>
                    <a:lnTo>
                      <a:pt x="5647" y="7263"/>
                    </a:lnTo>
                    <a:lnTo>
                      <a:pt x="5722" y="7387"/>
                    </a:lnTo>
                    <a:lnTo>
                      <a:pt x="5722" y="7536"/>
                    </a:lnTo>
                    <a:lnTo>
                      <a:pt x="5672" y="7661"/>
                    </a:lnTo>
                    <a:lnTo>
                      <a:pt x="5572" y="7760"/>
                    </a:lnTo>
                    <a:lnTo>
                      <a:pt x="5448" y="7810"/>
                    </a:lnTo>
                    <a:lnTo>
                      <a:pt x="4876" y="7934"/>
                    </a:lnTo>
                    <a:lnTo>
                      <a:pt x="4354" y="8133"/>
                    </a:lnTo>
                    <a:lnTo>
                      <a:pt x="3831" y="8357"/>
                    </a:lnTo>
                    <a:lnTo>
                      <a:pt x="3359" y="8606"/>
                    </a:lnTo>
                    <a:lnTo>
                      <a:pt x="2911" y="8904"/>
                    </a:lnTo>
                    <a:lnTo>
                      <a:pt x="2488" y="9228"/>
                    </a:lnTo>
                    <a:lnTo>
                      <a:pt x="2115" y="9601"/>
                    </a:lnTo>
                    <a:lnTo>
                      <a:pt x="1767" y="9999"/>
                    </a:lnTo>
                    <a:lnTo>
                      <a:pt x="2239" y="10521"/>
                    </a:lnTo>
                    <a:lnTo>
                      <a:pt x="2488" y="10795"/>
                    </a:lnTo>
                    <a:lnTo>
                      <a:pt x="2737" y="11043"/>
                    </a:lnTo>
                    <a:lnTo>
                      <a:pt x="3011" y="11267"/>
                    </a:lnTo>
                    <a:lnTo>
                      <a:pt x="3309" y="11491"/>
                    </a:lnTo>
                    <a:lnTo>
                      <a:pt x="3632" y="11690"/>
                    </a:lnTo>
                    <a:lnTo>
                      <a:pt x="3956" y="11864"/>
                    </a:lnTo>
                    <a:lnTo>
                      <a:pt x="4354" y="12014"/>
                    </a:lnTo>
                    <a:lnTo>
                      <a:pt x="4776" y="12138"/>
                    </a:lnTo>
                    <a:lnTo>
                      <a:pt x="5224" y="12213"/>
                    </a:lnTo>
                    <a:lnTo>
                      <a:pt x="5672" y="12237"/>
                    </a:lnTo>
                    <a:lnTo>
                      <a:pt x="6120" y="12213"/>
                    </a:lnTo>
                    <a:lnTo>
                      <a:pt x="6343" y="12188"/>
                    </a:lnTo>
                    <a:lnTo>
                      <a:pt x="6542" y="12113"/>
                    </a:lnTo>
                    <a:lnTo>
                      <a:pt x="6741" y="12063"/>
                    </a:lnTo>
                    <a:lnTo>
                      <a:pt x="6940" y="11964"/>
                    </a:lnTo>
                    <a:lnTo>
                      <a:pt x="7139" y="11864"/>
                    </a:lnTo>
                    <a:lnTo>
                      <a:pt x="7313" y="11740"/>
                    </a:lnTo>
                    <a:lnTo>
                      <a:pt x="7438" y="11690"/>
                    </a:lnTo>
                    <a:lnTo>
                      <a:pt x="7587" y="11690"/>
                    </a:lnTo>
                    <a:lnTo>
                      <a:pt x="7711" y="11715"/>
                    </a:lnTo>
                    <a:lnTo>
                      <a:pt x="7811" y="11815"/>
                    </a:lnTo>
                    <a:lnTo>
                      <a:pt x="7885" y="11939"/>
                    </a:lnTo>
                    <a:lnTo>
                      <a:pt x="7885" y="12088"/>
                    </a:lnTo>
                    <a:lnTo>
                      <a:pt x="7836" y="12213"/>
                    </a:lnTo>
                    <a:lnTo>
                      <a:pt x="7736" y="12312"/>
                    </a:lnTo>
                    <a:lnTo>
                      <a:pt x="7463" y="12511"/>
                    </a:lnTo>
                    <a:lnTo>
                      <a:pt x="7139" y="12660"/>
                    </a:lnTo>
                    <a:lnTo>
                      <a:pt x="6816" y="12785"/>
                    </a:lnTo>
                    <a:lnTo>
                      <a:pt x="6468" y="12859"/>
                    </a:lnTo>
                    <a:lnTo>
                      <a:pt x="6468" y="13158"/>
                    </a:lnTo>
                    <a:lnTo>
                      <a:pt x="6518" y="13431"/>
                    </a:lnTo>
                    <a:lnTo>
                      <a:pt x="6567" y="13730"/>
                    </a:lnTo>
                    <a:lnTo>
                      <a:pt x="6642" y="14003"/>
                    </a:lnTo>
                    <a:lnTo>
                      <a:pt x="6766" y="14277"/>
                    </a:lnTo>
                    <a:lnTo>
                      <a:pt x="6891" y="14551"/>
                    </a:lnTo>
                    <a:lnTo>
                      <a:pt x="7065" y="14824"/>
                    </a:lnTo>
                    <a:lnTo>
                      <a:pt x="7239" y="15073"/>
                    </a:lnTo>
                    <a:lnTo>
                      <a:pt x="7438" y="15297"/>
                    </a:lnTo>
                    <a:lnTo>
                      <a:pt x="7662" y="15521"/>
                    </a:lnTo>
                    <a:lnTo>
                      <a:pt x="7885" y="15744"/>
                    </a:lnTo>
                    <a:lnTo>
                      <a:pt x="8159" y="15943"/>
                    </a:lnTo>
                    <a:lnTo>
                      <a:pt x="8433" y="16117"/>
                    </a:lnTo>
                    <a:lnTo>
                      <a:pt x="8706" y="16267"/>
                    </a:lnTo>
                    <a:lnTo>
                      <a:pt x="9005" y="16416"/>
                    </a:lnTo>
                    <a:lnTo>
                      <a:pt x="9328" y="16515"/>
                    </a:lnTo>
                    <a:lnTo>
                      <a:pt x="9776" y="16665"/>
                    </a:lnTo>
                    <a:lnTo>
                      <a:pt x="10223" y="16739"/>
                    </a:lnTo>
                    <a:lnTo>
                      <a:pt x="11169" y="16889"/>
                    </a:lnTo>
                    <a:lnTo>
                      <a:pt x="11865" y="17013"/>
                    </a:lnTo>
                    <a:lnTo>
                      <a:pt x="11965" y="16963"/>
                    </a:lnTo>
                    <a:lnTo>
                      <a:pt x="12512" y="16839"/>
                    </a:lnTo>
                    <a:lnTo>
                      <a:pt x="12885" y="16739"/>
                    </a:lnTo>
                    <a:lnTo>
                      <a:pt x="13208" y="16615"/>
                    </a:lnTo>
                    <a:lnTo>
                      <a:pt x="13581" y="16441"/>
                    </a:lnTo>
                    <a:lnTo>
                      <a:pt x="13805" y="16341"/>
                    </a:lnTo>
                    <a:lnTo>
                      <a:pt x="13979" y="16217"/>
                    </a:lnTo>
                    <a:lnTo>
                      <a:pt x="14178" y="16068"/>
                    </a:lnTo>
                    <a:lnTo>
                      <a:pt x="14327" y="15894"/>
                    </a:lnTo>
                    <a:lnTo>
                      <a:pt x="14502" y="15744"/>
                    </a:lnTo>
                    <a:lnTo>
                      <a:pt x="14626" y="15570"/>
                    </a:lnTo>
                    <a:lnTo>
                      <a:pt x="14725" y="15396"/>
                    </a:lnTo>
                    <a:lnTo>
                      <a:pt x="14825" y="15197"/>
                    </a:lnTo>
                    <a:lnTo>
                      <a:pt x="14899" y="15098"/>
                    </a:lnTo>
                    <a:lnTo>
                      <a:pt x="14999" y="14998"/>
                    </a:lnTo>
                    <a:lnTo>
                      <a:pt x="15148" y="14973"/>
                    </a:lnTo>
                    <a:lnTo>
                      <a:pt x="15273" y="14998"/>
                    </a:lnTo>
                    <a:lnTo>
                      <a:pt x="15397" y="15073"/>
                    </a:lnTo>
                    <a:lnTo>
                      <a:pt x="15472" y="15197"/>
                    </a:lnTo>
                    <a:lnTo>
                      <a:pt x="15496" y="15322"/>
                    </a:lnTo>
                    <a:lnTo>
                      <a:pt x="15472" y="15471"/>
                    </a:lnTo>
                    <a:lnTo>
                      <a:pt x="15372" y="15695"/>
                    </a:lnTo>
                    <a:lnTo>
                      <a:pt x="15223" y="15943"/>
                    </a:lnTo>
                    <a:lnTo>
                      <a:pt x="15049" y="16167"/>
                    </a:lnTo>
                    <a:lnTo>
                      <a:pt x="14875" y="16391"/>
                    </a:lnTo>
                    <a:lnTo>
                      <a:pt x="14651" y="16590"/>
                    </a:lnTo>
                    <a:lnTo>
                      <a:pt x="14402" y="16789"/>
                    </a:lnTo>
                    <a:lnTo>
                      <a:pt x="14153" y="16938"/>
                    </a:lnTo>
                    <a:lnTo>
                      <a:pt x="13905" y="17087"/>
                    </a:lnTo>
                    <a:lnTo>
                      <a:pt x="13581" y="17237"/>
                    </a:lnTo>
                    <a:lnTo>
                      <a:pt x="13283" y="17361"/>
                    </a:lnTo>
                    <a:lnTo>
                      <a:pt x="13656" y="17510"/>
                    </a:lnTo>
                    <a:lnTo>
                      <a:pt x="14029" y="17709"/>
                    </a:lnTo>
                    <a:lnTo>
                      <a:pt x="14377" y="17933"/>
                    </a:lnTo>
                    <a:lnTo>
                      <a:pt x="14676" y="18207"/>
                    </a:lnTo>
                    <a:lnTo>
                      <a:pt x="14825" y="18356"/>
                    </a:lnTo>
                    <a:lnTo>
                      <a:pt x="14949" y="18505"/>
                    </a:lnTo>
                    <a:lnTo>
                      <a:pt x="15049" y="18654"/>
                    </a:lnTo>
                    <a:lnTo>
                      <a:pt x="15148" y="18829"/>
                    </a:lnTo>
                    <a:lnTo>
                      <a:pt x="15223" y="19003"/>
                    </a:lnTo>
                    <a:lnTo>
                      <a:pt x="15297" y="19177"/>
                    </a:lnTo>
                    <a:lnTo>
                      <a:pt x="15322" y="19376"/>
                    </a:lnTo>
                    <a:lnTo>
                      <a:pt x="15347" y="19575"/>
                    </a:lnTo>
                    <a:lnTo>
                      <a:pt x="15322" y="19724"/>
                    </a:lnTo>
                    <a:lnTo>
                      <a:pt x="15248" y="19823"/>
                    </a:lnTo>
                    <a:lnTo>
                      <a:pt x="15148" y="19898"/>
                    </a:lnTo>
                    <a:lnTo>
                      <a:pt x="14999" y="19948"/>
                    </a:lnTo>
                    <a:lnTo>
                      <a:pt x="14974" y="19948"/>
                    </a:lnTo>
                    <a:lnTo>
                      <a:pt x="14850" y="19923"/>
                    </a:lnTo>
                    <a:lnTo>
                      <a:pt x="14750" y="19848"/>
                    </a:lnTo>
                    <a:lnTo>
                      <a:pt x="14651" y="19724"/>
                    </a:lnTo>
                    <a:lnTo>
                      <a:pt x="14626" y="19600"/>
                    </a:lnTo>
                    <a:lnTo>
                      <a:pt x="14626" y="19450"/>
                    </a:lnTo>
                    <a:lnTo>
                      <a:pt x="14576" y="19301"/>
                    </a:lnTo>
                    <a:lnTo>
                      <a:pt x="14526" y="19152"/>
                    </a:lnTo>
                    <a:lnTo>
                      <a:pt x="14427" y="19028"/>
                    </a:lnTo>
                    <a:lnTo>
                      <a:pt x="14327" y="18878"/>
                    </a:lnTo>
                    <a:lnTo>
                      <a:pt x="14228" y="18754"/>
                    </a:lnTo>
                    <a:lnTo>
                      <a:pt x="13954" y="18530"/>
                    </a:lnTo>
                    <a:lnTo>
                      <a:pt x="13656" y="18306"/>
                    </a:lnTo>
                    <a:lnTo>
                      <a:pt x="13308" y="18132"/>
                    </a:lnTo>
                    <a:lnTo>
                      <a:pt x="12959" y="17983"/>
                    </a:lnTo>
                    <a:lnTo>
                      <a:pt x="12586" y="17883"/>
                    </a:lnTo>
                    <a:lnTo>
                      <a:pt x="12213" y="17784"/>
                    </a:lnTo>
                    <a:lnTo>
                      <a:pt x="11840" y="17734"/>
                    </a:lnTo>
                    <a:lnTo>
                      <a:pt x="11069" y="17610"/>
                    </a:lnTo>
                    <a:lnTo>
                      <a:pt x="10895" y="17585"/>
                    </a:lnTo>
                    <a:lnTo>
                      <a:pt x="10995" y="17859"/>
                    </a:lnTo>
                    <a:lnTo>
                      <a:pt x="11019" y="18132"/>
                    </a:lnTo>
                    <a:lnTo>
                      <a:pt x="11044" y="18431"/>
                    </a:lnTo>
                    <a:lnTo>
                      <a:pt x="11019" y="18704"/>
                    </a:lnTo>
                    <a:lnTo>
                      <a:pt x="10945" y="18978"/>
                    </a:lnTo>
                    <a:lnTo>
                      <a:pt x="10845" y="19251"/>
                    </a:lnTo>
                    <a:lnTo>
                      <a:pt x="10696" y="19525"/>
                    </a:lnTo>
                    <a:lnTo>
                      <a:pt x="10522" y="19749"/>
                    </a:lnTo>
                    <a:lnTo>
                      <a:pt x="10472" y="19823"/>
                    </a:lnTo>
                    <a:lnTo>
                      <a:pt x="10398" y="19848"/>
                    </a:lnTo>
                    <a:lnTo>
                      <a:pt x="10323" y="19873"/>
                    </a:lnTo>
                    <a:lnTo>
                      <a:pt x="10124" y="19873"/>
                    </a:lnTo>
                    <a:lnTo>
                      <a:pt x="10025" y="19799"/>
                    </a:lnTo>
                    <a:lnTo>
                      <a:pt x="9925" y="19699"/>
                    </a:lnTo>
                    <a:lnTo>
                      <a:pt x="9900" y="19550"/>
                    </a:lnTo>
                    <a:lnTo>
                      <a:pt x="9900" y="19425"/>
                    </a:lnTo>
                    <a:lnTo>
                      <a:pt x="9975" y="19301"/>
                    </a:lnTo>
                    <a:lnTo>
                      <a:pt x="10124" y="19077"/>
                    </a:lnTo>
                    <a:lnTo>
                      <a:pt x="10223" y="18853"/>
                    </a:lnTo>
                    <a:lnTo>
                      <a:pt x="10298" y="18630"/>
                    </a:lnTo>
                    <a:lnTo>
                      <a:pt x="10323" y="18381"/>
                    </a:lnTo>
                    <a:lnTo>
                      <a:pt x="10323" y="18132"/>
                    </a:lnTo>
                    <a:lnTo>
                      <a:pt x="10273" y="17883"/>
                    </a:lnTo>
                    <a:lnTo>
                      <a:pt x="10174" y="17660"/>
                    </a:lnTo>
                    <a:lnTo>
                      <a:pt x="10025" y="17436"/>
                    </a:lnTo>
                    <a:lnTo>
                      <a:pt x="9552" y="17336"/>
                    </a:lnTo>
                    <a:lnTo>
                      <a:pt x="9104" y="17212"/>
                    </a:lnTo>
                    <a:lnTo>
                      <a:pt x="8632" y="17013"/>
                    </a:lnTo>
                    <a:lnTo>
                      <a:pt x="8209" y="16814"/>
                    </a:lnTo>
                    <a:lnTo>
                      <a:pt x="7811" y="16565"/>
                    </a:lnTo>
                    <a:lnTo>
                      <a:pt x="7438" y="16267"/>
                    </a:lnTo>
                    <a:lnTo>
                      <a:pt x="7164" y="16491"/>
                    </a:lnTo>
                    <a:lnTo>
                      <a:pt x="6891" y="16690"/>
                    </a:lnTo>
                    <a:lnTo>
                      <a:pt x="6592" y="16864"/>
                    </a:lnTo>
                    <a:lnTo>
                      <a:pt x="6269" y="17013"/>
                    </a:lnTo>
                    <a:lnTo>
                      <a:pt x="5945" y="17162"/>
                    </a:lnTo>
                    <a:lnTo>
                      <a:pt x="5597" y="17262"/>
                    </a:lnTo>
                    <a:lnTo>
                      <a:pt x="5249" y="17361"/>
                    </a:lnTo>
                    <a:lnTo>
                      <a:pt x="4901" y="17411"/>
                    </a:lnTo>
                    <a:lnTo>
                      <a:pt x="4851" y="17411"/>
                    </a:lnTo>
                    <a:lnTo>
                      <a:pt x="4727" y="17386"/>
                    </a:lnTo>
                    <a:lnTo>
                      <a:pt x="4602" y="17336"/>
                    </a:lnTo>
                    <a:lnTo>
                      <a:pt x="4528" y="17237"/>
                    </a:lnTo>
                    <a:lnTo>
                      <a:pt x="4503" y="17112"/>
                    </a:lnTo>
                    <a:lnTo>
                      <a:pt x="4503" y="16963"/>
                    </a:lnTo>
                    <a:lnTo>
                      <a:pt x="4553" y="16839"/>
                    </a:lnTo>
                    <a:lnTo>
                      <a:pt x="4652" y="16764"/>
                    </a:lnTo>
                    <a:lnTo>
                      <a:pt x="4801" y="16714"/>
                    </a:lnTo>
                    <a:lnTo>
                      <a:pt x="5100" y="16665"/>
                    </a:lnTo>
                    <a:lnTo>
                      <a:pt x="5373" y="16590"/>
                    </a:lnTo>
                    <a:lnTo>
                      <a:pt x="5672" y="16491"/>
                    </a:lnTo>
                    <a:lnTo>
                      <a:pt x="5945" y="16391"/>
                    </a:lnTo>
                    <a:lnTo>
                      <a:pt x="6194" y="16267"/>
                    </a:lnTo>
                    <a:lnTo>
                      <a:pt x="6443" y="16117"/>
                    </a:lnTo>
                    <a:lnTo>
                      <a:pt x="6692" y="15943"/>
                    </a:lnTo>
                    <a:lnTo>
                      <a:pt x="6915" y="15794"/>
                    </a:lnTo>
                    <a:lnTo>
                      <a:pt x="6642" y="15471"/>
                    </a:lnTo>
                    <a:lnTo>
                      <a:pt x="6418" y="15147"/>
                    </a:lnTo>
                    <a:lnTo>
                      <a:pt x="6219" y="14799"/>
                    </a:lnTo>
                    <a:lnTo>
                      <a:pt x="6070" y="14451"/>
                    </a:lnTo>
                    <a:lnTo>
                      <a:pt x="5921" y="14078"/>
                    </a:lnTo>
                    <a:lnTo>
                      <a:pt x="5846" y="13705"/>
                    </a:lnTo>
                    <a:lnTo>
                      <a:pt x="5771" y="13332"/>
                    </a:lnTo>
                    <a:lnTo>
                      <a:pt x="5771" y="12959"/>
                    </a:lnTo>
                    <a:lnTo>
                      <a:pt x="5398" y="12959"/>
                    </a:lnTo>
                    <a:lnTo>
                      <a:pt x="5125" y="12934"/>
                    </a:lnTo>
                    <a:lnTo>
                      <a:pt x="4602" y="12834"/>
                    </a:lnTo>
                    <a:lnTo>
                      <a:pt x="4105" y="12685"/>
                    </a:lnTo>
                    <a:lnTo>
                      <a:pt x="3657" y="12511"/>
                    </a:lnTo>
                    <a:lnTo>
                      <a:pt x="3284" y="12312"/>
                    </a:lnTo>
                    <a:lnTo>
                      <a:pt x="2911" y="12088"/>
                    </a:lnTo>
                    <a:lnTo>
                      <a:pt x="2588" y="11839"/>
                    </a:lnTo>
                    <a:lnTo>
                      <a:pt x="2264" y="11591"/>
                    </a:lnTo>
                    <a:lnTo>
                      <a:pt x="1991" y="11292"/>
                    </a:lnTo>
                    <a:lnTo>
                      <a:pt x="1717" y="11019"/>
                    </a:lnTo>
                    <a:lnTo>
                      <a:pt x="1195" y="10422"/>
                    </a:lnTo>
                    <a:lnTo>
                      <a:pt x="971" y="10745"/>
                    </a:lnTo>
                    <a:lnTo>
                      <a:pt x="747" y="11068"/>
                    </a:lnTo>
                    <a:lnTo>
                      <a:pt x="573" y="11392"/>
                    </a:lnTo>
                    <a:lnTo>
                      <a:pt x="399" y="11740"/>
                    </a:lnTo>
                    <a:lnTo>
                      <a:pt x="250" y="12088"/>
                    </a:lnTo>
                    <a:lnTo>
                      <a:pt x="150" y="12461"/>
                    </a:lnTo>
                    <a:lnTo>
                      <a:pt x="76" y="12834"/>
                    </a:lnTo>
                    <a:lnTo>
                      <a:pt x="1" y="13232"/>
                    </a:lnTo>
                    <a:lnTo>
                      <a:pt x="125" y="13431"/>
                    </a:lnTo>
                    <a:lnTo>
                      <a:pt x="250" y="13630"/>
                    </a:lnTo>
                    <a:lnTo>
                      <a:pt x="399" y="13829"/>
                    </a:lnTo>
                    <a:lnTo>
                      <a:pt x="573" y="14003"/>
                    </a:lnTo>
                    <a:lnTo>
                      <a:pt x="772" y="14177"/>
                    </a:lnTo>
                    <a:lnTo>
                      <a:pt x="996" y="14327"/>
                    </a:lnTo>
                    <a:lnTo>
                      <a:pt x="1245" y="14476"/>
                    </a:lnTo>
                    <a:lnTo>
                      <a:pt x="1518" y="14600"/>
                    </a:lnTo>
                    <a:lnTo>
                      <a:pt x="1817" y="14700"/>
                    </a:lnTo>
                    <a:lnTo>
                      <a:pt x="2115" y="14799"/>
                    </a:lnTo>
                    <a:lnTo>
                      <a:pt x="2438" y="14849"/>
                    </a:lnTo>
                    <a:lnTo>
                      <a:pt x="2737" y="14899"/>
                    </a:lnTo>
                    <a:lnTo>
                      <a:pt x="3384" y="14899"/>
                    </a:lnTo>
                    <a:lnTo>
                      <a:pt x="3707" y="14849"/>
                    </a:lnTo>
                    <a:lnTo>
                      <a:pt x="4005" y="14774"/>
                    </a:lnTo>
                    <a:lnTo>
                      <a:pt x="4155" y="14774"/>
                    </a:lnTo>
                    <a:lnTo>
                      <a:pt x="4279" y="14824"/>
                    </a:lnTo>
                    <a:lnTo>
                      <a:pt x="4378" y="14899"/>
                    </a:lnTo>
                    <a:lnTo>
                      <a:pt x="4453" y="15023"/>
                    </a:lnTo>
                    <a:lnTo>
                      <a:pt x="4453" y="15172"/>
                    </a:lnTo>
                    <a:lnTo>
                      <a:pt x="4403" y="15297"/>
                    </a:lnTo>
                    <a:lnTo>
                      <a:pt x="4329" y="15396"/>
                    </a:lnTo>
                    <a:lnTo>
                      <a:pt x="4204" y="15471"/>
                    </a:lnTo>
                    <a:lnTo>
                      <a:pt x="3906" y="15545"/>
                    </a:lnTo>
                    <a:lnTo>
                      <a:pt x="3607" y="15570"/>
                    </a:lnTo>
                    <a:lnTo>
                      <a:pt x="3334" y="15620"/>
                    </a:lnTo>
                    <a:lnTo>
                      <a:pt x="3035" y="15620"/>
                    </a:lnTo>
                    <a:lnTo>
                      <a:pt x="2563" y="15595"/>
                    </a:lnTo>
                    <a:lnTo>
                      <a:pt x="2115" y="15521"/>
                    </a:lnTo>
                    <a:lnTo>
                      <a:pt x="1667" y="15421"/>
                    </a:lnTo>
                    <a:lnTo>
                      <a:pt x="1245" y="15247"/>
                    </a:lnTo>
                    <a:lnTo>
                      <a:pt x="896" y="15098"/>
                    </a:lnTo>
                    <a:lnTo>
                      <a:pt x="573" y="14899"/>
                    </a:lnTo>
                    <a:lnTo>
                      <a:pt x="299" y="14700"/>
                    </a:lnTo>
                    <a:lnTo>
                      <a:pt x="26" y="14476"/>
                    </a:lnTo>
                    <a:lnTo>
                      <a:pt x="125" y="14998"/>
                    </a:lnTo>
                    <a:lnTo>
                      <a:pt x="175" y="15247"/>
                    </a:lnTo>
                    <a:lnTo>
                      <a:pt x="250" y="15496"/>
                    </a:lnTo>
                    <a:lnTo>
                      <a:pt x="374" y="15819"/>
                    </a:lnTo>
                    <a:lnTo>
                      <a:pt x="523" y="16142"/>
                    </a:lnTo>
                    <a:lnTo>
                      <a:pt x="673" y="16441"/>
                    </a:lnTo>
                    <a:lnTo>
                      <a:pt x="871" y="16739"/>
                    </a:lnTo>
                    <a:lnTo>
                      <a:pt x="1070" y="17038"/>
                    </a:lnTo>
                    <a:lnTo>
                      <a:pt x="1294" y="17311"/>
                    </a:lnTo>
                    <a:lnTo>
                      <a:pt x="1518" y="17560"/>
                    </a:lnTo>
                    <a:lnTo>
                      <a:pt x="1792" y="17834"/>
                    </a:lnTo>
                    <a:lnTo>
                      <a:pt x="2065" y="18058"/>
                    </a:lnTo>
                    <a:lnTo>
                      <a:pt x="2339" y="18306"/>
                    </a:lnTo>
                    <a:lnTo>
                      <a:pt x="2662" y="18505"/>
                    </a:lnTo>
                    <a:lnTo>
                      <a:pt x="2961" y="18704"/>
                    </a:lnTo>
                    <a:lnTo>
                      <a:pt x="3309" y="18903"/>
                    </a:lnTo>
                    <a:lnTo>
                      <a:pt x="3657" y="19077"/>
                    </a:lnTo>
                    <a:lnTo>
                      <a:pt x="4005" y="19227"/>
                    </a:lnTo>
                    <a:lnTo>
                      <a:pt x="4378" y="19351"/>
                    </a:lnTo>
                    <a:lnTo>
                      <a:pt x="4926" y="19351"/>
                    </a:lnTo>
                    <a:lnTo>
                      <a:pt x="5349" y="19326"/>
                    </a:lnTo>
                    <a:lnTo>
                      <a:pt x="5771" y="19227"/>
                    </a:lnTo>
                    <a:lnTo>
                      <a:pt x="6194" y="19127"/>
                    </a:lnTo>
                    <a:lnTo>
                      <a:pt x="6567" y="18953"/>
                    </a:lnTo>
                    <a:lnTo>
                      <a:pt x="6940" y="18779"/>
                    </a:lnTo>
                    <a:lnTo>
                      <a:pt x="7289" y="18555"/>
                    </a:lnTo>
                    <a:lnTo>
                      <a:pt x="7587" y="18281"/>
                    </a:lnTo>
                    <a:lnTo>
                      <a:pt x="7711" y="18232"/>
                    </a:lnTo>
                    <a:lnTo>
                      <a:pt x="7861" y="18207"/>
                    </a:lnTo>
                    <a:lnTo>
                      <a:pt x="7985" y="18232"/>
                    </a:lnTo>
                    <a:lnTo>
                      <a:pt x="8109" y="18306"/>
                    </a:lnTo>
                    <a:lnTo>
                      <a:pt x="8184" y="18431"/>
                    </a:lnTo>
                    <a:lnTo>
                      <a:pt x="8209" y="18555"/>
                    </a:lnTo>
                    <a:lnTo>
                      <a:pt x="8159" y="18704"/>
                    </a:lnTo>
                    <a:lnTo>
                      <a:pt x="8084" y="18804"/>
                    </a:lnTo>
                    <a:lnTo>
                      <a:pt x="7811" y="19052"/>
                    </a:lnTo>
                    <a:lnTo>
                      <a:pt x="7512" y="19251"/>
                    </a:lnTo>
                    <a:lnTo>
                      <a:pt x="7189" y="19450"/>
                    </a:lnTo>
                    <a:lnTo>
                      <a:pt x="6866" y="19624"/>
                    </a:lnTo>
                    <a:lnTo>
                      <a:pt x="6518" y="19749"/>
                    </a:lnTo>
                    <a:lnTo>
                      <a:pt x="6169" y="19873"/>
                    </a:lnTo>
                    <a:lnTo>
                      <a:pt x="5796" y="19948"/>
                    </a:lnTo>
                    <a:lnTo>
                      <a:pt x="5423" y="20022"/>
                    </a:lnTo>
                    <a:lnTo>
                      <a:pt x="5970" y="20445"/>
                    </a:lnTo>
                    <a:lnTo>
                      <a:pt x="6542" y="20843"/>
                    </a:lnTo>
                    <a:lnTo>
                      <a:pt x="7164" y="21191"/>
                    </a:lnTo>
                    <a:lnTo>
                      <a:pt x="7786" y="21490"/>
                    </a:lnTo>
                    <a:lnTo>
                      <a:pt x="8458" y="21739"/>
                    </a:lnTo>
                    <a:lnTo>
                      <a:pt x="9129" y="21962"/>
                    </a:lnTo>
                    <a:lnTo>
                      <a:pt x="9826" y="22137"/>
                    </a:lnTo>
                    <a:lnTo>
                      <a:pt x="10522" y="22261"/>
                    </a:lnTo>
                    <a:lnTo>
                      <a:pt x="10895" y="22211"/>
                    </a:lnTo>
                    <a:lnTo>
                      <a:pt x="11069" y="22161"/>
                    </a:lnTo>
                    <a:lnTo>
                      <a:pt x="11268" y="22112"/>
                    </a:lnTo>
                    <a:lnTo>
                      <a:pt x="11467" y="22012"/>
                    </a:lnTo>
                    <a:lnTo>
                      <a:pt x="11666" y="21913"/>
                    </a:lnTo>
                    <a:lnTo>
                      <a:pt x="11840" y="21788"/>
                    </a:lnTo>
                    <a:lnTo>
                      <a:pt x="11989" y="21614"/>
                    </a:lnTo>
                    <a:lnTo>
                      <a:pt x="12114" y="21440"/>
                    </a:lnTo>
                    <a:lnTo>
                      <a:pt x="12213" y="21291"/>
                    </a:lnTo>
                    <a:lnTo>
                      <a:pt x="12288" y="21117"/>
                    </a:lnTo>
                    <a:lnTo>
                      <a:pt x="12338" y="20918"/>
                    </a:lnTo>
                    <a:lnTo>
                      <a:pt x="12363" y="20744"/>
                    </a:lnTo>
                    <a:lnTo>
                      <a:pt x="12387" y="20545"/>
                    </a:lnTo>
                    <a:lnTo>
                      <a:pt x="12363" y="20371"/>
                    </a:lnTo>
                    <a:lnTo>
                      <a:pt x="12313" y="20172"/>
                    </a:lnTo>
                    <a:lnTo>
                      <a:pt x="12313" y="20047"/>
                    </a:lnTo>
                    <a:lnTo>
                      <a:pt x="12338" y="19923"/>
                    </a:lnTo>
                    <a:lnTo>
                      <a:pt x="12437" y="19799"/>
                    </a:lnTo>
                    <a:lnTo>
                      <a:pt x="12561" y="19749"/>
                    </a:lnTo>
                    <a:lnTo>
                      <a:pt x="12686" y="19724"/>
                    </a:lnTo>
                    <a:lnTo>
                      <a:pt x="12835" y="19774"/>
                    </a:lnTo>
                    <a:lnTo>
                      <a:pt x="12935" y="19848"/>
                    </a:lnTo>
                    <a:lnTo>
                      <a:pt x="13009" y="19973"/>
                    </a:lnTo>
                    <a:lnTo>
                      <a:pt x="13059" y="20246"/>
                    </a:lnTo>
                    <a:lnTo>
                      <a:pt x="13084" y="20520"/>
                    </a:lnTo>
                    <a:lnTo>
                      <a:pt x="13084" y="20793"/>
                    </a:lnTo>
                    <a:lnTo>
                      <a:pt x="13034" y="21067"/>
                    </a:lnTo>
                    <a:lnTo>
                      <a:pt x="12959" y="21341"/>
                    </a:lnTo>
                    <a:lnTo>
                      <a:pt x="12860" y="21589"/>
                    </a:lnTo>
                    <a:lnTo>
                      <a:pt x="12711" y="21838"/>
                    </a:lnTo>
                    <a:lnTo>
                      <a:pt x="12537" y="22087"/>
                    </a:lnTo>
                    <a:lnTo>
                      <a:pt x="12387" y="22211"/>
                    </a:lnTo>
                    <a:lnTo>
                      <a:pt x="12238" y="22360"/>
                    </a:lnTo>
                    <a:lnTo>
                      <a:pt x="12263" y="22360"/>
                    </a:lnTo>
                    <a:lnTo>
                      <a:pt x="12885" y="22286"/>
                    </a:lnTo>
                    <a:lnTo>
                      <a:pt x="13482" y="22211"/>
                    </a:lnTo>
                    <a:lnTo>
                      <a:pt x="14054" y="22062"/>
                    </a:lnTo>
                    <a:lnTo>
                      <a:pt x="14626" y="21888"/>
                    </a:lnTo>
                    <a:lnTo>
                      <a:pt x="15198" y="21689"/>
                    </a:lnTo>
                    <a:lnTo>
                      <a:pt x="15720" y="21465"/>
                    </a:lnTo>
                    <a:lnTo>
                      <a:pt x="16243" y="21191"/>
                    </a:lnTo>
                    <a:lnTo>
                      <a:pt x="16740" y="20893"/>
                    </a:lnTo>
                    <a:lnTo>
                      <a:pt x="17213" y="20570"/>
                    </a:lnTo>
                    <a:lnTo>
                      <a:pt x="17660" y="20197"/>
                    </a:lnTo>
                    <a:lnTo>
                      <a:pt x="18058" y="19823"/>
                    </a:lnTo>
                    <a:lnTo>
                      <a:pt x="18456" y="19425"/>
                    </a:lnTo>
                    <a:lnTo>
                      <a:pt x="18804" y="19003"/>
                    </a:lnTo>
                    <a:lnTo>
                      <a:pt x="19128" y="18555"/>
                    </a:lnTo>
                    <a:lnTo>
                      <a:pt x="19426" y="18107"/>
                    </a:lnTo>
                    <a:lnTo>
                      <a:pt x="19700" y="17610"/>
                    </a:lnTo>
                    <a:lnTo>
                      <a:pt x="19376" y="17859"/>
                    </a:lnTo>
                    <a:lnTo>
                      <a:pt x="19028" y="18082"/>
                    </a:lnTo>
                    <a:lnTo>
                      <a:pt x="18680" y="18256"/>
                    </a:lnTo>
                    <a:lnTo>
                      <a:pt x="18332" y="18406"/>
                    </a:lnTo>
                    <a:lnTo>
                      <a:pt x="17959" y="18530"/>
                    </a:lnTo>
                    <a:lnTo>
                      <a:pt x="17586" y="18605"/>
                    </a:lnTo>
                    <a:lnTo>
                      <a:pt x="17213" y="18654"/>
                    </a:lnTo>
                    <a:lnTo>
                      <a:pt x="16840" y="18679"/>
                    </a:lnTo>
                    <a:lnTo>
                      <a:pt x="16367" y="18654"/>
                    </a:lnTo>
                    <a:lnTo>
                      <a:pt x="16243" y="18605"/>
                    </a:lnTo>
                    <a:lnTo>
                      <a:pt x="16118" y="18530"/>
                    </a:lnTo>
                    <a:lnTo>
                      <a:pt x="16068" y="18406"/>
                    </a:lnTo>
                    <a:lnTo>
                      <a:pt x="16044" y="18256"/>
                    </a:lnTo>
                    <a:lnTo>
                      <a:pt x="16093" y="18132"/>
                    </a:lnTo>
                    <a:lnTo>
                      <a:pt x="16193" y="18033"/>
                    </a:lnTo>
                    <a:lnTo>
                      <a:pt x="16317" y="17958"/>
                    </a:lnTo>
                    <a:lnTo>
                      <a:pt x="16989" y="17958"/>
                    </a:lnTo>
                    <a:lnTo>
                      <a:pt x="17237" y="17933"/>
                    </a:lnTo>
                    <a:lnTo>
                      <a:pt x="17511" y="17908"/>
                    </a:lnTo>
                    <a:lnTo>
                      <a:pt x="17785" y="17834"/>
                    </a:lnTo>
                    <a:lnTo>
                      <a:pt x="18033" y="17759"/>
                    </a:lnTo>
                    <a:lnTo>
                      <a:pt x="18282" y="17635"/>
                    </a:lnTo>
                    <a:lnTo>
                      <a:pt x="18556" y="17510"/>
                    </a:lnTo>
                    <a:lnTo>
                      <a:pt x="18804" y="17386"/>
                    </a:lnTo>
                    <a:lnTo>
                      <a:pt x="19028" y="17212"/>
                    </a:lnTo>
                    <a:lnTo>
                      <a:pt x="19277" y="17038"/>
                    </a:lnTo>
                    <a:lnTo>
                      <a:pt x="19476" y="16864"/>
                    </a:lnTo>
                    <a:lnTo>
                      <a:pt x="19700" y="16665"/>
                    </a:lnTo>
                    <a:lnTo>
                      <a:pt x="19899" y="16441"/>
                    </a:lnTo>
                    <a:lnTo>
                      <a:pt x="20098" y="16192"/>
                    </a:lnTo>
                    <a:lnTo>
                      <a:pt x="20272" y="15943"/>
                    </a:lnTo>
                    <a:lnTo>
                      <a:pt x="20297" y="15918"/>
                    </a:lnTo>
                    <a:lnTo>
                      <a:pt x="20347" y="15570"/>
                    </a:lnTo>
                    <a:lnTo>
                      <a:pt x="20396" y="15222"/>
                    </a:lnTo>
                    <a:lnTo>
                      <a:pt x="20421" y="14849"/>
                    </a:lnTo>
                    <a:lnTo>
                      <a:pt x="20421" y="14501"/>
                    </a:lnTo>
                    <a:lnTo>
                      <a:pt x="20421" y="14153"/>
                    </a:lnTo>
                    <a:lnTo>
                      <a:pt x="20172" y="14277"/>
                    </a:lnTo>
                    <a:lnTo>
                      <a:pt x="19874" y="14401"/>
                    </a:lnTo>
                    <a:lnTo>
                      <a:pt x="19600" y="14501"/>
                    </a:lnTo>
                    <a:lnTo>
                      <a:pt x="19302" y="14575"/>
                    </a:lnTo>
                    <a:lnTo>
                      <a:pt x="18979" y="14650"/>
                    </a:lnTo>
                    <a:lnTo>
                      <a:pt x="18630" y="14700"/>
                    </a:lnTo>
                    <a:lnTo>
                      <a:pt x="18282" y="14725"/>
                    </a:lnTo>
                    <a:lnTo>
                      <a:pt x="17834" y="14725"/>
                    </a:lnTo>
                    <a:lnTo>
                      <a:pt x="17287" y="14700"/>
                    </a:lnTo>
                    <a:lnTo>
                      <a:pt x="16790" y="14625"/>
                    </a:lnTo>
                    <a:lnTo>
                      <a:pt x="16342" y="14501"/>
                    </a:lnTo>
                    <a:lnTo>
                      <a:pt x="15894" y="14327"/>
                    </a:lnTo>
                    <a:lnTo>
                      <a:pt x="15695" y="14227"/>
                    </a:lnTo>
                    <a:lnTo>
                      <a:pt x="15496" y="14103"/>
                    </a:lnTo>
                    <a:lnTo>
                      <a:pt x="15297" y="13954"/>
                    </a:lnTo>
                    <a:lnTo>
                      <a:pt x="15123" y="13804"/>
                    </a:lnTo>
                    <a:lnTo>
                      <a:pt x="14974" y="13655"/>
                    </a:lnTo>
                    <a:lnTo>
                      <a:pt x="14850" y="13481"/>
                    </a:lnTo>
                    <a:lnTo>
                      <a:pt x="14725" y="13307"/>
                    </a:lnTo>
                    <a:lnTo>
                      <a:pt x="14626" y="13133"/>
                    </a:lnTo>
                    <a:lnTo>
                      <a:pt x="14253" y="13083"/>
                    </a:lnTo>
                    <a:lnTo>
                      <a:pt x="13905" y="13008"/>
                    </a:lnTo>
                    <a:lnTo>
                      <a:pt x="13556" y="12909"/>
                    </a:lnTo>
                    <a:lnTo>
                      <a:pt x="13233" y="12785"/>
                    </a:lnTo>
                    <a:lnTo>
                      <a:pt x="12910" y="12660"/>
                    </a:lnTo>
                    <a:lnTo>
                      <a:pt x="12586" y="12511"/>
                    </a:lnTo>
                    <a:lnTo>
                      <a:pt x="12288" y="12337"/>
                    </a:lnTo>
                    <a:lnTo>
                      <a:pt x="11989" y="12138"/>
                    </a:lnTo>
                    <a:lnTo>
                      <a:pt x="11741" y="12536"/>
                    </a:lnTo>
                    <a:lnTo>
                      <a:pt x="11492" y="12909"/>
                    </a:lnTo>
                    <a:lnTo>
                      <a:pt x="11194" y="13257"/>
                    </a:lnTo>
                    <a:lnTo>
                      <a:pt x="10845" y="13605"/>
                    </a:lnTo>
                    <a:lnTo>
                      <a:pt x="10497" y="13904"/>
                    </a:lnTo>
                    <a:lnTo>
                      <a:pt x="10099" y="14202"/>
                    </a:lnTo>
                    <a:lnTo>
                      <a:pt x="9701" y="14451"/>
                    </a:lnTo>
                    <a:lnTo>
                      <a:pt x="9253" y="14675"/>
                    </a:lnTo>
                    <a:lnTo>
                      <a:pt x="9179" y="14700"/>
                    </a:lnTo>
                    <a:lnTo>
                      <a:pt x="9104" y="14725"/>
                    </a:lnTo>
                    <a:lnTo>
                      <a:pt x="9005" y="14700"/>
                    </a:lnTo>
                    <a:lnTo>
                      <a:pt x="8930" y="14675"/>
                    </a:lnTo>
                    <a:lnTo>
                      <a:pt x="8856" y="14600"/>
                    </a:lnTo>
                    <a:lnTo>
                      <a:pt x="8781" y="14526"/>
                    </a:lnTo>
                    <a:lnTo>
                      <a:pt x="8756" y="14376"/>
                    </a:lnTo>
                    <a:lnTo>
                      <a:pt x="8781" y="14252"/>
                    </a:lnTo>
                    <a:lnTo>
                      <a:pt x="8831" y="14128"/>
                    </a:lnTo>
                    <a:lnTo>
                      <a:pt x="8955" y="14028"/>
                    </a:lnTo>
                    <a:lnTo>
                      <a:pt x="9353" y="13829"/>
                    </a:lnTo>
                    <a:lnTo>
                      <a:pt x="9726" y="13580"/>
                    </a:lnTo>
                    <a:lnTo>
                      <a:pt x="10074" y="13332"/>
                    </a:lnTo>
                    <a:lnTo>
                      <a:pt x="10398" y="13033"/>
                    </a:lnTo>
                    <a:lnTo>
                      <a:pt x="10696" y="12735"/>
                    </a:lnTo>
                    <a:lnTo>
                      <a:pt x="10970" y="12411"/>
                    </a:lnTo>
                    <a:lnTo>
                      <a:pt x="11218" y="12063"/>
                    </a:lnTo>
                    <a:lnTo>
                      <a:pt x="11417" y="11715"/>
                    </a:lnTo>
                    <a:lnTo>
                      <a:pt x="11144" y="11466"/>
                    </a:lnTo>
                    <a:lnTo>
                      <a:pt x="10895" y="11193"/>
                    </a:lnTo>
                    <a:lnTo>
                      <a:pt x="10696" y="10919"/>
                    </a:lnTo>
                    <a:lnTo>
                      <a:pt x="10497" y="10646"/>
                    </a:lnTo>
                    <a:lnTo>
                      <a:pt x="10323" y="10347"/>
                    </a:lnTo>
                    <a:lnTo>
                      <a:pt x="10174" y="10049"/>
                    </a:lnTo>
                    <a:lnTo>
                      <a:pt x="10049" y="9750"/>
                    </a:lnTo>
                    <a:lnTo>
                      <a:pt x="9950" y="9427"/>
                    </a:lnTo>
                    <a:lnTo>
                      <a:pt x="9900" y="9054"/>
                    </a:lnTo>
                    <a:lnTo>
                      <a:pt x="9850" y="8705"/>
                    </a:lnTo>
                    <a:lnTo>
                      <a:pt x="9403" y="8755"/>
                    </a:lnTo>
                    <a:lnTo>
                      <a:pt x="8955" y="8855"/>
                    </a:lnTo>
                    <a:lnTo>
                      <a:pt x="8532" y="8979"/>
                    </a:lnTo>
                    <a:lnTo>
                      <a:pt x="8109" y="9153"/>
                    </a:lnTo>
                    <a:lnTo>
                      <a:pt x="7736" y="9377"/>
                    </a:lnTo>
                    <a:lnTo>
                      <a:pt x="7388" y="9651"/>
                    </a:lnTo>
                    <a:lnTo>
                      <a:pt x="7065" y="9949"/>
                    </a:lnTo>
                    <a:lnTo>
                      <a:pt x="6791" y="10272"/>
                    </a:lnTo>
                    <a:lnTo>
                      <a:pt x="6741" y="10347"/>
                    </a:lnTo>
                    <a:lnTo>
                      <a:pt x="6667" y="10397"/>
                    </a:lnTo>
                    <a:lnTo>
                      <a:pt x="6592" y="10422"/>
                    </a:lnTo>
                    <a:lnTo>
                      <a:pt x="6393" y="10422"/>
                    </a:lnTo>
                    <a:lnTo>
                      <a:pt x="6294" y="10372"/>
                    </a:lnTo>
                    <a:lnTo>
                      <a:pt x="6194" y="10272"/>
                    </a:lnTo>
                    <a:lnTo>
                      <a:pt x="6144" y="10123"/>
                    </a:lnTo>
                    <a:lnTo>
                      <a:pt x="6169" y="9999"/>
                    </a:lnTo>
                    <a:lnTo>
                      <a:pt x="6219" y="9874"/>
                    </a:lnTo>
                    <a:lnTo>
                      <a:pt x="6368" y="9651"/>
                    </a:lnTo>
                    <a:lnTo>
                      <a:pt x="6542" y="9477"/>
                    </a:lnTo>
                    <a:lnTo>
                      <a:pt x="6716" y="9278"/>
                    </a:lnTo>
                    <a:lnTo>
                      <a:pt x="6915" y="9103"/>
                    </a:lnTo>
                    <a:lnTo>
                      <a:pt x="7338" y="8805"/>
                    </a:lnTo>
                    <a:lnTo>
                      <a:pt x="7786" y="8531"/>
                    </a:lnTo>
                    <a:lnTo>
                      <a:pt x="8259" y="8332"/>
                    </a:lnTo>
                    <a:lnTo>
                      <a:pt x="8756" y="8158"/>
                    </a:lnTo>
                    <a:lnTo>
                      <a:pt x="9278" y="8059"/>
                    </a:lnTo>
                    <a:lnTo>
                      <a:pt x="9801" y="8009"/>
                    </a:lnTo>
                    <a:lnTo>
                      <a:pt x="9801" y="7934"/>
                    </a:lnTo>
                    <a:lnTo>
                      <a:pt x="9776" y="7462"/>
                    </a:lnTo>
                    <a:lnTo>
                      <a:pt x="9751" y="7014"/>
                    </a:lnTo>
                    <a:lnTo>
                      <a:pt x="9676" y="6591"/>
                    </a:lnTo>
                    <a:lnTo>
                      <a:pt x="9627" y="6367"/>
                    </a:lnTo>
                    <a:lnTo>
                      <a:pt x="9552" y="6169"/>
                    </a:lnTo>
                    <a:lnTo>
                      <a:pt x="9403" y="5895"/>
                    </a:lnTo>
                    <a:lnTo>
                      <a:pt x="9253" y="5646"/>
                    </a:lnTo>
                    <a:lnTo>
                      <a:pt x="9079" y="5373"/>
                    </a:lnTo>
                    <a:lnTo>
                      <a:pt x="8880" y="5149"/>
                    </a:lnTo>
                    <a:lnTo>
                      <a:pt x="8433" y="4676"/>
                    </a:lnTo>
                    <a:lnTo>
                      <a:pt x="7960" y="4253"/>
                    </a:lnTo>
                    <a:lnTo>
                      <a:pt x="7761" y="4054"/>
                    </a:lnTo>
                    <a:lnTo>
                      <a:pt x="7264" y="3607"/>
                    </a:lnTo>
                    <a:lnTo>
                      <a:pt x="6766" y="3134"/>
                    </a:lnTo>
                    <a:lnTo>
                      <a:pt x="6169" y="3308"/>
                    </a:lnTo>
                    <a:lnTo>
                      <a:pt x="5597" y="3507"/>
                    </a:lnTo>
                    <a:lnTo>
                      <a:pt x="5025" y="3781"/>
                    </a:lnTo>
                    <a:lnTo>
                      <a:pt x="4503" y="4079"/>
                    </a:lnTo>
                    <a:lnTo>
                      <a:pt x="4030" y="4403"/>
                    </a:lnTo>
                    <a:lnTo>
                      <a:pt x="3558" y="4776"/>
                    </a:lnTo>
                    <a:lnTo>
                      <a:pt x="3160" y="5198"/>
                    </a:lnTo>
                    <a:lnTo>
                      <a:pt x="2812" y="5621"/>
                    </a:lnTo>
                    <a:lnTo>
                      <a:pt x="2737" y="5696"/>
                    </a:lnTo>
                    <a:lnTo>
                      <a:pt x="2662" y="5746"/>
                    </a:lnTo>
                    <a:lnTo>
                      <a:pt x="2588" y="5771"/>
                    </a:lnTo>
                    <a:lnTo>
                      <a:pt x="2414" y="5771"/>
                    </a:lnTo>
                    <a:lnTo>
                      <a:pt x="2314" y="5721"/>
                    </a:lnTo>
                    <a:lnTo>
                      <a:pt x="2215" y="5596"/>
                    </a:lnTo>
                    <a:lnTo>
                      <a:pt x="2165" y="5472"/>
                    </a:lnTo>
                    <a:lnTo>
                      <a:pt x="2165" y="5348"/>
                    </a:lnTo>
                    <a:lnTo>
                      <a:pt x="2239" y="5223"/>
                    </a:lnTo>
                    <a:lnTo>
                      <a:pt x="2613" y="4751"/>
                    </a:lnTo>
                    <a:lnTo>
                      <a:pt x="3011" y="4328"/>
                    </a:lnTo>
                    <a:lnTo>
                      <a:pt x="3483" y="3930"/>
                    </a:lnTo>
                    <a:lnTo>
                      <a:pt x="3981" y="3582"/>
                    </a:lnTo>
                    <a:lnTo>
                      <a:pt x="4503" y="3258"/>
                    </a:lnTo>
                    <a:lnTo>
                      <a:pt x="5075" y="2960"/>
                    </a:lnTo>
                    <a:lnTo>
                      <a:pt x="5672" y="2736"/>
                    </a:lnTo>
                    <a:lnTo>
                      <a:pt x="6269" y="2537"/>
                    </a:lnTo>
                    <a:lnTo>
                      <a:pt x="6045" y="2214"/>
                    </a:lnTo>
                    <a:lnTo>
                      <a:pt x="5921" y="1965"/>
                    </a:lnTo>
                    <a:lnTo>
                      <a:pt x="5796" y="1716"/>
                    </a:lnTo>
                    <a:lnTo>
                      <a:pt x="5697" y="1443"/>
                    </a:lnTo>
                    <a:lnTo>
                      <a:pt x="5622" y="1144"/>
                    </a:lnTo>
                    <a:lnTo>
                      <a:pt x="5572" y="871"/>
                    </a:lnTo>
                    <a:lnTo>
                      <a:pt x="5547" y="572"/>
                    </a:lnTo>
                    <a:lnTo>
                      <a:pt x="5547" y="274"/>
                    </a:lnTo>
                    <a:lnTo>
                      <a:pt x="5572"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89" name="Google Shape;89;p15"/>
              <p:cNvSpPr/>
              <p:nvPr/>
            </p:nvSpPr>
            <p:spPr>
              <a:xfrm>
                <a:off x="2256621" y="1553473"/>
                <a:ext cx="114901" cy="309757"/>
              </a:xfrm>
              <a:custGeom>
                <a:avLst/>
                <a:gdLst/>
                <a:ahLst/>
                <a:cxnLst/>
                <a:rect l="l" t="t" r="r" b="b"/>
                <a:pathLst>
                  <a:path w="5573" h="15024" fill="none" extrusionOk="0">
                    <a:moveTo>
                      <a:pt x="5572" y="1"/>
                    </a:moveTo>
                    <a:lnTo>
                      <a:pt x="5572" y="6891"/>
                    </a:lnTo>
                    <a:lnTo>
                      <a:pt x="1" y="10074"/>
                    </a:lnTo>
                    <a:lnTo>
                      <a:pt x="1" y="1502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0" name="Google Shape;90;p15"/>
              <p:cNvSpPr/>
              <p:nvPr/>
            </p:nvSpPr>
            <p:spPr>
              <a:xfrm>
                <a:off x="2224829" y="1863210"/>
                <a:ext cx="63110" cy="63110"/>
              </a:xfrm>
              <a:custGeom>
                <a:avLst/>
                <a:gdLst/>
                <a:ahLst/>
                <a:cxnLst/>
                <a:rect l="l" t="t" r="r" b="b"/>
                <a:pathLst>
                  <a:path w="3061" h="3061" fill="none" extrusionOk="0">
                    <a:moveTo>
                      <a:pt x="3060" y="1543"/>
                    </a:moveTo>
                    <a:lnTo>
                      <a:pt x="3060" y="1543"/>
                    </a:lnTo>
                    <a:lnTo>
                      <a:pt x="3060" y="1692"/>
                    </a:lnTo>
                    <a:lnTo>
                      <a:pt x="3035" y="1841"/>
                    </a:lnTo>
                    <a:lnTo>
                      <a:pt x="2986" y="1991"/>
                    </a:lnTo>
                    <a:lnTo>
                      <a:pt x="2936" y="2140"/>
                    </a:lnTo>
                    <a:lnTo>
                      <a:pt x="2787" y="2389"/>
                    </a:lnTo>
                    <a:lnTo>
                      <a:pt x="2612" y="2612"/>
                    </a:lnTo>
                    <a:lnTo>
                      <a:pt x="2389" y="2786"/>
                    </a:lnTo>
                    <a:lnTo>
                      <a:pt x="2115" y="2936"/>
                    </a:lnTo>
                    <a:lnTo>
                      <a:pt x="1991" y="2985"/>
                    </a:lnTo>
                    <a:lnTo>
                      <a:pt x="1841" y="3035"/>
                    </a:lnTo>
                    <a:lnTo>
                      <a:pt x="1692" y="3060"/>
                    </a:lnTo>
                    <a:lnTo>
                      <a:pt x="1543" y="3060"/>
                    </a:lnTo>
                    <a:lnTo>
                      <a:pt x="1543" y="3060"/>
                    </a:lnTo>
                    <a:lnTo>
                      <a:pt x="1369" y="3060"/>
                    </a:lnTo>
                    <a:lnTo>
                      <a:pt x="1220" y="3035"/>
                    </a:lnTo>
                    <a:lnTo>
                      <a:pt x="1070" y="2985"/>
                    </a:lnTo>
                    <a:lnTo>
                      <a:pt x="946" y="2936"/>
                    </a:lnTo>
                    <a:lnTo>
                      <a:pt x="672" y="2786"/>
                    </a:lnTo>
                    <a:lnTo>
                      <a:pt x="449" y="2612"/>
                    </a:lnTo>
                    <a:lnTo>
                      <a:pt x="274" y="2389"/>
                    </a:lnTo>
                    <a:lnTo>
                      <a:pt x="125" y="2140"/>
                    </a:lnTo>
                    <a:lnTo>
                      <a:pt x="75" y="1991"/>
                    </a:lnTo>
                    <a:lnTo>
                      <a:pt x="26" y="1841"/>
                    </a:lnTo>
                    <a:lnTo>
                      <a:pt x="1" y="1692"/>
                    </a:lnTo>
                    <a:lnTo>
                      <a:pt x="1" y="1543"/>
                    </a:lnTo>
                    <a:lnTo>
                      <a:pt x="1" y="1543"/>
                    </a:lnTo>
                    <a:lnTo>
                      <a:pt x="1" y="1369"/>
                    </a:lnTo>
                    <a:lnTo>
                      <a:pt x="26" y="1220"/>
                    </a:lnTo>
                    <a:lnTo>
                      <a:pt x="75" y="1070"/>
                    </a:lnTo>
                    <a:lnTo>
                      <a:pt x="125" y="946"/>
                    </a:lnTo>
                    <a:lnTo>
                      <a:pt x="274" y="672"/>
                    </a:lnTo>
                    <a:lnTo>
                      <a:pt x="449" y="448"/>
                    </a:lnTo>
                    <a:lnTo>
                      <a:pt x="672" y="274"/>
                    </a:lnTo>
                    <a:lnTo>
                      <a:pt x="946" y="125"/>
                    </a:lnTo>
                    <a:lnTo>
                      <a:pt x="1070" y="75"/>
                    </a:lnTo>
                    <a:lnTo>
                      <a:pt x="1220" y="51"/>
                    </a:lnTo>
                    <a:lnTo>
                      <a:pt x="1369" y="26"/>
                    </a:lnTo>
                    <a:lnTo>
                      <a:pt x="1543" y="1"/>
                    </a:lnTo>
                    <a:lnTo>
                      <a:pt x="1543" y="1"/>
                    </a:lnTo>
                    <a:lnTo>
                      <a:pt x="1692" y="26"/>
                    </a:lnTo>
                    <a:lnTo>
                      <a:pt x="1841" y="51"/>
                    </a:lnTo>
                    <a:lnTo>
                      <a:pt x="1991" y="75"/>
                    </a:lnTo>
                    <a:lnTo>
                      <a:pt x="2115" y="125"/>
                    </a:lnTo>
                    <a:lnTo>
                      <a:pt x="2389" y="274"/>
                    </a:lnTo>
                    <a:lnTo>
                      <a:pt x="2612" y="448"/>
                    </a:lnTo>
                    <a:lnTo>
                      <a:pt x="2787" y="672"/>
                    </a:lnTo>
                    <a:lnTo>
                      <a:pt x="2936" y="946"/>
                    </a:lnTo>
                    <a:lnTo>
                      <a:pt x="2986" y="1070"/>
                    </a:lnTo>
                    <a:lnTo>
                      <a:pt x="3035" y="1220"/>
                    </a:lnTo>
                    <a:lnTo>
                      <a:pt x="3060" y="1369"/>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1" name="Google Shape;91;p15"/>
              <p:cNvSpPr/>
              <p:nvPr/>
            </p:nvSpPr>
            <p:spPr>
              <a:xfrm>
                <a:off x="2443292"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2" name="Google Shape;92;p15"/>
              <p:cNvSpPr/>
              <p:nvPr/>
            </p:nvSpPr>
            <p:spPr>
              <a:xfrm>
                <a:off x="2503289" y="1469890"/>
                <a:ext cx="20535" cy="320520"/>
              </a:xfrm>
              <a:custGeom>
                <a:avLst/>
                <a:gdLst/>
                <a:ahLst/>
                <a:cxnLst/>
                <a:rect l="l" t="t" r="r" b="b"/>
                <a:pathLst>
                  <a:path w="996" h="15546" fill="none" extrusionOk="0">
                    <a:moveTo>
                      <a:pt x="1" y="1"/>
                    </a:moveTo>
                    <a:lnTo>
                      <a:pt x="1"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3" name="Google Shape;93;p15"/>
              <p:cNvSpPr/>
              <p:nvPr/>
            </p:nvSpPr>
            <p:spPr>
              <a:xfrm>
                <a:off x="2325340" y="1721671"/>
                <a:ext cx="21" cy="94387"/>
              </a:xfrm>
              <a:custGeom>
                <a:avLst/>
                <a:gdLst/>
                <a:ahLst/>
                <a:cxnLst/>
                <a:rect l="l" t="t" r="r" b="b"/>
                <a:pathLst>
                  <a:path w="1" h="4578" fill="none" extrusionOk="0">
                    <a:moveTo>
                      <a:pt x="1" y="1"/>
                    </a:moveTo>
                    <a:lnTo>
                      <a:pt x="1" y="457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4" name="Google Shape;94;p15"/>
              <p:cNvSpPr/>
              <p:nvPr/>
            </p:nvSpPr>
            <p:spPr>
              <a:xfrm>
                <a:off x="2371502" y="1458097"/>
                <a:ext cx="10783" cy="93356"/>
              </a:xfrm>
              <a:custGeom>
                <a:avLst/>
                <a:gdLst/>
                <a:ahLst/>
                <a:cxnLst/>
                <a:rect l="l" t="t" r="r" b="b"/>
                <a:pathLst>
                  <a:path w="523" h="4528" fill="none" extrusionOk="0">
                    <a:moveTo>
                      <a:pt x="0" y="4527"/>
                    </a:moveTo>
                    <a:lnTo>
                      <a:pt x="523" y="4179"/>
                    </a:lnTo>
                    <a:lnTo>
                      <a:pt x="523"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5" name="Google Shape;95;p15"/>
              <p:cNvSpPr/>
              <p:nvPr/>
            </p:nvSpPr>
            <p:spPr>
              <a:xfrm>
                <a:off x="2412016" y="1658602"/>
                <a:ext cx="63090" cy="63090"/>
              </a:xfrm>
              <a:custGeom>
                <a:avLst/>
                <a:gdLst/>
                <a:ahLst/>
                <a:cxnLst/>
                <a:rect l="l" t="t" r="r" b="b"/>
                <a:pathLst>
                  <a:path w="3060" h="3060" fill="none" extrusionOk="0">
                    <a:moveTo>
                      <a:pt x="3060" y="1543"/>
                    </a:moveTo>
                    <a:lnTo>
                      <a:pt x="3060" y="1543"/>
                    </a:lnTo>
                    <a:lnTo>
                      <a:pt x="3035" y="1692"/>
                    </a:lnTo>
                    <a:lnTo>
                      <a:pt x="3035" y="1841"/>
                    </a:lnTo>
                    <a:lnTo>
                      <a:pt x="2985" y="1990"/>
                    </a:lnTo>
                    <a:lnTo>
                      <a:pt x="2935" y="2140"/>
                    </a:lnTo>
                    <a:lnTo>
                      <a:pt x="2786" y="2388"/>
                    </a:lnTo>
                    <a:lnTo>
                      <a:pt x="2612" y="2612"/>
                    </a:lnTo>
                    <a:lnTo>
                      <a:pt x="2388" y="2811"/>
                    </a:lnTo>
                    <a:lnTo>
                      <a:pt x="2114" y="2936"/>
                    </a:lnTo>
                    <a:lnTo>
                      <a:pt x="1990" y="2985"/>
                    </a:lnTo>
                    <a:lnTo>
                      <a:pt x="1841" y="3035"/>
                    </a:lnTo>
                    <a:lnTo>
                      <a:pt x="1692" y="3060"/>
                    </a:lnTo>
                    <a:lnTo>
                      <a:pt x="1517" y="3060"/>
                    </a:lnTo>
                    <a:lnTo>
                      <a:pt x="1517" y="3060"/>
                    </a:lnTo>
                    <a:lnTo>
                      <a:pt x="1368" y="3060"/>
                    </a:lnTo>
                    <a:lnTo>
                      <a:pt x="1219" y="3035"/>
                    </a:lnTo>
                    <a:lnTo>
                      <a:pt x="1070" y="2985"/>
                    </a:lnTo>
                    <a:lnTo>
                      <a:pt x="945" y="2936"/>
                    </a:lnTo>
                    <a:lnTo>
                      <a:pt x="672" y="2811"/>
                    </a:lnTo>
                    <a:lnTo>
                      <a:pt x="448" y="2612"/>
                    </a:lnTo>
                    <a:lnTo>
                      <a:pt x="274" y="2388"/>
                    </a:lnTo>
                    <a:lnTo>
                      <a:pt x="125" y="2140"/>
                    </a:lnTo>
                    <a:lnTo>
                      <a:pt x="75" y="1990"/>
                    </a:lnTo>
                    <a:lnTo>
                      <a:pt x="25" y="1841"/>
                    </a:lnTo>
                    <a:lnTo>
                      <a:pt x="0" y="1692"/>
                    </a:lnTo>
                    <a:lnTo>
                      <a:pt x="0" y="1543"/>
                    </a:lnTo>
                    <a:lnTo>
                      <a:pt x="0" y="1543"/>
                    </a:lnTo>
                    <a:lnTo>
                      <a:pt x="0" y="1394"/>
                    </a:lnTo>
                    <a:lnTo>
                      <a:pt x="25" y="1219"/>
                    </a:lnTo>
                    <a:lnTo>
                      <a:pt x="75" y="1095"/>
                    </a:lnTo>
                    <a:lnTo>
                      <a:pt x="125" y="946"/>
                    </a:lnTo>
                    <a:lnTo>
                      <a:pt x="274" y="697"/>
                    </a:lnTo>
                    <a:lnTo>
                      <a:pt x="448" y="448"/>
                    </a:lnTo>
                    <a:lnTo>
                      <a:pt x="672" y="274"/>
                    </a:lnTo>
                    <a:lnTo>
                      <a:pt x="945" y="125"/>
                    </a:lnTo>
                    <a:lnTo>
                      <a:pt x="1070" y="75"/>
                    </a:lnTo>
                    <a:lnTo>
                      <a:pt x="1219" y="50"/>
                    </a:lnTo>
                    <a:lnTo>
                      <a:pt x="1368" y="26"/>
                    </a:lnTo>
                    <a:lnTo>
                      <a:pt x="1517" y="1"/>
                    </a:lnTo>
                    <a:lnTo>
                      <a:pt x="1517" y="1"/>
                    </a:lnTo>
                    <a:lnTo>
                      <a:pt x="1692" y="26"/>
                    </a:lnTo>
                    <a:lnTo>
                      <a:pt x="1841" y="50"/>
                    </a:lnTo>
                    <a:lnTo>
                      <a:pt x="1990" y="75"/>
                    </a:lnTo>
                    <a:lnTo>
                      <a:pt x="2114" y="125"/>
                    </a:lnTo>
                    <a:lnTo>
                      <a:pt x="2388" y="274"/>
                    </a:lnTo>
                    <a:lnTo>
                      <a:pt x="2612" y="448"/>
                    </a:lnTo>
                    <a:lnTo>
                      <a:pt x="2786" y="697"/>
                    </a:lnTo>
                    <a:lnTo>
                      <a:pt x="2935" y="946"/>
                    </a:lnTo>
                    <a:lnTo>
                      <a:pt x="2985" y="1095"/>
                    </a:lnTo>
                    <a:lnTo>
                      <a:pt x="3035" y="1219"/>
                    </a:lnTo>
                    <a:lnTo>
                      <a:pt x="3035" y="1394"/>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6" name="Google Shape;96;p15"/>
              <p:cNvSpPr/>
              <p:nvPr/>
            </p:nvSpPr>
            <p:spPr>
              <a:xfrm>
                <a:off x="2256622" y="1992956"/>
                <a:ext cx="21" cy="213350"/>
              </a:xfrm>
              <a:custGeom>
                <a:avLst/>
                <a:gdLst/>
                <a:ahLst/>
                <a:cxnLst/>
                <a:rect l="l" t="t" r="r" b="b"/>
                <a:pathLst>
                  <a:path w="1" h="10348" fill="none" extrusionOk="0">
                    <a:moveTo>
                      <a:pt x="1" y="10347"/>
                    </a:moveTo>
                    <a:lnTo>
                      <a:pt x="1"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7" name="Google Shape;97;p15"/>
              <p:cNvSpPr/>
              <p:nvPr/>
            </p:nvSpPr>
            <p:spPr>
              <a:xfrm>
                <a:off x="2443292" y="1721671"/>
                <a:ext cx="126674" cy="405670"/>
              </a:xfrm>
              <a:custGeom>
                <a:avLst/>
                <a:gdLst/>
                <a:ahLst/>
                <a:cxnLst/>
                <a:rect l="l" t="t" r="r" b="b"/>
                <a:pathLst>
                  <a:path w="6144" h="19676" fill="none" extrusionOk="0">
                    <a:moveTo>
                      <a:pt x="6144" y="19675"/>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8" name="Google Shape;98;p15"/>
              <p:cNvSpPr/>
              <p:nvPr/>
            </p:nvSpPr>
            <p:spPr>
              <a:xfrm>
                <a:off x="2325340" y="1784760"/>
                <a:ext cx="46183" cy="387691"/>
              </a:xfrm>
              <a:custGeom>
                <a:avLst/>
                <a:gdLst/>
                <a:ahLst/>
                <a:cxnLst/>
                <a:rect l="l" t="t" r="r" b="b"/>
                <a:pathLst>
                  <a:path w="2240" h="18804" fill="none" extrusionOk="0">
                    <a:moveTo>
                      <a:pt x="2239" y="0"/>
                    </a:moveTo>
                    <a:lnTo>
                      <a:pt x="2239" y="9850"/>
                    </a:lnTo>
                    <a:lnTo>
                      <a:pt x="1" y="11292"/>
                    </a:lnTo>
                    <a:lnTo>
                      <a:pt x="1" y="1880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9" name="Google Shape;99;p15"/>
              <p:cNvSpPr/>
              <p:nvPr/>
            </p:nvSpPr>
            <p:spPr>
              <a:xfrm>
                <a:off x="2443292"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0" name="Google Shape;100;p15"/>
              <p:cNvSpPr/>
              <p:nvPr/>
            </p:nvSpPr>
            <p:spPr>
              <a:xfrm>
                <a:off x="2443292"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1" name="Google Shape;101;p15"/>
              <p:cNvSpPr/>
              <p:nvPr/>
            </p:nvSpPr>
            <p:spPr>
              <a:xfrm>
                <a:off x="2523804"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2" name="Google Shape;102;p15"/>
              <p:cNvSpPr/>
              <p:nvPr/>
            </p:nvSpPr>
            <p:spPr>
              <a:xfrm>
                <a:off x="2889950" y="1846283"/>
                <a:ext cx="63090" cy="62595"/>
              </a:xfrm>
              <a:custGeom>
                <a:avLst/>
                <a:gdLst/>
                <a:ahLst/>
                <a:cxnLst/>
                <a:rect l="l" t="t" r="r" b="b"/>
                <a:pathLst>
                  <a:path w="3060" h="3036" fill="none" extrusionOk="0">
                    <a:moveTo>
                      <a:pt x="3060" y="1518"/>
                    </a:moveTo>
                    <a:lnTo>
                      <a:pt x="3060" y="1518"/>
                    </a:lnTo>
                    <a:lnTo>
                      <a:pt x="3060" y="1667"/>
                    </a:lnTo>
                    <a:lnTo>
                      <a:pt x="3035" y="1817"/>
                    </a:lnTo>
                    <a:lnTo>
                      <a:pt x="2985" y="1966"/>
                    </a:lnTo>
                    <a:lnTo>
                      <a:pt x="2935" y="2115"/>
                    </a:lnTo>
                    <a:lnTo>
                      <a:pt x="2786" y="2364"/>
                    </a:lnTo>
                    <a:lnTo>
                      <a:pt x="2612" y="2588"/>
                    </a:lnTo>
                    <a:lnTo>
                      <a:pt x="2388" y="2787"/>
                    </a:lnTo>
                    <a:lnTo>
                      <a:pt x="2114" y="2911"/>
                    </a:lnTo>
                    <a:lnTo>
                      <a:pt x="1990" y="2986"/>
                    </a:lnTo>
                    <a:lnTo>
                      <a:pt x="1841" y="3011"/>
                    </a:lnTo>
                    <a:lnTo>
                      <a:pt x="1692" y="3035"/>
                    </a:lnTo>
                    <a:lnTo>
                      <a:pt x="1542" y="3035"/>
                    </a:lnTo>
                    <a:lnTo>
                      <a:pt x="1542" y="3035"/>
                    </a:lnTo>
                    <a:lnTo>
                      <a:pt x="1368" y="3035"/>
                    </a:lnTo>
                    <a:lnTo>
                      <a:pt x="1219" y="3011"/>
                    </a:lnTo>
                    <a:lnTo>
                      <a:pt x="1070" y="2986"/>
                    </a:lnTo>
                    <a:lnTo>
                      <a:pt x="945" y="2911"/>
                    </a:lnTo>
                    <a:lnTo>
                      <a:pt x="672" y="2787"/>
                    </a:lnTo>
                    <a:lnTo>
                      <a:pt x="448" y="2588"/>
                    </a:lnTo>
                    <a:lnTo>
                      <a:pt x="274" y="2364"/>
                    </a:lnTo>
                    <a:lnTo>
                      <a:pt x="125" y="2115"/>
                    </a:lnTo>
                    <a:lnTo>
                      <a:pt x="75" y="1966"/>
                    </a:lnTo>
                    <a:lnTo>
                      <a:pt x="25" y="1817"/>
                    </a:lnTo>
                    <a:lnTo>
                      <a:pt x="0" y="1667"/>
                    </a:lnTo>
                    <a:lnTo>
                      <a:pt x="0" y="1518"/>
                    </a:lnTo>
                    <a:lnTo>
                      <a:pt x="0" y="1518"/>
                    </a:lnTo>
                    <a:lnTo>
                      <a:pt x="0" y="1369"/>
                    </a:lnTo>
                    <a:lnTo>
                      <a:pt x="25" y="1220"/>
                    </a:lnTo>
                    <a:lnTo>
                      <a:pt x="75" y="1071"/>
                    </a:lnTo>
                    <a:lnTo>
                      <a:pt x="125" y="921"/>
                    </a:lnTo>
                    <a:lnTo>
                      <a:pt x="274" y="673"/>
                    </a:lnTo>
                    <a:lnTo>
                      <a:pt x="448" y="449"/>
                    </a:lnTo>
                    <a:lnTo>
                      <a:pt x="672" y="250"/>
                    </a:lnTo>
                    <a:lnTo>
                      <a:pt x="945" y="100"/>
                    </a:lnTo>
                    <a:lnTo>
                      <a:pt x="1070" y="51"/>
                    </a:lnTo>
                    <a:lnTo>
                      <a:pt x="1219" y="26"/>
                    </a:lnTo>
                    <a:lnTo>
                      <a:pt x="1368" y="1"/>
                    </a:lnTo>
                    <a:lnTo>
                      <a:pt x="1542" y="1"/>
                    </a:lnTo>
                    <a:lnTo>
                      <a:pt x="1542" y="1"/>
                    </a:lnTo>
                    <a:lnTo>
                      <a:pt x="1692" y="1"/>
                    </a:lnTo>
                    <a:lnTo>
                      <a:pt x="1841" y="26"/>
                    </a:lnTo>
                    <a:lnTo>
                      <a:pt x="1990" y="51"/>
                    </a:lnTo>
                    <a:lnTo>
                      <a:pt x="2114" y="100"/>
                    </a:lnTo>
                    <a:lnTo>
                      <a:pt x="2388" y="250"/>
                    </a:lnTo>
                    <a:lnTo>
                      <a:pt x="2612" y="449"/>
                    </a:lnTo>
                    <a:lnTo>
                      <a:pt x="2786" y="673"/>
                    </a:lnTo>
                    <a:lnTo>
                      <a:pt x="2935" y="921"/>
                    </a:lnTo>
                    <a:lnTo>
                      <a:pt x="2985" y="1071"/>
                    </a:lnTo>
                    <a:lnTo>
                      <a:pt x="3035" y="1220"/>
                    </a:lnTo>
                    <a:lnTo>
                      <a:pt x="3060" y="1369"/>
                    </a:lnTo>
                    <a:lnTo>
                      <a:pt x="3060" y="1518"/>
                    </a:lnTo>
                    <a:lnTo>
                      <a:pt x="3060" y="1518"/>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3" name="Google Shape;103;p15"/>
              <p:cNvSpPr/>
              <p:nvPr/>
            </p:nvSpPr>
            <p:spPr>
              <a:xfrm>
                <a:off x="2714062" y="1658602"/>
                <a:ext cx="62574" cy="63090"/>
              </a:xfrm>
              <a:custGeom>
                <a:avLst/>
                <a:gdLst/>
                <a:ahLst/>
                <a:cxnLst/>
                <a:rect l="l" t="t" r="r" b="b"/>
                <a:pathLst>
                  <a:path w="3035" h="3060" fill="none" extrusionOk="0">
                    <a:moveTo>
                      <a:pt x="3034" y="1543"/>
                    </a:moveTo>
                    <a:lnTo>
                      <a:pt x="3034" y="1543"/>
                    </a:lnTo>
                    <a:lnTo>
                      <a:pt x="3034" y="1692"/>
                    </a:lnTo>
                    <a:lnTo>
                      <a:pt x="3010" y="1841"/>
                    </a:lnTo>
                    <a:lnTo>
                      <a:pt x="2985" y="1990"/>
                    </a:lnTo>
                    <a:lnTo>
                      <a:pt x="2935" y="2140"/>
                    </a:lnTo>
                    <a:lnTo>
                      <a:pt x="2786" y="2388"/>
                    </a:lnTo>
                    <a:lnTo>
                      <a:pt x="2612" y="2612"/>
                    </a:lnTo>
                    <a:lnTo>
                      <a:pt x="2363" y="2811"/>
                    </a:lnTo>
                    <a:lnTo>
                      <a:pt x="2114" y="2936"/>
                    </a:lnTo>
                    <a:lnTo>
                      <a:pt x="1965" y="2985"/>
                    </a:lnTo>
                    <a:lnTo>
                      <a:pt x="1816" y="3035"/>
                    </a:lnTo>
                    <a:lnTo>
                      <a:pt x="1666" y="3060"/>
                    </a:lnTo>
                    <a:lnTo>
                      <a:pt x="1517" y="3060"/>
                    </a:lnTo>
                    <a:lnTo>
                      <a:pt x="1517" y="3060"/>
                    </a:lnTo>
                    <a:lnTo>
                      <a:pt x="1368" y="3060"/>
                    </a:lnTo>
                    <a:lnTo>
                      <a:pt x="1219" y="3035"/>
                    </a:lnTo>
                    <a:lnTo>
                      <a:pt x="1070" y="2985"/>
                    </a:lnTo>
                    <a:lnTo>
                      <a:pt x="920" y="2936"/>
                    </a:lnTo>
                    <a:lnTo>
                      <a:pt x="672" y="2811"/>
                    </a:lnTo>
                    <a:lnTo>
                      <a:pt x="448" y="2612"/>
                    </a:lnTo>
                    <a:lnTo>
                      <a:pt x="249" y="2388"/>
                    </a:lnTo>
                    <a:lnTo>
                      <a:pt x="124" y="2140"/>
                    </a:lnTo>
                    <a:lnTo>
                      <a:pt x="75" y="1990"/>
                    </a:lnTo>
                    <a:lnTo>
                      <a:pt x="25" y="1841"/>
                    </a:lnTo>
                    <a:lnTo>
                      <a:pt x="0" y="1692"/>
                    </a:lnTo>
                    <a:lnTo>
                      <a:pt x="0" y="1543"/>
                    </a:lnTo>
                    <a:lnTo>
                      <a:pt x="0" y="1543"/>
                    </a:lnTo>
                    <a:lnTo>
                      <a:pt x="0" y="1394"/>
                    </a:lnTo>
                    <a:lnTo>
                      <a:pt x="25" y="1219"/>
                    </a:lnTo>
                    <a:lnTo>
                      <a:pt x="75" y="1095"/>
                    </a:lnTo>
                    <a:lnTo>
                      <a:pt x="124" y="946"/>
                    </a:lnTo>
                    <a:lnTo>
                      <a:pt x="249" y="697"/>
                    </a:lnTo>
                    <a:lnTo>
                      <a:pt x="448" y="448"/>
                    </a:lnTo>
                    <a:lnTo>
                      <a:pt x="672" y="274"/>
                    </a:lnTo>
                    <a:lnTo>
                      <a:pt x="920" y="125"/>
                    </a:lnTo>
                    <a:lnTo>
                      <a:pt x="1070" y="75"/>
                    </a:lnTo>
                    <a:lnTo>
                      <a:pt x="1219" y="50"/>
                    </a:lnTo>
                    <a:lnTo>
                      <a:pt x="1368" y="26"/>
                    </a:lnTo>
                    <a:lnTo>
                      <a:pt x="1517" y="1"/>
                    </a:lnTo>
                    <a:lnTo>
                      <a:pt x="1517" y="1"/>
                    </a:lnTo>
                    <a:lnTo>
                      <a:pt x="1666" y="26"/>
                    </a:lnTo>
                    <a:lnTo>
                      <a:pt x="1816" y="50"/>
                    </a:lnTo>
                    <a:lnTo>
                      <a:pt x="1965" y="75"/>
                    </a:lnTo>
                    <a:lnTo>
                      <a:pt x="2114" y="125"/>
                    </a:lnTo>
                    <a:lnTo>
                      <a:pt x="2363" y="274"/>
                    </a:lnTo>
                    <a:lnTo>
                      <a:pt x="2612" y="448"/>
                    </a:lnTo>
                    <a:lnTo>
                      <a:pt x="2786" y="697"/>
                    </a:lnTo>
                    <a:lnTo>
                      <a:pt x="2935" y="946"/>
                    </a:lnTo>
                    <a:lnTo>
                      <a:pt x="2985" y="1095"/>
                    </a:lnTo>
                    <a:lnTo>
                      <a:pt x="3010" y="1219"/>
                    </a:lnTo>
                    <a:lnTo>
                      <a:pt x="3034" y="1394"/>
                    </a:lnTo>
                    <a:lnTo>
                      <a:pt x="3034" y="1543"/>
                    </a:lnTo>
                    <a:lnTo>
                      <a:pt x="3034" y="1543"/>
                    </a:lnTo>
                    <a:close/>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4" name="Google Shape;104;p15"/>
              <p:cNvSpPr/>
              <p:nvPr/>
            </p:nvSpPr>
            <p:spPr>
              <a:xfrm>
                <a:off x="2745339"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5" name="Google Shape;105;p15"/>
              <p:cNvSpPr/>
              <p:nvPr/>
            </p:nvSpPr>
            <p:spPr>
              <a:xfrm>
                <a:off x="2804820" y="1469890"/>
                <a:ext cx="20535" cy="320520"/>
              </a:xfrm>
              <a:custGeom>
                <a:avLst/>
                <a:gdLst/>
                <a:ahLst/>
                <a:cxnLst/>
                <a:rect l="l" t="t" r="r" b="b"/>
                <a:pathLst>
                  <a:path w="996" h="15546" fill="none" extrusionOk="0">
                    <a:moveTo>
                      <a:pt x="0" y="1"/>
                    </a:moveTo>
                    <a:lnTo>
                      <a:pt x="0"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6" name="Google Shape;106;p15"/>
              <p:cNvSpPr/>
              <p:nvPr/>
            </p:nvSpPr>
            <p:spPr>
              <a:xfrm>
                <a:off x="2745339" y="1721671"/>
                <a:ext cx="126674" cy="434369"/>
              </a:xfrm>
              <a:custGeom>
                <a:avLst/>
                <a:gdLst/>
                <a:ahLst/>
                <a:cxnLst/>
                <a:rect l="l" t="t" r="r" b="b"/>
                <a:pathLst>
                  <a:path w="6144" h="21068" fill="none" extrusionOk="0">
                    <a:moveTo>
                      <a:pt x="6144" y="21068"/>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7" name="Google Shape;107;p15"/>
              <p:cNvSpPr/>
              <p:nvPr/>
            </p:nvSpPr>
            <p:spPr>
              <a:xfrm>
                <a:off x="2623799" y="1728866"/>
                <a:ext cx="21" cy="94366"/>
              </a:xfrm>
              <a:custGeom>
                <a:avLst/>
                <a:gdLst/>
                <a:ahLst/>
                <a:cxnLst/>
                <a:rect l="l" t="t" r="r" b="b"/>
                <a:pathLst>
                  <a:path w="1" h="4577" fill="none" extrusionOk="0">
                    <a:moveTo>
                      <a:pt x="0" y="0"/>
                    </a:moveTo>
                    <a:lnTo>
                      <a:pt x="0" y="457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8" name="Google Shape;108;p15"/>
              <p:cNvSpPr/>
              <p:nvPr/>
            </p:nvSpPr>
            <p:spPr>
              <a:xfrm>
                <a:off x="2627386" y="1784760"/>
                <a:ext cx="46183" cy="335385"/>
              </a:xfrm>
              <a:custGeom>
                <a:avLst/>
                <a:gdLst/>
                <a:ahLst/>
                <a:cxnLst/>
                <a:rect l="l" t="t" r="r" b="b"/>
                <a:pathLst>
                  <a:path w="2240" h="16267" fill="none" extrusionOk="0">
                    <a:moveTo>
                      <a:pt x="2239" y="0"/>
                    </a:moveTo>
                    <a:lnTo>
                      <a:pt x="2239" y="9850"/>
                    </a:lnTo>
                    <a:lnTo>
                      <a:pt x="1" y="11292"/>
                    </a:lnTo>
                    <a:lnTo>
                      <a:pt x="1" y="1626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9" name="Google Shape;109;p15"/>
              <p:cNvSpPr/>
              <p:nvPr/>
            </p:nvSpPr>
            <p:spPr>
              <a:xfrm>
                <a:off x="2745339"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0" name="Google Shape;110;p15"/>
              <p:cNvSpPr/>
              <p:nvPr/>
            </p:nvSpPr>
            <p:spPr>
              <a:xfrm>
                <a:off x="2745339"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1" name="Google Shape;111;p15"/>
              <p:cNvSpPr/>
              <p:nvPr/>
            </p:nvSpPr>
            <p:spPr>
              <a:xfrm>
                <a:off x="2673549" y="1458097"/>
                <a:ext cx="10268" cy="93356"/>
              </a:xfrm>
              <a:custGeom>
                <a:avLst/>
                <a:gdLst/>
                <a:ahLst/>
                <a:cxnLst/>
                <a:rect l="l" t="t" r="r" b="b"/>
                <a:pathLst>
                  <a:path w="498" h="4528" fill="none" extrusionOk="0">
                    <a:moveTo>
                      <a:pt x="0" y="4527"/>
                    </a:moveTo>
                    <a:lnTo>
                      <a:pt x="498" y="4179"/>
                    </a:lnTo>
                    <a:lnTo>
                      <a:pt x="498"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2" name="Google Shape;112;p15"/>
              <p:cNvSpPr/>
              <p:nvPr/>
            </p:nvSpPr>
            <p:spPr>
              <a:xfrm>
                <a:off x="2825335"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3" name="Google Shape;113;p15"/>
              <p:cNvSpPr/>
              <p:nvPr/>
            </p:nvSpPr>
            <p:spPr>
              <a:xfrm>
                <a:off x="2563286" y="1469890"/>
                <a:ext cx="21" cy="52843"/>
              </a:xfrm>
              <a:custGeom>
                <a:avLst/>
                <a:gdLst/>
                <a:ahLst/>
                <a:cxnLst/>
                <a:rect l="l" t="t" r="r" b="b"/>
                <a:pathLst>
                  <a:path w="1" h="2563" fill="none" extrusionOk="0">
                    <a:moveTo>
                      <a:pt x="1" y="1"/>
                    </a:moveTo>
                    <a:lnTo>
                      <a:pt x="1" y="256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4" name="Google Shape;114;p15"/>
              <p:cNvSpPr/>
              <p:nvPr/>
            </p:nvSpPr>
            <p:spPr>
              <a:xfrm>
                <a:off x="2563286" y="1565782"/>
                <a:ext cx="57976" cy="91810"/>
              </a:xfrm>
              <a:custGeom>
                <a:avLst/>
                <a:gdLst/>
                <a:ahLst/>
                <a:cxnLst/>
                <a:rect l="l" t="t" r="r" b="b"/>
                <a:pathLst>
                  <a:path w="2812" h="4453" fill="none" extrusionOk="0">
                    <a:moveTo>
                      <a:pt x="1" y="1"/>
                    </a:moveTo>
                    <a:lnTo>
                      <a:pt x="2811" y="971"/>
                    </a:lnTo>
                    <a:lnTo>
                      <a:pt x="2811" y="445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5" name="Google Shape;115;p15"/>
              <p:cNvSpPr/>
              <p:nvPr/>
            </p:nvSpPr>
            <p:spPr>
              <a:xfrm>
                <a:off x="2569946" y="1553473"/>
                <a:ext cx="103624" cy="352848"/>
              </a:xfrm>
              <a:custGeom>
                <a:avLst/>
                <a:gdLst/>
                <a:ahLst/>
                <a:cxnLst/>
                <a:rect l="l" t="t" r="r" b="b"/>
                <a:pathLst>
                  <a:path w="5026" h="17114" fill="none" extrusionOk="0">
                    <a:moveTo>
                      <a:pt x="1" y="17113"/>
                    </a:moveTo>
                    <a:lnTo>
                      <a:pt x="1" y="10074"/>
                    </a:lnTo>
                    <a:lnTo>
                      <a:pt x="5025" y="6891"/>
                    </a:lnTo>
                    <a:lnTo>
                      <a:pt x="5025"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6" name="Google Shape;116;p15"/>
              <p:cNvSpPr/>
              <p:nvPr/>
            </p:nvSpPr>
            <p:spPr>
              <a:xfrm>
                <a:off x="2367399"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17" name="Google Shape;117;p15"/>
              <p:cNvSpPr/>
              <p:nvPr/>
            </p:nvSpPr>
            <p:spPr>
              <a:xfrm>
                <a:off x="2427912"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18" name="Google Shape;118;p15"/>
              <p:cNvSpPr/>
              <p:nvPr/>
            </p:nvSpPr>
            <p:spPr>
              <a:xfrm>
                <a:off x="2488424"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19" name="Google Shape;119;p15"/>
              <p:cNvSpPr/>
              <p:nvPr/>
            </p:nvSpPr>
            <p:spPr>
              <a:xfrm>
                <a:off x="2548936"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20" name="Google Shape;120;p15"/>
              <p:cNvSpPr/>
              <p:nvPr/>
            </p:nvSpPr>
            <p:spPr>
              <a:xfrm>
                <a:off x="2608933"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21" name="Google Shape;121;p15"/>
              <p:cNvSpPr/>
              <p:nvPr/>
            </p:nvSpPr>
            <p:spPr>
              <a:xfrm>
                <a:off x="2669446"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22" name="Google Shape;122;p15"/>
              <p:cNvSpPr/>
              <p:nvPr/>
            </p:nvSpPr>
            <p:spPr>
              <a:xfrm>
                <a:off x="2729958"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23" name="Google Shape;123;p15"/>
              <p:cNvSpPr/>
              <p:nvPr/>
            </p:nvSpPr>
            <p:spPr>
              <a:xfrm>
                <a:off x="2790450" y="881693"/>
                <a:ext cx="29772" cy="52327"/>
              </a:xfrm>
              <a:custGeom>
                <a:avLst/>
                <a:gdLst/>
                <a:ahLst/>
                <a:cxnLst/>
                <a:rect l="l" t="t" r="r" b="b"/>
                <a:pathLst>
                  <a:path w="1444" h="2538" extrusionOk="0">
                    <a:moveTo>
                      <a:pt x="1" y="1"/>
                    </a:moveTo>
                    <a:lnTo>
                      <a:pt x="1" y="2538"/>
                    </a:lnTo>
                    <a:lnTo>
                      <a:pt x="1444" y="2538"/>
                    </a:lnTo>
                    <a:lnTo>
                      <a:pt x="1444" y="1"/>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24" name="Google Shape;124;p15"/>
              <p:cNvSpPr/>
              <p:nvPr/>
            </p:nvSpPr>
            <p:spPr>
              <a:xfrm>
                <a:off x="2367399"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25" name="Google Shape;125;p15"/>
              <p:cNvSpPr/>
              <p:nvPr/>
            </p:nvSpPr>
            <p:spPr>
              <a:xfrm>
                <a:off x="2427912"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26" name="Google Shape;126;p15"/>
              <p:cNvSpPr/>
              <p:nvPr/>
            </p:nvSpPr>
            <p:spPr>
              <a:xfrm>
                <a:off x="2488424"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27" name="Google Shape;127;p15"/>
              <p:cNvSpPr/>
              <p:nvPr/>
            </p:nvSpPr>
            <p:spPr>
              <a:xfrm>
                <a:off x="2548936"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28" name="Google Shape;128;p15"/>
              <p:cNvSpPr/>
              <p:nvPr/>
            </p:nvSpPr>
            <p:spPr>
              <a:xfrm>
                <a:off x="2608933"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29" name="Google Shape;129;p15"/>
              <p:cNvSpPr/>
              <p:nvPr/>
            </p:nvSpPr>
            <p:spPr>
              <a:xfrm>
                <a:off x="2669446"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30" name="Google Shape;130;p15"/>
              <p:cNvSpPr/>
              <p:nvPr/>
            </p:nvSpPr>
            <p:spPr>
              <a:xfrm>
                <a:off x="2729958"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31" name="Google Shape;131;p15"/>
              <p:cNvSpPr/>
              <p:nvPr/>
            </p:nvSpPr>
            <p:spPr>
              <a:xfrm>
                <a:off x="2790450" y="1422717"/>
                <a:ext cx="29772" cy="52327"/>
              </a:xfrm>
              <a:custGeom>
                <a:avLst/>
                <a:gdLst/>
                <a:ahLst/>
                <a:cxnLst/>
                <a:rect l="l" t="t" r="r" b="b"/>
                <a:pathLst>
                  <a:path w="1444" h="2538" extrusionOk="0">
                    <a:moveTo>
                      <a:pt x="1" y="0"/>
                    </a:moveTo>
                    <a:lnTo>
                      <a:pt x="1" y="2537"/>
                    </a:lnTo>
                    <a:lnTo>
                      <a:pt x="1444" y="2537"/>
                    </a:lnTo>
                    <a:lnTo>
                      <a:pt x="1444"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32" name="Google Shape;132;p15"/>
              <p:cNvSpPr/>
              <p:nvPr/>
            </p:nvSpPr>
            <p:spPr>
              <a:xfrm>
                <a:off x="2841746" y="951958"/>
                <a:ext cx="51812" cy="29256"/>
              </a:xfrm>
              <a:custGeom>
                <a:avLst/>
                <a:gdLst/>
                <a:ahLst/>
                <a:cxnLst/>
                <a:rect l="l" t="t" r="r" b="b"/>
                <a:pathLst>
                  <a:path w="2513" h="1419" extrusionOk="0">
                    <a:moveTo>
                      <a:pt x="0" y="1"/>
                    </a:moveTo>
                    <a:lnTo>
                      <a:pt x="0" y="1418"/>
                    </a:lnTo>
                    <a:lnTo>
                      <a:pt x="2512" y="1418"/>
                    </a:lnTo>
                    <a:lnTo>
                      <a:pt x="2512" y="1"/>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33" name="Google Shape;133;p15"/>
              <p:cNvSpPr/>
              <p:nvPr/>
            </p:nvSpPr>
            <p:spPr>
              <a:xfrm>
                <a:off x="2841746" y="1011955"/>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34" name="Google Shape;134;p15"/>
              <p:cNvSpPr/>
              <p:nvPr/>
            </p:nvSpPr>
            <p:spPr>
              <a:xfrm>
                <a:off x="2841746" y="1072467"/>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35" name="Google Shape;135;p15"/>
              <p:cNvSpPr/>
              <p:nvPr/>
            </p:nvSpPr>
            <p:spPr>
              <a:xfrm>
                <a:off x="2841746" y="1132979"/>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36" name="Google Shape;136;p15"/>
              <p:cNvSpPr/>
              <p:nvPr/>
            </p:nvSpPr>
            <p:spPr>
              <a:xfrm>
                <a:off x="2841746" y="1193492"/>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37" name="Google Shape;137;p15"/>
              <p:cNvSpPr/>
              <p:nvPr/>
            </p:nvSpPr>
            <p:spPr>
              <a:xfrm>
                <a:off x="2841746" y="1254004"/>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38" name="Google Shape;138;p15"/>
              <p:cNvSpPr/>
              <p:nvPr/>
            </p:nvSpPr>
            <p:spPr>
              <a:xfrm>
                <a:off x="2841746" y="1314516"/>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39" name="Google Shape;139;p15"/>
              <p:cNvSpPr/>
              <p:nvPr/>
            </p:nvSpPr>
            <p:spPr>
              <a:xfrm>
                <a:off x="2841746" y="1375029"/>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40" name="Google Shape;140;p15"/>
              <p:cNvSpPr/>
              <p:nvPr/>
            </p:nvSpPr>
            <p:spPr>
              <a:xfrm>
                <a:off x="2294063" y="951958"/>
                <a:ext cx="51812" cy="29256"/>
              </a:xfrm>
              <a:custGeom>
                <a:avLst/>
                <a:gdLst/>
                <a:ahLst/>
                <a:cxnLst/>
                <a:rect l="l" t="t" r="r" b="b"/>
                <a:pathLst>
                  <a:path w="2513" h="1419" extrusionOk="0">
                    <a:moveTo>
                      <a:pt x="1" y="1"/>
                    </a:moveTo>
                    <a:lnTo>
                      <a:pt x="1" y="1418"/>
                    </a:lnTo>
                    <a:lnTo>
                      <a:pt x="2513" y="1418"/>
                    </a:lnTo>
                    <a:lnTo>
                      <a:pt x="2513" y="1"/>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41" name="Google Shape;141;p15"/>
              <p:cNvSpPr/>
              <p:nvPr/>
            </p:nvSpPr>
            <p:spPr>
              <a:xfrm>
                <a:off x="2294063" y="1011955"/>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42" name="Google Shape;142;p15"/>
              <p:cNvSpPr/>
              <p:nvPr/>
            </p:nvSpPr>
            <p:spPr>
              <a:xfrm>
                <a:off x="2294063" y="1072467"/>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43" name="Google Shape;143;p15"/>
              <p:cNvSpPr/>
              <p:nvPr/>
            </p:nvSpPr>
            <p:spPr>
              <a:xfrm>
                <a:off x="2294063" y="1132979"/>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44" name="Google Shape;144;p15"/>
              <p:cNvSpPr/>
              <p:nvPr/>
            </p:nvSpPr>
            <p:spPr>
              <a:xfrm>
                <a:off x="2294063" y="1193492"/>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45" name="Google Shape;145;p15"/>
              <p:cNvSpPr/>
              <p:nvPr/>
            </p:nvSpPr>
            <p:spPr>
              <a:xfrm>
                <a:off x="2294063" y="1254004"/>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46" name="Google Shape;146;p15"/>
              <p:cNvSpPr/>
              <p:nvPr/>
            </p:nvSpPr>
            <p:spPr>
              <a:xfrm>
                <a:off x="2294063" y="1314516"/>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47" name="Google Shape;147;p15"/>
              <p:cNvSpPr/>
              <p:nvPr/>
            </p:nvSpPr>
            <p:spPr>
              <a:xfrm>
                <a:off x="2294063" y="1375029"/>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48" name="Google Shape;148;p15"/>
              <p:cNvSpPr/>
              <p:nvPr/>
            </p:nvSpPr>
            <p:spPr>
              <a:xfrm>
                <a:off x="2341751" y="925815"/>
                <a:ext cx="504118" cy="504613"/>
              </a:xfrm>
              <a:custGeom>
                <a:avLst/>
                <a:gdLst/>
                <a:ahLst/>
                <a:cxnLst/>
                <a:rect l="l" t="t" r="r" b="b"/>
                <a:pathLst>
                  <a:path w="24451" h="24475" extrusionOk="0">
                    <a:moveTo>
                      <a:pt x="1" y="0"/>
                    </a:moveTo>
                    <a:lnTo>
                      <a:pt x="1" y="24474"/>
                    </a:lnTo>
                    <a:lnTo>
                      <a:pt x="24450" y="24474"/>
                    </a:lnTo>
                    <a:lnTo>
                      <a:pt x="24450" y="0"/>
                    </a:lnTo>
                    <a:close/>
                  </a:path>
                </a:pathLst>
              </a:custGeom>
              <a:solidFill>
                <a:srgbClr val="8F8F8F"/>
              </a:solidFill>
              <a:ln>
                <a:noFill/>
              </a:ln>
            </p:spPr>
            <p:txBody>
              <a:bodyPr spcFirstLastPara="1" wrap="square" lIns="121900" tIns="121900" rIns="121900" bIns="121900" anchor="ctr" anchorCtr="0">
                <a:noAutofit/>
              </a:bodyPr>
              <a:lstStyle/>
              <a:p>
                <a:endParaRPr sz="2400"/>
              </a:p>
            </p:txBody>
          </p:sp>
          <p:sp>
            <p:nvSpPr>
              <p:cNvPr id="149" name="Google Shape;149;p15"/>
              <p:cNvSpPr/>
              <p:nvPr/>
            </p:nvSpPr>
            <p:spPr>
              <a:xfrm>
                <a:off x="2376636" y="961194"/>
                <a:ext cx="434349" cy="433854"/>
              </a:xfrm>
              <a:custGeom>
                <a:avLst/>
                <a:gdLst/>
                <a:ahLst/>
                <a:cxnLst/>
                <a:rect l="l" t="t" r="r" b="b"/>
                <a:pathLst>
                  <a:path w="21067" h="21043" extrusionOk="0">
                    <a:moveTo>
                      <a:pt x="3084" y="0"/>
                    </a:moveTo>
                    <a:lnTo>
                      <a:pt x="0" y="3234"/>
                    </a:lnTo>
                    <a:lnTo>
                      <a:pt x="0" y="21042"/>
                    </a:lnTo>
                    <a:lnTo>
                      <a:pt x="21067" y="21042"/>
                    </a:lnTo>
                    <a:lnTo>
                      <a:pt x="21067" y="0"/>
                    </a:lnTo>
                    <a:close/>
                  </a:path>
                </a:pathLst>
              </a:custGeom>
              <a:solidFill>
                <a:srgbClr val="FFD100"/>
              </a:solidFill>
              <a:ln>
                <a:noFill/>
              </a:ln>
            </p:spPr>
            <p:txBody>
              <a:bodyPr spcFirstLastPara="1" wrap="square" lIns="121900" tIns="121900" rIns="121900" bIns="121900" anchor="ctr" anchorCtr="0">
                <a:noAutofit/>
              </a:bodyPr>
              <a:lstStyle/>
              <a:p>
                <a:endParaRPr sz="2400"/>
              </a:p>
            </p:txBody>
          </p:sp>
          <p:sp>
            <p:nvSpPr>
              <p:cNvPr id="150" name="Google Shape;150;p15"/>
              <p:cNvSpPr/>
              <p:nvPr/>
            </p:nvSpPr>
            <p:spPr>
              <a:xfrm>
                <a:off x="2341751" y="1395028"/>
                <a:ext cx="504118" cy="35400"/>
              </a:xfrm>
              <a:custGeom>
                <a:avLst/>
                <a:gdLst/>
                <a:ahLst/>
                <a:cxnLst/>
                <a:rect l="l" t="t" r="r" b="b"/>
                <a:pathLst>
                  <a:path w="24451" h="1717" extrusionOk="0">
                    <a:moveTo>
                      <a:pt x="1692" y="0"/>
                    </a:moveTo>
                    <a:lnTo>
                      <a:pt x="1" y="1716"/>
                    </a:lnTo>
                    <a:lnTo>
                      <a:pt x="24450" y="1716"/>
                    </a:lnTo>
                    <a:lnTo>
                      <a:pt x="22759" y="0"/>
                    </a:lnTo>
                    <a:close/>
                  </a:path>
                </a:pathLst>
              </a:custGeom>
              <a:solidFill>
                <a:srgbClr val="A6A6A7"/>
              </a:solidFill>
              <a:ln>
                <a:noFill/>
              </a:ln>
            </p:spPr>
            <p:txBody>
              <a:bodyPr spcFirstLastPara="1" wrap="square" lIns="121900" tIns="121900" rIns="121900" bIns="121900" anchor="ctr" anchorCtr="0">
                <a:noAutofit/>
              </a:bodyPr>
              <a:lstStyle/>
              <a:p>
                <a:endParaRPr sz="2400"/>
              </a:p>
            </p:txBody>
          </p:sp>
          <p:sp>
            <p:nvSpPr>
              <p:cNvPr id="151" name="Google Shape;151;p15"/>
              <p:cNvSpPr/>
              <p:nvPr/>
            </p:nvSpPr>
            <p:spPr>
              <a:xfrm>
                <a:off x="2341751" y="925815"/>
                <a:ext cx="504118" cy="35400"/>
              </a:xfrm>
              <a:custGeom>
                <a:avLst/>
                <a:gdLst/>
                <a:ahLst/>
                <a:cxnLst/>
                <a:rect l="l" t="t" r="r" b="b"/>
                <a:pathLst>
                  <a:path w="24451" h="1717" extrusionOk="0">
                    <a:moveTo>
                      <a:pt x="1" y="0"/>
                    </a:moveTo>
                    <a:lnTo>
                      <a:pt x="1692" y="1716"/>
                    </a:lnTo>
                    <a:lnTo>
                      <a:pt x="22759" y="1716"/>
                    </a:lnTo>
                    <a:lnTo>
                      <a:pt x="24450" y="0"/>
                    </a:lnTo>
                    <a:close/>
                  </a:path>
                </a:pathLst>
              </a:custGeom>
              <a:solidFill>
                <a:srgbClr val="A6A6A7"/>
              </a:solidFill>
              <a:ln>
                <a:noFill/>
              </a:ln>
            </p:spPr>
            <p:txBody>
              <a:bodyPr spcFirstLastPara="1" wrap="square" lIns="121900" tIns="121900" rIns="121900" bIns="121900" anchor="ctr" anchorCtr="0">
                <a:noAutofit/>
              </a:bodyPr>
              <a:lstStyle/>
              <a:p>
                <a:endParaRPr sz="2400"/>
              </a:p>
            </p:txBody>
          </p:sp>
          <p:sp>
            <p:nvSpPr>
              <p:cNvPr id="152" name="Google Shape;152;p15"/>
              <p:cNvSpPr/>
              <p:nvPr/>
            </p:nvSpPr>
            <p:spPr>
              <a:xfrm>
                <a:off x="2341751" y="925815"/>
                <a:ext cx="34905" cy="504613"/>
              </a:xfrm>
              <a:custGeom>
                <a:avLst/>
                <a:gdLst/>
                <a:ahLst/>
                <a:cxnLst/>
                <a:rect l="l" t="t" r="r" b="b"/>
                <a:pathLst>
                  <a:path w="1693" h="24475" extrusionOk="0">
                    <a:moveTo>
                      <a:pt x="1" y="0"/>
                    </a:moveTo>
                    <a:lnTo>
                      <a:pt x="1" y="24474"/>
                    </a:lnTo>
                    <a:lnTo>
                      <a:pt x="1692" y="22758"/>
                    </a:lnTo>
                    <a:lnTo>
                      <a:pt x="1692" y="1716"/>
                    </a:lnTo>
                    <a:lnTo>
                      <a:pt x="1"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53" name="Google Shape;153;p15"/>
              <p:cNvSpPr/>
              <p:nvPr/>
            </p:nvSpPr>
            <p:spPr>
              <a:xfrm>
                <a:off x="2427912" y="1128361"/>
                <a:ext cx="97954" cy="114386"/>
              </a:xfrm>
              <a:custGeom>
                <a:avLst/>
                <a:gdLst/>
                <a:ahLst/>
                <a:cxnLst/>
                <a:rect l="l" t="t" r="r" b="b"/>
                <a:pathLst>
                  <a:path w="4751" h="5548" extrusionOk="0">
                    <a:moveTo>
                      <a:pt x="2537" y="1"/>
                    </a:moveTo>
                    <a:lnTo>
                      <a:pt x="2264" y="50"/>
                    </a:lnTo>
                    <a:lnTo>
                      <a:pt x="1965" y="100"/>
                    </a:lnTo>
                    <a:lnTo>
                      <a:pt x="1716" y="175"/>
                    </a:lnTo>
                    <a:lnTo>
                      <a:pt x="1443" y="299"/>
                    </a:lnTo>
                    <a:lnTo>
                      <a:pt x="1219" y="423"/>
                    </a:lnTo>
                    <a:lnTo>
                      <a:pt x="995" y="573"/>
                    </a:lnTo>
                    <a:lnTo>
                      <a:pt x="796" y="747"/>
                    </a:lnTo>
                    <a:lnTo>
                      <a:pt x="622" y="921"/>
                    </a:lnTo>
                    <a:lnTo>
                      <a:pt x="473" y="1145"/>
                    </a:lnTo>
                    <a:lnTo>
                      <a:pt x="324" y="1369"/>
                    </a:lnTo>
                    <a:lnTo>
                      <a:pt x="199" y="1617"/>
                    </a:lnTo>
                    <a:lnTo>
                      <a:pt x="125" y="1891"/>
                    </a:lnTo>
                    <a:lnTo>
                      <a:pt x="50" y="2165"/>
                    </a:lnTo>
                    <a:lnTo>
                      <a:pt x="0" y="2463"/>
                    </a:lnTo>
                    <a:lnTo>
                      <a:pt x="0" y="2761"/>
                    </a:lnTo>
                    <a:lnTo>
                      <a:pt x="0" y="3085"/>
                    </a:lnTo>
                    <a:lnTo>
                      <a:pt x="50" y="3383"/>
                    </a:lnTo>
                    <a:lnTo>
                      <a:pt x="125" y="3657"/>
                    </a:lnTo>
                    <a:lnTo>
                      <a:pt x="199" y="3930"/>
                    </a:lnTo>
                    <a:lnTo>
                      <a:pt x="324" y="4179"/>
                    </a:lnTo>
                    <a:lnTo>
                      <a:pt x="473" y="4403"/>
                    </a:lnTo>
                    <a:lnTo>
                      <a:pt x="622" y="4602"/>
                    </a:lnTo>
                    <a:lnTo>
                      <a:pt x="796" y="4801"/>
                    </a:lnTo>
                    <a:lnTo>
                      <a:pt x="995" y="4975"/>
                    </a:lnTo>
                    <a:lnTo>
                      <a:pt x="1219" y="5124"/>
                    </a:lnTo>
                    <a:lnTo>
                      <a:pt x="1443" y="5249"/>
                    </a:lnTo>
                    <a:lnTo>
                      <a:pt x="1716" y="5348"/>
                    </a:lnTo>
                    <a:lnTo>
                      <a:pt x="1965" y="5448"/>
                    </a:lnTo>
                    <a:lnTo>
                      <a:pt x="2264" y="5497"/>
                    </a:lnTo>
                    <a:lnTo>
                      <a:pt x="2537" y="5547"/>
                    </a:lnTo>
                    <a:lnTo>
                      <a:pt x="3109" y="5547"/>
                    </a:lnTo>
                    <a:lnTo>
                      <a:pt x="3383" y="5497"/>
                    </a:lnTo>
                    <a:lnTo>
                      <a:pt x="3657" y="5423"/>
                    </a:lnTo>
                    <a:lnTo>
                      <a:pt x="3905" y="5323"/>
                    </a:lnTo>
                    <a:lnTo>
                      <a:pt x="4154" y="5199"/>
                    </a:lnTo>
                    <a:lnTo>
                      <a:pt x="4378" y="5050"/>
                    </a:lnTo>
                    <a:lnTo>
                      <a:pt x="4577" y="4851"/>
                    </a:lnTo>
                    <a:lnTo>
                      <a:pt x="4751" y="4627"/>
                    </a:lnTo>
                    <a:lnTo>
                      <a:pt x="3781" y="3906"/>
                    </a:lnTo>
                    <a:lnTo>
                      <a:pt x="3706" y="4030"/>
                    </a:lnTo>
                    <a:lnTo>
                      <a:pt x="3582" y="4154"/>
                    </a:lnTo>
                    <a:lnTo>
                      <a:pt x="3458" y="4254"/>
                    </a:lnTo>
                    <a:lnTo>
                      <a:pt x="3333" y="4328"/>
                    </a:lnTo>
                    <a:lnTo>
                      <a:pt x="3184" y="4403"/>
                    </a:lnTo>
                    <a:lnTo>
                      <a:pt x="3035" y="4428"/>
                    </a:lnTo>
                    <a:lnTo>
                      <a:pt x="2861" y="4478"/>
                    </a:lnTo>
                    <a:lnTo>
                      <a:pt x="2537" y="4478"/>
                    </a:lnTo>
                    <a:lnTo>
                      <a:pt x="2388" y="4453"/>
                    </a:lnTo>
                    <a:lnTo>
                      <a:pt x="2239" y="4403"/>
                    </a:lnTo>
                    <a:lnTo>
                      <a:pt x="2114" y="4353"/>
                    </a:lnTo>
                    <a:lnTo>
                      <a:pt x="1990" y="4279"/>
                    </a:lnTo>
                    <a:lnTo>
                      <a:pt x="1866" y="4204"/>
                    </a:lnTo>
                    <a:lnTo>
                      <a:pt x="1741" y="4105"/>
                    </a:lnTo>
                    <a:lnTo>
                      <a:pt x="1642" y="3980"/>
                    </a:lnTo>
                    <a:lnTo>
                      <a:pt x="1468" y="3756"/>
                    </a:lnTo>
                    <a:lnTo>
                      <a:pt x="1319" y="3458"/>
                    </a:lnTo>
                    <a:lnTo>
                      <a:pt x="1269" y="3284"/>
                    </a:lnTo>
                    <a:lnTo>
                      <a:pt x="1244" y="3135"/>
                    </a:lnTo>
                    <a:lnTo>
                      <a:pt x="1219" y="2960"/>
                    </a:lnTo>
                    <a:lnTo>
                      <a:pt x="1194" y="2761"/>
                    </a:lnTo>
                    <a:lnTo>
                      <a:pt x="1219" y="2587"/>
                    </a:lnTo>
                    <a:lnTo>
                      <a:pt x="1244" y="2413"/>
                    </a:lnTo>
                    <a:lnTo>
                      <a:pt x="1269" y="2239"/>
                    </a:lnTo>
                    <a:lnTo>
                      <a:pt x="1319" y="2090"/>
                    </a:lnTo>
                    <a:lnTo>
                      <a:pt x="1468" y="1791"/>
                    </a:lnTo>
                    <a:lnTo>
                      <a:pt x="1542" y="1667"/>
                    </a:lnTo>
                    <a:lnTo>
                      <a:pt x="1642" y="1543"/>
                    </a:lnTo>
                    <a:lnTo>
                      <a:pt x="1741" y="1443"/>
                    </a:lnTo>
                    <a:lnTo>
                      <a:pt x="1866" y="1344"/>
                    </a:lnTo>
                    <a:lnTo>
                      <a:pt x="1990" y="1269"/>
                    </a:lnTo>
                    <a:lnTo>
                      <a:pt x="2139" y="1194"/>
                    </a:lnTo>
                    <a:lnTo>
                      <a:pt x="2264" y="1145"/>
                    </a:lnTo>
                    <a:lnTo>
                      <a:pt x="2413" y="1095"/>
                    </a:lnTo>
                    <a:lnTo>
                      <a:pt x="2562" y="1070"/>
                    </a:lnTo>
                    <a:lnTo>
                      <a:pt x="2736" y="1070"/>
                    </a:lnTo>
                    <a:lnTo>
                      <a:pt x="3035" y="1095"/>
                    </a:lnTo>
                    <a:lnTo>
                      <a:pt x="3184" y="1120"/>
                    </a:lnTo>
                    <a:lnTo>
                      <a:pt x="3308" y="1170"/>
                    </a:lnTo>
                    <a:lnTo>
                      <a:pt x="3433" y="1244"/>
                    </a:lnTo>
                    <a:lnTo>
                      <a:pt x="3557" y="1319"/>
                    </a:lnTo>
                    <a:lnTo>
                      <a:pt x="3657" y="1393"/>
                    </a:lnTo>
                    <a:lnTo>
                      <a:pt x="3731" y="1493"/>
                    </a:lnTo>
                    <a:lnTo>
                      <a:pt x="4627" y="772"/>
                    </a:lnTo>
                    <a:lnTo>
                      <a:pt x="4452" y="573"/>
                    </a:lnTo>
                    <a:lnTo>
                      <a:pt x="4253" y="399"/>
                    </a:lnTo>
                    <a:lnTo>
                      <a:pt x="4030" y="274"/>
                    </a:lnTo>
                    <a:lnTo>
                      <a:pt x="3806" y="150"/>
                    </a:lnTo>
                    <a:lnTo>
                      <a:pt x="3557" y="75"/>
                    </a:lnTo>
                    <a:lnTo>
                      <a:pt x="3308" y="25"/>
                    </a:lnTo>
                    <a:lnTo>
                      <a:pt x="3084"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54" name="Google Shape;154;p15"/>
              <p:cNvSpPr/>
              <p:nvPr/>
            </p:nvSpPr>
            <p:spPr>
              <a:xfrm>
                <a:off x="2543287" y="1130918"/>
                <a:ext cx="81563" cy="109252"/>
              </a:xfrm>
              <a:custGeom>
                <a:avLst/>
                <a:gdLst/>
                <a:ahLst/>
                <a:cxnLst/>
                <a:rect l="l" t="t" r="r" b="b"/>
                <a:pathLst>
                  <a:path w="3956" h="5299" extrusionOk="0">
                    <a:moveTo>
                      <a:pt x="2090" y="996"/>
                    </a:moveTo>
                    <a:lnTo>
                      <a:pt x="2264" y="1046"/>
                    </a:lnTo>
                    <a:lnTo>
                      <a:pt x="2413" y="1095"/>
                    </a:lnTo>
                    <a:lnTo>
                      <a:pt x="2562" y="1170"/>
                    </a:lnTo>
                    <a:lnTo>
                      <a:pt x="2662" y="1294"/>
                    </a:lnTo>
                    <a:lnTo>
                      <a:pt x="2736" y="1419"/>
                    </a:lnTo>
                    <a:lnTo>
                      <a:pt x="2761" y="1618"/>
                    </a:lnTo>
                    <a:lnTo>
                      <a:pt x="2736" y="1767"/>
                    </a:lnTo>
                    <a:lnTo>
                      <a:pt x="2687" y="1916"/>
                    </a:lnTo>
                    <a:lnTo>
                      <a:pt x="2612" y="2016"/>
                    </a:lnTo>
                    <a:lnTo>
                      <a:pt x="2488" y="2115"/>
                    </a:lnTo>
                    <a:lnTo>
                      <a:pt x="2363" y="2165"/>
                    </a:lnTo>
                    <a:lnTo>
                      <a:pt x="2239" y="2215"/>
                    </a:lnTo>
                    <a:lnTo>
                      <a:pt x="2090" y="2240"/>
                    </a:lnTo>
                    <a:lnTo>
                      <a:pt x="1145" y="2240"/>
                    </a:lnTo>
                    <a:lnTo>
                      <a:pt x="1145" y="996"/>
                    </a:lnTo>
                    <a:close/>
                    <a:moveTo>
                      <a:pt x="1" y="1"/>
                    </a:moveTo>
                    <a:lnTo>
                      <a:pt x="1" y="5299"/>
                    </a:lnTo>
                    <a:lnTo>
                      <a:pt x="1145" y="5299"/>
                    </a:lnTo>
                    <a:lnTo>
                      <a:pt x="1145" y="3234"/>
                    </a:lnTo>
                    <a:lnTo>
                      <a:pt x="2015" y="3234"/>
                    </a:lnTo>
                    <a:lnTo>
                      <a:pt x="2413" y="3210"/>
                    </a:lnTo>
                    <a:lnTo>
                      <a:pt x="2786" y="3160"/>
                    </a:lnTo>
                    <a:lnTo>
                      <a:pt x="2960" y="3110"/>
                    </a:lnTo>
                    <a:lnTo>
                      <a:pt x="3110" y="3035"/>
                    </a:lnTo>
                    <a:lnTo>
                      <a:pt x="3259" y="2961"/>
                    </a:lnTo>
                    <a:lnTo>
                      <a:pt x="3408" y="2886"/>
                    </a:lnTo>
                    <a:lnTo>
                      <a:pt x="3532" y="2787"/>
                    </a:lnTo>
                    <a:lnTo>
                      <a:pt x="3632" y="2662"/>
                    </a:lnTo>
                    <a:lnTo>
                      <a:pt x="3731" y="2538"/>
                    </a:lnTo>
                    <a:lnTo>
                      <a:pt x="3806" y="2389"/>
                    </a:lnTo>
                    <a:lnTo>
                      <a:pt x="3881" y="2215"/>
                    </a:lnTo>
                    <a:lnTo>
                      <a:pt x="3930" y="2041"/>
                    </a:lnTo>
                    <a:lnTo>
                      <a:pt x="3955" y="1842"/>
                    </a:lnTo>
                    <a:lnTo>
                      <a:pt x="3955" y="1618"/>
                    </a:lnTo>
                    <a:lnTo>
                      <a:pt x="3955" y="1394"/>
                    </a:lnTo>
                    <a:lnTo>
                      <a:pt x="3930" y="1170"/>
                    </a:lnTo>
                    <a:lnTo>
                      <a:pt x="3881" y="996"/>
                    </a:lnTo>
                    <a:lnTo>
                      <a:pt x="3806" y="822"/>
                    </a:lnTo>
                    <a:lnTo>
                      <a:pt x="3707" y="673"/>
                    </a:lnTo>
                    <a:lnTo>
                      <a:pt x="3607" y="548"/>
                    </a:lnTo>
                    <a:lnTo>
                      <a:pt x="3508" y="424"/>
                    </a:lnTo>
                    <a:lnTo>
                      <a:pt x="3383" y="324"/>
                    </a:lnTo>
                    <a:lnTo>
                      <a:pt x="3234" y="250"/>
                    </a:lnTo>
                    <a:lnTo>
                      <a:pt x="3085" y="175"/>
                    </a:lnTo>
                    <a:lnTo>
                      <a:pt x="2911" y="125"/>
                    </a:lnTo>
                    <a:lnTo>
                      <a:pt x="2736" y="76"/>
                    </a:lnTo>
                    <a:lnTo>
                      <a:pt x="2363" y="26"/>
                    </a:lnTo>
                    <a:lnTo>
                      <a:pt x="1965"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55" name="Google Shape;155;p15"/>
              <p:cNvSpPr/>
              <p:nvPr/>
            </p:nvSpPr>
            <p:spPr>
              <a:xfrm>
                <a:off x="2643798" y="1130918"/>
                <a:ext cx="92325" cy="111829"/>
              </a:xfrm>
              <a:custGeom>
                <a:avLst/>
                <a:gdLst/>
                <a:ahLst/>
                <a:cxnLst/>
                <a:rect l="l" t="t" r="r" b="b"/>
                <a:pathLst>
                  <a:path w="4478" h="5424" extrusionOk="0">
                    <a:moveTo>
                      <a:pt x="1" y="1"/>
                    </a:moveTo>
                    <a:lnTo>
                      <a:pt x="1" y="3259"/>
                    </a:lnTo>
                    <a:lnTo>
                      <a:pt x="25" y="3483"/>
                    </a:lnTo>
                    <a:lnTo>
                      <a:pt x="50" y="3707"/>
                    </a:lnTo>
                    <a:lnTo>
                      <a:pt x="100" y="3906"/>
                    </a:lnTo>
                    <a:lnTo>
                      <a:pt x="150" y="4130"/>
                    </a:lnTo>
                    <a:lnTo>
                      <a:pt x="224" y="4304"/>
                    </a:lnTo>
                    <a:lnTo>
                      <a:pt x="324" y="4478"/>
                    </a:lnTo>
                    <a:lnTo>
                      <a:pt x="448" y="4652"/>
                    </a:lnTo>
                    <a:lnTo>
                      <a:pt x="573" y="4801"/>
                    </a:lnTo>
                    <a:lnTo>
                      <a:pt x="722" y="4951"/>
                    </a:lnTo>
                    <a:lnTo>
                      <a:pt x="896" y="5075"/>
                    </a:lnTo>
                    <a:lnTo>
                      <a:pt x="1070" y="5174"/>
                    </a:lnTo>
                    <a:lnTo>
                      <a:pt x="1269" y="5274"/>
                    </a:lnTo>
                    <a:lnTo>
                      <a:pt x="1493" y="5324"/>
                    </a:lnTo>
                    <a:lnTo>
                      <a:pt x="1717" y="5398"/>
                    </a:lnTo>
                    <a:lnTo>
                      <a:pt x="1965" y="5423"/>
                    </a:lnTo>
                    <a:lnTo>
                      <a:pt x="2513" y="5423"/>
                    </a:lnTo>
                    <a:lnTo>
                      <a:pt x="2761" y="5398"/>
                    </a:lnTo>
                    <a:lnTo>
                      <a:pt x="2985" y="5324"/>
                    </a:lnTo>
                    <a:lnTo>
                      <a:pt x="3209" y="5274"/>
                    </a:lnTo>
                    <a:lnTo>
                      <a:pt x="3408" y="5174"/>
                    </a:lnTo>
                    <a:lnTo>
                      <a:pt x="3582" y="5075"/>
                    </a:lnTo>
                    <a:lnTo>
                      <a:pt x="3756" y="4951"/>
                    </a:lnTo>
                    <a:lnTo>
                      <a:pt x="3905" y="4801"/>
                    </a:lnTo>
                    <a:lnTo>
                      <a:pt x="4030" y="4652"/>
                    </a:lnTo>
                    <a:lnTo>
                      <a:pt x="4154" y="4478"/>
                    </a:lnTo>
                    <a:lnTo>
                      <a:pt x="4254" y="4304"/>
                    </a:lnTo>
                    <a:lnTo>
                      <a:pt x="4328" y="4130"/>
                    </a:lnTo>
                    <a:lnTo>
                      <a:pt x="4403" y="3906"/>
                    </a:lnTo>
                    <a:lnTo>
                      <a:pt x="4428" y="3707"/>
                    </a:lnTo>
                    <a:lnTo>
                      <a:pt x="4453" y="3483"/>
                    </a:lnTo>
                    <a:lnTo>
                      <a:pt x="4478" y="3259"/>
                    </a:lnTo>
                    <a:lnTo>
                      <a:pt x="4478" y="1"/>
                    </a:lnTo>
                    <a:lnTo>
                      <a:pt x="3309" y="1"/>
                    </a:lnTo>
                    <a:lnTo>
                      <a:pt x="3309" y="3210"/>
                    </a:lnTo>
                    <a:lnTo>
                      <a:pt x="3284" y="3433"/>
                    </a:lnTo>
                    <a:lnTo>
                      <a:pt x="3234" y="3657"/>
                    </a:lnTo>
                    <a:lnTo>
                      <a:pt x="3134" y="3856"/>
                    </a:lnTo>
                    <a:lnTo>
                      <a:pt x="3010" y="4030"/>
                    </a:lnTo>
                    <a:lnTo>
                      <a:pt x="2861" y="4155"/>
                    </a:lnTo>
                    <a:lnTo>
                      <a:pt x="2662" y="4254"/>
                    </a:lnTo>
                    <a:lnTo>
                      <a:pt x="2463" y="4329"/>
                    </a:lnTo>
                    <a:lnTo>
                      <a:pt x="2239" y="4354"/>
                    </a:lnTo>
                    <a:lnTo>
                      <a:pt x="2015" y="4329"/>
                    </a:lnTo>
                    <a:lnTo>
                      <a:pt x="1816" y="4254"/>
                    </a:lnTo>
                    <a:lnTo>
                      <a:pt x="1642" y="4155"/>
                    </a:lnTo>
                    <a:lnTo>
                      <a:pt x="1468" y="4030"/>
                    </a:lnTo>
                    <a:lnTo>
                      <a:pt x="1344" y="3856"/>
                    </a:lnTo>
                    <a:lnTo>
                      <a:pt x="1244" y="3657"/>
                    </a:lnTo>
                    <a:lnTo>
                      <a:pt x="1194" y="3433"/>
                    </a:lnTo>
                    <a:lnTo>
                      <a:pt x="1170" y="3210"/>
                    </a:lnTo>
                    <a:lnTo>
                      <a:pt x="1170"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56" name="Google Shape;156;p15"/>
              <p:cNvSpPr/>
              <p:nvPr/>
            </p:nvSpPr>
            <p:spPr>
              <a:xfrm>
                <a:off x="2825335" y="1730392"/>
                <a:ext cx="96428" cy="115912"/>
              </a:xfrm>
              <a:custGeom>
                <a:avLst/>
                <a:gdLst/>
                <a:ahLst/>
                <a:cxnLst/>
                <a:rect l="l" t="t" r="r" b="b"/>
                <a:pathLst>
                  <a:path w="4677" h="5622" fill="none" extrusionOk="0">
                    <a:moveTo>
                      <a:pt x="0" y="1"/>
                    </a:moveTo>
                    <a:lnTo>
                      <a:pt x="4676" y="1866"/>
                    </a:lnTo>
                    <a:lnTo>
                      <a:pt x="4676" y="5622"/>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57" name="Google Shape;157;p15"/>
              <p:cNvSpPr/>
              <p:nvPr/>
            </p:nvSpPr>
            <p:spPr>
              <a:xfrm>
                <a:off x="3675669" y="3764185"/>
                <a:ext cx="506160" cy="494882"/>
              </a:xfrm>
              <a:custGeom>
                <a:avLst/>
                <a:gdLst/>
                <a:ahLst/>
                <a:cxnLst/>
                <a:rect l="l" t="t" r="r" b="b"/>
                <a:pathLst>
                  <a:path w="24550" h="24003" extrusionOk="0">
                    <a:moveTo>
                      <a:pt x="12337" y="5100"/>
                    </a:moveTo>
                    <a:lnTo>
                      <a:pt x="12686" y="5124"/>
                    </a:lnTo>
                    <a:lnTo>
                      <a:pt x="13009" y="5149"/>
                    </a:lnTo>
                    <a:lnTo>
                      <a:pt x="13357" y="5199"/>
                    </a:lnTo>
                    <a:lnTo>
                      <a:pt x="13680" y="5249"/>
                    </a:lnTo>
                    <a:lnTo>
                      <a:pt x="14029" y="5323"/>
                    </a:lnTo>
                    <a:lnTo>
                      <a:pt x="14377" y="5423"/>
                    </a:lnTo>
                    <a:lnTo>
                      <a:pt x="14700" y="5547"/>
                    </a:lnTo>
                    <a:lnTo>
                      <a:pt x="15024" y="5672"/>
                    </a:lnTo>
                    <a:lnTo>
                      <a:pt x="15347" y="5821"/>
                    </a:lnTo>
                    <a:lnTo>
                      <a:pt x="15645" y="5995"/>
                    </a:lnTo>
                    <a:lnTo>
                      <a:pt x="15944" y="6169"/>
                    </a:lnTo>
                    <a:lnTo>
                      <a:pt x="16242" y="6368"/>
                    </a:lnTo>
                    <a:lnTo>
                      <a:pt x="16516" y="6567"/>
                    </a:lnTo>
                    <a:lnTo>
                      <a:pt x="16765" y="6766"/>
                    </a:lnTo>
                    <a:lnTo>
                      <a:pt x="17013" y="6990"/>
                    </a:lnTo>
                    <a:lnTo>
                      <a:pt x="17262" y="7239"/>
                    </a:lnTo>
                    <a:lnTo>
                      <a:pt x="17486" y="7487"/>
                    </a:lnTo>
                    <a:lnTo>
                      <a:pt x="17685" y="7736"/>
                    </a:lnTo>
                    <a:lnTo>
                      <a:pt x="17884" y="8010"/>
                    </a:lnTo>
                    <a:lnTo>
                      <a:pt x="18083" y="8283"/>
                    </a:lnTo>
                    <a:lnTo>
                      <a:pt x="18257" y="8557"/>
                    </a:lnTo>
                    <a:lnTo>
                      <a:pt x="18406" y="8855"/>
                    </a:lnTo>
                    <a:lnTo>
                      <a:pt x="18555" y="9154"/>
                    </a:lnTo>
                    <a:lnTo>
                      <a:pt x="18680" y="9452"/>
                    </a:lnTo>
                    <a:lnTo>
                      <a:pt x="18804" y="9776"/>
                    </a:lnTo>
                    <a:lnTo>
                      <a:pt x="18904" y="10074"/>
                    </a:lnTo>
                    <a:lnTo>
                      <a:pt x="18978" y="10397"/>
                    </a:lnTo>
                    <a:lnTo>
                      <a:pt x="19053" y="10721"/>
                    </a:lnTo>
                    <a:lnTo>
                      <a:pt x="19103" y="11044"/>
                    </a:lnTo>
                    <a:lnTo>
                      <a:pt x="19152" y="11392"/>
                    </a:lnTo>
                    <a:lnTo>
                      <a:pt x="19177" y="11716"/>
                    </a:lnTo>
                    <a:lnTo>
                      <a:pt x="19177" y="12064"/>
                    </a:lnTo>
                    <a:lnTo>
                      <a:pt x="19152" y="12387"/>
                    </a:lnTo>
                    <a:lnTo>
                      <a:pt x="19127" y="12735"/>
                    </a:lnTo>
                    <a:lnTo>
                      <a:pt x="19078" y="13084"/>
                    </a:lnTo>
                    <a:lnTo>
                      <a:pt x="19028" y="13407"/>
                    </a:lnTo>
                    <a:lnTo>
                      <a:pt x="18953" y="13755"/>
                    </a:lnTo>
                    <a:lnTo>
                      <a:pt x="18854" y="14079"/>
                    </a:lnTo>
                    <a:lnTo>
                      <a:pt x="18729" y="14427"/>
                    </a:lnTo>
                    <a:lnTo>
                      <a:pt x="18605" y="14750"/>
                    </a:lnTo>
                    <a:lnTo>
                      <a:pt x="18456" y="15073"/>
                    </a:lnTo>
                    <a:lnTo>
                      <a:pt x="18282" y="15372"/>
                    </a:lnTo>
                    <a:lnTo>
                      <a:pt x="18108" y="15670"/>
                    </a:lnTo>
                    <a:lnTo>
                      <a:pt x="17934" y="15969"/>
                    </a:lnTo>
                    <a:lnTo>
                      <a:pt x="17735" y="16242"/>
                    </a:lnTo>
                    <a:lnTo>
                      <a:pt x="17511" y="16491"/>
                    </a:lnTo>
                    <a:lnTo>
                      <a:pt x="17287" y="16740"/>
                    </a:lnTo>
                    <a:lnTo>
                      <a:pt x="17038" y="16989"/>
                    </a:lnTo>
                    <a:lnTo>
                      <a:pt x="16789" y="17212"/>
                    </a:lnTo>
                    <a:lnTo>
                      <a:pt x="16541" y="17411"/>
                    </a:lnTo>
                    <a:lnTo>
                      <a:pt x="16267" y="17610"/>
                    </a:lnTo>
                    <a:lnTo>
                      <a:pt x="15994" y="17809"/>
                    </a:lnTo>
                    <a:lnTo>
                      <a:pt x="15720" y="17984"/>
                    </a:lnTo>
                    <a:lnTo>
                      <a:pt x="15421" y="18133"/>
                    </a:lnTo>
                    <a:lnTo>
                      <a:pt x="15123" y="18282"/>
                    </a:lnTo>
                    <a:lnTo>
                      <a:pt x="14825" y="18406"/>
                    </a:lnTo>
                    <a:lnTo>
                      <a:pt x="14526" y="18531"/>
                    </a:lnTo>
                    <a:lnTo>
                      <a:pt x="14203" y="18630"/>
                    </a:lnTo>
                    <a:lnTo>
                      <a:pt x="13879" y="18705"/>
                    </a:lnTo>
                    <a:lnTo>
                      <a:pt x="13556" y="18779"/>
                    </a:lnTo>
                    <a:lnTo>
                      <a:pt x="13233" y="18829"/>
                    </a:lnTo>
                    <a:lnTo>
                      <a:pt x="12884" y="18879"/>
                    </a:lnTo>
                    <a:lnTo>
                      <a:pt x="12561" y="18879"/>
                    </a:lnTo>
                    <a:lnTo>
                      <a:pt x="12213" y="18904"/>
                    </a:lnTo>
                    <a:lnTo>
                      <a:pt x="11890" y="18879"/>
                    </a:lnTo>
                    <a:lnTo>
                      <a:pt x="11541" y="18854"/>
                    </a:lnTo>
                    <a:lnTo>
                      <a:pt x="11218" y="18804"/>
                    </a:lnTo>
                    <a:lnTo>
                      <a:pt x="10870" y="18755"/>
                    </a:lnTo>
                    <a:lnTo>
                      <a:pt x="10522" y="18680"/>
                    </a:lnTo>
                    <a:lnTo>
                      <a:pt x="10198" y="18580"/>
                    </a:lnTo>
                    <a:lnTo>
                      <a:pt x="9850" y="18456"/>
                    </a:lnTo>
                    <a:lnTo>
                      <a:pt x="9527" y="18332"/>
                    </a:lnTo>
                    <a:lnTo>
                      <a:pt x="9203" y="18183"/>
                    </a:lnTo>
                    <a:lnTo>
                      <a:pt x="8905" y="18008"/>
                    </a:lnTo>
                    <a:lnTo>
                      <a:pt x="8606" y="17834"/>
                    </a:lnTo>
                    <a:lnTo>
                      <a:pt x="8333" y="17635"/>
                    </a:lnTo>
                    <a:lnTo>
                      <a:pt x="8059" y="17436"/>
                    </a:lnTo>
                    <a:lnTo>
                      <a:pt x="7786" y="17237"/>
                    </a:lnTo>
                    <a:lnTo>
                      <a:pt x="7537" y="17014"/>
                    </a:lnTo>
                    <a:lnTo>
                      <a:pt x="7288" y="16765"/>
                    </a:lnTo>
                    <a:lnTo>
                      <a:pt x="7064" y="16516"/>
                    </a:lnTo>
                    <a:lnTo>
                      <a:pt x="6865" y="16267"/>
                    </a:lnTo>
                    <a:lnTo>
                      <a:pt x="6666" y="15994"/>
                    </a:lnTo>
                    <a:lnTo>
                      <a:pt x="6467" y="15720"/>
                    </a:lnTo>
                    <a:lnTo>
                      <a:pt x="6293" y="15447"/>
                    </a:lnTo>
                    <a:lnTo>
                      <a:pt x="6144" y="15148"/>
                    </a:lnTo>
                    <a:lnTo>
                      <a:pt x="5995" y="14850"/>
                    </a:lnTo>
                    <a:lnTo>
                      <a:pt x="5871" y="14551"/>
                    </a:lnTo>
                    <a:lnTo>
                      <a:pt x="5771" y="14228"/>
                    </a:lnTo>
                    <a:lnTo>
                      <a:pt x="5647" y="13929"/>
                    </a:lnTo>
                    <a:lnTo>
                      <a:pt x="5572" y="13606"/>
                    </a:lnTo>
                    <a:lnTo>
                      <a:pt x="5497" y="13283"/>
                    </a:lnTo>
                    <a:lnTo>
                      <a:pt x="5448" y="12959"/>
                    </a:lnTo>
                    <a:lnTo>
                      <a:pt x="5423" y="12611"/>
                    </a:lnTo>
                    <a:lnTo>
                      <a:pt x="5398" y="12288"/>
                    </a:lnTo>
                    <a:lnTo>
                      <a:pt x="5373" y="11940"/>
                    </a:lnTo>
                    <a:lnTo>
                      <a:pt x="5398" y="11616"/>
                    </a:lnTo>
                    <a:lnTo>
                      <a:pt x="5423" y="11268"/>
                    </a:lnTo>
                    <a:lnTo>
                      <a:pt x="5473" y="10920"/>
                    </a:lnTo>
                    <a:lnTo>
                      <a:pt x="5522" y="10596"/>
                    </a:lnTo>
                    <a:lnTo>
                      <a:pt x="5622" y="10248"/>
                    </a:lnTo>
                    <a:lnTo>
                      <a:pt x="5721" y="9925"/>
                    </a:lnTo>
                    <a:lnTo>
                      <a:pt x="5821" y="9577"/>
                    </a:lnTo>
                    <a:lnTo>
                      <a:pt x="5970" y="9253"/>
                    </a:lnTo>
                    <a:lnTo>
                      <a:pt x="6119" y="8930"/>
                    </a:lnTo>
                    <a:lnTo>
                      <a:pt x="6268" y="8632"/>
                    </a:lnTo>
                    <a:lnTo>
                      <a:pt x="6443" y="8333"/>
                    </a:lnTo>
                    <a:lnTo>
                      <a:pt x="6642" y="8035"/>
                    </a:lnTo>
                    <a:lnTo>
                      <a:pt x="6841" y="7761"/>
                    </a:lnTo>
                    <a:lnTo>
                      <a:pt x="7040" y="7512"/>
                    </a:lnTo>
                    <a:lnTo>
                      <a:pt x="7263" y="7264"/>
                    </a:lnTo>
                    <a:lnTo>
                      <a:pt x="7512" y="7015"/>
                    </a:lnTo>
                    <a:lnTo>
                      <a:pt x="7761" y="6791"/>
                    </a:lnTo>
                    <a:lnTo>
                      <a:pt x="8010" y="6592"/>
                    </a:lnTo>
                    <a:lnTo>
                      <a:pt x="8283" y="6393"/>
                    </a:lnTo>
                    <a:lnTo>
                      <a:pt x="8557" y="6194"/>
                    </a:lnTo>
                    <a:lnTo>
                      <a:pt x="8830" y="6020"/>
                    </a:lnTo>
                    <a:lnTo>
                      <a:pt x="9129" y="5871"/>
                    </a:lnTo>
                    <a:lnTo>
                      <a:pt x="9427" y="5721"/>
                    </a:lnTo>
                    <a:lnTo>
                      <a:pt x="9726" y="5597"/>
                    </a:lnTo>
                    <a:lnTo>
                      <a:pt x="10049" y="5473"/>
                    </a:lnTo>
                    <a:lnTo>
                      <a:pt x="10348" y="5373"/>
                    </a:lnTo>
                    <a:lnTo>
                      <a:pt x="10671" y="5299"/>
                    </a:lnTo>
                    <a:lnTo>
                      <a:pt x="10994" y="5224"/>
                    </a:lnTo>
                    <a:lnTo>
                      <a:pt x="11342" y="5174"/>
                    </a:lnTo>
                    <a:lnTo>
                      <a:pt x="11666" y="5124"/>
                    </a:lnTo>
                    <a:lnTo>
                      <a:pt x="11989" y="5124"/>
                    </a:lnTo>
                    <a:lnTo>
                      <a:pt x="12337" y="5100"/>
                    </a:lnTo>
                    <a:close/>
                    <a:moveTo>
                      <a:pt x="14874" y="1"/>
                    </a:moveTo>
                    <a:lnTo>
                      <a:pt x="5945" y="1468"/>
                    </a:lnTo>
                    <a:lnTo>
                      <a:pt x="6542" y="5025"/>
                    </a:lnTo>
                    <a:lnTo>
                      <a:pt x="6542" y="5025"/>
                    </a:lnTo>
                    <a:lnTo>
                      <a:pt x="3184" y="3757"/>
                    </a:lnTo>
                    <a:lnTo>
                      <a:pt x="1" y="12213"/>
                    </a:lnTo>
                    <a:lnTo>
                      <a:pt x="3358" y="13482"/>
                    </a:lnTo>
                    <a:lnTo>
                      <a:pt x="598" y="15770"/>
                    </a:lnTo>
                    <a:lnTo>
                      <a:pt x="6318" y="22734"/>
                    </a:lnTo>
                    <a:lnTo>
                      <a:pt x="9104" y="20471"/>
                    </a:lnTo>
                    <a:lnTo>
                      <a:pt x="9701" y="24003"/>
                    </a:lnTo>
                    <a:lnTo>
                      <a:pt x="18605" y="22535"/>
                    </a:lnTo>
                    <a:lnTo>
                      <a:pt x="18008" y="18978"/>
                    </a:lnTo>
                    <a:lnTo>
                      <a:pt x="21391" y="20247"/>
                    </a:lnTo>
                    <a:lnTo>
                      <a:pt x="24550" y="11790"/>
                    </a:lnTo>
                    <a:lnTo>
                      <a:pt x="21192" y="10522"/>
                    </a:lnTo>
                    <a:lnTo>
                      <a:pt x="23978" y="8234"/>
                    </a:lnTo>
                    <a:lnTo>
                      <a:pt x="18232" y="1269"/>
                    </a:lnTo>
                    <a:lnTo>
                      <a:pt x="15446" y="3533"/>
                    </a:lnTo>
                    <a:lnTo>
                      <a:pt x="14874" y="1"/>
                    </a:lnTo>
                    <a:close/>
                  </a:path>
                </a:pathLst>
              </a:custGeom>
              <a:solidFill>
                <a:srgbClr val="FFD100"/>
              </a:solidFill>
              <a:ln>
                <a:noFill/>
              </a:ln>
            </p:spPr>
            <p:txBody>
              <a:bodyPr spcFirstLastPara="1" wrap="square" lIns="121900" tIns="121900" rIns="121900" bIns="121900" anchor="ctr" anchorCtr="0">
                <a:noAutofit/>
              </a:bodyPr>
              <a:lstStyle/>
              <a:p>
                <a:endParaRPr sz="2400"/>
              </a:p>
            </p:txBody>
          </p:sp>
          <p:sp>
            <p:nvSpPr>
              <p:cNvPr id="158" name="Google Shape;158;p15"/>
              <p:cNvSpPr/>
              <p:nvPr/>
            </p:nvSpPr>
            <p:spPr>
              <a:xfrm>
                <a:off x="2947370" y="1410924"/>
                <a:ext cx="392846" cy="384104"/>
              </a:xfrm>
              <a:custGeom>
                <a:avLst/>
                <a:gdLst/>
                <a:ahLst/>
                <a:cxnLst/>
                <a:rect l="l" t="t" r="r" b="b"/>
                <a:pathLst>
                  <a:path w="19054" h="18630" extrusionOk="0">
                    <a:moveTo>
                      <a:pt x="9825" y="3980"/>
                    </a:moveTo>
                    <a:lnTo>
                      <a:pt x="10348" y="4030"/>
                    </a:lnTo>
                    <a:lnTo>
                      <a:pt x="10895" y="4154"/>
                    </a:lnTo>
                    <a:lnTo>
                      <a:pt x="11417" y="4303"/>
                    </a:lnTo>
                    <a:lnTo>
                      <a:pt x="11915" y="4527"/>
                    </a:lnTo>
                    <a:lnTo>
                      <a:pt x="12387" y="4801"/>
                    </a:lnTo>
                    <a:lnTo>
                      <a:pt x="12810" y="5099"/>
                    </a:lnTo>
                    <a:lnTo>
                      <a:pt x="13208" y="5423"/>
                    </a:lnTo>
                    <a:lnTo>
                      <a:pt x="13556" y="5820"/>
                    </a:lnTo>
                    <a:lnTo>
                      <a:pt x="13880" y="6218"/>
                    </a:lnTo>
                    <a:lnTo>
                      <a:pt x="14153" y="6641"/>
                    </a:lnTo>
                    <a:lnTo>
                      <a:pt x="14402" y="7114"/>
                    </a:lnTo>
                    <a:lnTo>
                      <a:pt x="14576" y="7586"/>
                    </a:lnTo>
                    <a:lnTo>
                      <a:pt x="14725" y="8084"/>
                    </a:lnTo>
                    <a:lnTo>
                      <a:pt x="14825" y="8581"/>
                    </a:lnTo>
                    <a:lnTo>
                      <a:pt x="14875" y="9104"/>
                    </a:lnTo>
                    <a:lnTo>
                      <a:pt x="14875" y="9626"/>
                    </a:lnTo>
                    <a:lnTo>
                      <a:pt x="14800" y="10148"/>
                    </a:lnTo>
                    <a:lnTo>
                      <a:pt x="14700" y="10671"/>
                    </a:lnTo>
                    <a:lnTo>
                      <a:pt x="14526" y="11193"/>
                    </a:lnTo>
                    <a:lnTo>
                      <a:pt x="14302" y="11690"/>
                    </a:lnTo>
                    <a:lnTo>
                      <a:pt x="14054" y="12163"/>
                    </a:lnTo>
                    <a:lnTo>
                      <a:pt x="13755" y="12586"/>
                    </a:lnTo>
                    <a:lnTo>
                      <a:pt x="13407" y="12984"/>
                    </a:lnTo>
                    <a:lnTo>
                      <a:pt x="13034" y="13357"/>
                    </a:lnTo>
                    <a:lnTo>
                      <a:pt x="12636" y="13655"/>
                    </a:lnTo>
                    <a:lnTo>
                      <a:pt x="12188" y="13954"/>
                    </a:lnTo>
                    <a:lnTo>
                      <a:pt x="11741" y="14178"/>
                    </a:lnTo>
                    <a:lnTo>
                      <a:pt x="11268" y="14377"/>
                    </a:lnTo>
                    <a:lnTo>
                      <a:pt x="10771" y="14501"/>
                    </a:lnTo>
                    <a:lnTo>
                      <a:pt x="10273" y="14600"/>
                    </a:lnTo>
                    <a:lnTo>
                      <a:pt x="9751" y="14650"/>
                    </a:lnTo>
                    <a:lnTo>
                      <a:pt x="9229" y="14650"/>
                    </a:lnTo>
                    <a:lnTo>
                      <a:pt x="8706" y="14600"/>
                    </a:lnTo>
                    <a:lnTo>
                      <a:pt x="8184" y="14476"/>
                    </a:lnTo>
                    <a:lnTo>
                      <a:pt x="7662" y="14327"/>
                    </a:lnTo>
                    <a:lnTo>
                      <a:pt x="7139" y="14103"/>
                    </a:lnTo>
                    <a:lnTo>
                      <a:pt x="6692" y="13829"/>
                    </a:lnTo>
                    <a:lnTo>
                      <a:pt x="6244" y="13531"/>
                    </a:lnTo>
                    <a:lnTo>
                      <a:pt x="5846" y="13183"/>
                    </a:lnTo>
                    <a:lnTo>
                      <a:pt x="5498" y="12810"/>
                    </a:lnTo>
                    <a:lnTo>
                      <a:pt x="5174" y="12412"/>
                    </a:lnTo>
                    <a:lnTo>
                      <a:pt x="4901" y="11989"/>
                    </a:lnTo>
                    <a:lnTo>
                      <a:pt x="4652" y="11516"/>
                    </a:lnTo>
                    <a:lnTo>
                      <a:pt x="4478" y="11044"/>
                    </a:lnTo>
                    <a:lnTo>
                      <a:pt x="4329" y="10546"/>
                    </a:lnTo>
                    <a:lnTo>
                      <a:pt x="4229" y="10049"/>
                    </a:lnTo>
                    <a:lnTo>
                      <a:pt x="4179" y="9526"/>
                    </a:lnTo>
                    <a:lnTo>
                      <a:pt x="4179" y="9004"/>
                    </a:lnTo>
                    <a:lnTo>
                      <a:pt x="4254" y="8482"/>
                    </a:lnTo>
                    <a:lnTo>
                      <a:pt x="4354" y="7959"/>
                    </a:lnTo>
                    <a:lnTo>
                      <a:pt x="4528" y="7437"/>
                    </a:lnTo>
                    <a:lnTo>
                      <a:pt x="4752" y="6940"/>
                    </a:lnTo>
                    <a:lnTo>
                      <a:pt x="5000" y="6467"/>
                    </a:lnTo>
                    <a:lnTo>
                      <a:pt x="5299" y="6044"/>
                    </a:lnTo>
                    <a:lnTo>
                      <a:pt x="5647" y="5646"/>
                    </a:lnTo>
                    <a:lnTo>
                      <a:pt x="6020" y="5273"/>
                    </a:lnTo>
                    <a:lnTo>
                      <a:pt x="6418" y="4950"/>
                    </a:lnTo>
                    <a:lnTo>
                      <a:pt x="6866" y="4676"/>
                    </a:lnTo>
                    <a:lnTo>
                      <a:pt x="7313" y="4452"/>
                    </a:lnTo>
                    <a:lnTo>
                      <a:pt x="7786" y="4253"/>
                    </a:lnTo>
                    <a:lnTo>
                      <a:pt x="8283" y="4104"/>
                    </a:lnTo>
                    <a:lnTo>
                      <a:pt x="8806" y="4030"/>
                    </a:lnTo>
                    <a:lnTo>
                      <a:pt x="9303" y="3980"/>
                    </a:lnTo>
                    <a:close/>
                    <a:moveTo>
                      <a:pt x="11542" y="0"/>
                    </a:moveTo>
                    <a:lnTo>
                      <a:pt x="4627" y="1144"/>
                    </a:lnTo>
                    <a:lnTo>
                      <a:pt x="5075" y="3905"/>
                    </a:lnTo>
                    <a:lnTo>
                      <a:pt x="2463" y="2935"/>
                    </a:lnTo>
                    <a:lnTo>
                      <a:pt x="1" y="9477"/>
                    </a:lnTo>
                    <a:lnTo>
                      <a:pt x="2613" y="10472"/>
                    </a:lnTo>
                    <a:lnTo>
                      <a:pt x="473" y="12238"/>
                    </a:lnTo>
                    <a:lnTo>
                      <a:pt x="4926" y="17635"/>
                    </a:lnTo>
                    <a:lnTo>
                      <a:pt x="7065" y="15869"/>
                    </a:lnTo>
                    <a:lnTo>
                      <a:pt x="7512" y="18630"/>
                    </a:lnTo>
                    <a:lnTo>
                      <a:pt x="14427" y="17461"/>
                    </a:lnTo>
                    <a:lnTo>
                      <a:pt x="13979" y="14725"/>
                    </a:lnTo>
                    <a:lnTo>
                      <a:pt x="16591" y="15695"/>
                    </a:lnTo>
                    <a:lnTo>
                      <a:pt x="19053" y="9153"/>
                    </a:lnTo>
                    <a:lnTo>
                      <a:pt x="16442" y="8158"/>
                    </a:lnTo>
                    <a:lnTo>
                      <a:pt x="18581" y="6393"/>
                    </a:lnTo>
                    <a:lnTo>
                      <a:pt x="14153" y="995"/>
                    </a:lnTo>
                    <a:lnTo>
                      <a:pt x="11989" y="2761"/>
                    </a:lnTo>
                    <a:lnTo>
                      <a:pt x="11542" y="0"/>
                    </a:lnTo>
                    <a:close/>
                  </a:path>
                </a:pathLst>
              </a:custGeom>
              <a:solidFill>
                <a:srgbClr val="002060"/>
              </a:solidFill>
              <a:ln>
                <a:noFill/>
              </a:ln>
            </p:spPr>
            <p:txBody>
              <a:bodyPr spcFirstLastPara="1" wrap="square" lIns="121900" tIns="121900" rIns="121900" bIns="121900" anchor="ctr" anchorCtr="0">
                <a:noAutofit/>
              </a:bodyPr>
              <a:lstStyle/>
              <a:p>
                <a:endParaRPr sz="2400"/>
              </a:p>
            </p:txBody>
          </p:sp>
          <p:sp>
            <p:nvSpPr>
              <p:cNvPr id="159" name="Google Shape;159;p15"/>
              <p:cNvSpPr/>
              <p:nvPr/>
            </p:nvSpPr>
            <p:spPr>
              <a:xfrm>
                <a:off x="828468" y="3647263"/>
                <a:ext cx="694356" cy="693861"/>
              </a:xfrm>
              <a:custGeom>
                <a:avLst/>
                <a:gdLst/>
                <a:ahLst/>
                <a:cxnLst/>
                <a:rect l="l" t="t" r="r" b="b"/>
                <a:pathLst>
                  <a:path w="33678" h="33654" extrusionOk="0">
                    <a:moveTo>
                      <a:pt x="16889" y="8482"/>
                    </a:moveTo>
                    <a:lnTo>
                      <a:pt x="17312" y="8507"/>
                    </a:lnTo>
                    <a:lnTo>
                      <a:pt x="17735" y="8532"/>
                    </a:lnTo>
                    <a:lnTo>
                      <a:pt x="18132" y="8607"/>
                    </a:lnTo>
                    <a:lnTo>
                      <a:pt x="18555" y="8681"/>
                    </a:lnTo>
                    <a:lnTo>
                      <a:pt x="18953" y="8756"/>
                    </a:lnTo>
                    <a:lnTo>
                      <a:pt x="19351" y="8880"/>
                    </a:lnTo>
                    <a:lnTo>
                      <a:pt x="19724" y="9005"/>
                    </a:lnTo>
                    <a:lnTo>
                      <a:pt x="20097" y="9154"/>
                    </a:lnTo>
                    <a:lnTo>
                      <a:pt x="20470" y="9328"/>
                    </a:lnTo>
                    <a:lnTo>
                      <a:pt x="20819" y="9502"/>
                    </a:lnTo>
                    <a:lnTo>
                      <a:pt x="21167" y="9701"/>
                    </a:lnTo>
                    <a:lnTo>
                      <a:pt x="21515" y="9925"/>
                    </a:lnTo>
                    <a:lnTo>
                      <a:pt x="21838" y="10174"/>
                    </a:lnTo>
                    <a:lnTo>
                      <a:pt x="22162" y="10422"/>
                    </a:lnTo>
                    <a:lnTo>
                      <a:pt x="22460" y="10671"/>
                    </a:lnTo>
                    <a:lnTo>
                      <a:pt x="22759" y="10945"/>
                    </a:lnTo>
                    <a:lnTo>
                      <a:pt x="23032" y="11243"/>
                    </a:lnTo>
                    <a:lnTo>
                      <a:pt x="23281" y="11542"/>
                    </a:lnTo>
                    <a:lnTo>
                      <a:pt x="23530" y="11865"/>
                    </a:lnTo>
                    <a:lnTo>
                      <a:pt x="23754" y="12188"/>
                    </a:lnTo>
                    <a:lnTo>
                      <a:pt x="23977" y="12537"/>
                    </a:lnTo>
                    <a:lnTo>
                      <a:pt x="24176" y="12885"/>
                    </a:lnTo>
                    <a:lnTo>
                      <a:pt x="24375" y="13233"/>
                    </a:lnTo>
                    <a:lnTo>
                      <a:pt x="24525" y="13606"/>
                    </a:lnTo>
                    <a:lnTo>
                      <a:pt x="24674" y="13979"/>
                    </a:lnTo>
                    <a:lnTo>
                      <a:pt x="24823" y="14377"/>
                    </a:lnTo>
                    <a:lnTo>
                      <a:pt x="24923" y="14775"/>
                    </a:lnTo>
                    <a:lnTo>
                      <a:pt x="25022" y="15198"/>
                    </a:lnTo>
                    <a:lnTo>
                      <a:pt x="25097" y="15596"/>
                    </a:lnTo>
                    <a:lnTo>
                      <a:pt x="25146" y="16019"/>
                    </a:lnTo>
                    <a:lnTo>
                      <a:pt x="25171" y="16442"/>
                    </a:lnTo>
                    <a:lnTo>
                      <a:pt x="25171" y="16864"/>
                    </a:lnTo>
                    <a:lnTo>
                      <a:pt x="25171" y="17312"/>
                    </a:lnTo>
                    <a:lnTo>
                      <a:pt x="25122" y="17710"/>
                    </a:lnTo>
                    <a:lnTo>
                      <a:pt x="25072" y="18133"/>
                    </a:lnTo>
                    <a:lnTo>
                      <a:pt x="24997" y="18531"/>
                    </a:lnTo>
                    <a:lnTo>
                      <a:pt x="24898" y="18929"/>
                    </a:lnTo>
                    <a:lnTo>
                      <a:pt x="24798" y="19327"/>
                    </a:lnTo>
                    <a:lnTo>
                      <a:pt x="24674" y="19725"/>
                    </a:lnTo>
                    <a:lnTo>
                      <a:pt x="24525" y="20098"/>
                    </a:lnTo>
                    <a:lnTo>
                      <a:pt x="24351" y="20471"/>
                    </a:lnTo>
                    <a:lnTo>
                      <a:pt x="24152" y="20819"/>
                    </a:lnTo>
                    <a:lnTo>
                      <a:pt x="23953" y="21167"/>
                    </a:lnTo>
                    <a:lnTo>
                      <a:pt x="23754" y="21516"/>
                    </a:lnTo>
                    <a:lnTo>
                      <a:pt x="23505" y="21839"/>
                    </a:lnTo>
                    <a:lnTo>
                      <a:pt x="23256" y="22137"/>
                    </a:lnTo>
                    <a:lnTo>
                      <a:pt x="23007" y="22436"/>
                    </a:lnTo>
                    <a:lnTo>
                      <a:pt x="22734" y="22734"/>
                    </a:lnTo>
                    <a:lnTo>
                      <a:pt x="22435" y="23008"/>
                    </a:lnTo>
                    <a:lnTo>
                      <a:pt x="22137" y="23281"/>
                    </a:lnTo>
                    <a:lnTo>
                      <a:pt x="21814" y="23530"/>
                    </a:lnTo>
                    <a:lnTo>
                      <a:pt x="21490" y="23754"/>
                    </a:lnTo>
                    <a:lnTo>
                      <a:pt x="21142" y="23978"/>
                    </a:lnTo>
                    <a:lnTo>
                      <a:pt x="20794" y="24177"/>
                    </a:lnTo>
                    <a:lnTo>
                      <a:pt x="20421" y="24351"/>
                    </a:lnTo>
                    <a:lnTo>
                      <a:pt x="20073" y="24525"/>
                    </a:lnTo>
                    <a:lnTo>
                      <a:pt x="19675" y="24674"/>
                    </a:lnTo>
                    <a:lnTo>
                      <a:pt x="19301" y="24799"/>
                    </a:lnTo>
                    <a:lnTo>
                      <a:pt x="18904" y="24923"/>
                    </a:lnTo>
                    <a:lnTo>
                      <a:pt x="18481" y="24998"/>
                    </a:lnTo>
                    <a:lnTo>
                      <a:pt x="18083" y="25072"/>
                    </a:lnTo>
                    <a:lnTo>
                      <a:pt x="17660" y="25122"/>
                    </a:lnTo>
                    <a:lnTo>
                      <a:pt x="17237" y="25147"/>
                    </a:lnTo>
                    <a:lnTo>
                      <a:pt x="16789" y="25172"/>
                    </a:lnTo>
                    <a:lnTo>
                      <a:pt x="16367" y="25147"/>
                    </a:lnTo>
                    <a:lnTo>
                      <a:pt x="15944" y="25122"/>
                    </a:lnTo>
                    <a:lnTo>
                      <a:pt x="15546" y="25072"/>
                    </a:lnTo>
                    <a:lnTo>
                      <a:pt x="15123" y="24998"/>
                    </a:lnTo>
                    <a:lnTo>
                      <a:pt x="14725" y="24898"/>
                    </a:lnTo>
                    <a:lnTo>
                      <a:pt x="14352" y="24774"/>
                    </a:lnTo>
                    <a:lnTo>
                      <a:pt x="13954" y="24649"/>
                    </a:lnTo>
                    <a:lnTo>
                      <a:pt x="13581" y="24500"/>
                    </a:lnTo>
                    <a:lnTo>
                      <a:pt x="13208" y="24326"/>
                    </a:lnTo>
                    <a:lnTo>
                      <a:pt x="12860" y="24152"/>
                    </a:lnTo>
                    <a:lnTo>
                      <a:pt x="12511" y="23953"/>
                    </a:lnTo>
                    <a:lnTo>
                      <a:pt x="12163" y="23729"/>
                    </a:lnTo>
                    <a:lnTo>
                      <a:pt x="11840" y="23505"/>
                    </a:lnTo>
                    <a:lnTo>
                      <a:pt x="11541" y="23257"/>
                    </a:lnTo>
                    <a:lnTo>
                      <a:pt x="11218" y="22983"/>
                    </a:lnTo>
                    <a:lnTo>
                      <a:pt x="10944" y="22709"/>
                    </a:lnTo>
                    <a:lnTo>
                      <a:pt x="10671" y="22411"/>
                    </a:lnTo>
                    <a:lnTo>
                      <a:pt x="10397" y="22112"/>
                    </a:lnTo>
                    <a:lnTo>
                      <a:pt x="10148" y="21789"/>
                    </a:lnTo>
                    <a:lnTo>
                      <a:pt x="9925" y="21466"/>
                    </a:lnTo>
                    <a:lnTo>
                      <a:pt x="9701" y="21142"/>
                    </a:lnTo>
                    <a:lnTo>
                      <a:pt x="9502" y="20794"/>
                    </a:lnTo>
                    <a:lnTo>
                      <a:pt x="9328" y="20421"/>
                    </a:lnTo>
                    <a:lnTo>
                      <a:pt x="9154" y="20048"/>
                    </a:lnTo>
                    <a:lnTo>
                      <a:pt x="9004" y="19675"/>
                    </a:lnTo>
                    <a:lnTo>
                      <a:pt x="8880" y="19277"/>
                    </a:lnTo>
                    <a:lnTo>
                      <a:pt x="8756" y="18879"/>
                    </a:lnTo>
                    <a:lnTo>
                      <a:pt x="8681" y="18481"/>
                    </a:lnTo>
                    <a:lnTo>
                      <a:pt x="8606" y="18058"/>
                    </a:lnTo>
                    <a:lnTo>
                      <a:pt x="8557" y="17635"/>
                    </a:lnTo>
                    <a:lnTo>
                      <a:pt x="8507" y="17213"/>
                    </a:lnTo>
                    <a:lnTo>
                      <a:pt x="8507" y="16790"/>
                    </a:lnTo>
                    <a:lnTo>
                      <a:pt x="8507" y="16367"/>
                    </a:lnTo>
                    <a:lnTo>
                      <a:pt x="8557" y="15944"/>
                    </a:lnTo>
                    <a:lnTo>
                      <a:pt x="8606" y="15521"/>
                    </a:lnTo>
                    <a:lnTo>
                      <a:pt x="8681" y="15123"/>
                    </a:lnTo>
                    <a:lnTo>
                      <a:pt x="8780" y="14725"/>
                    </a:lnTo>
                    <a:lnTo>
                      <a:pt x="8880" y="14327"/>
                    </a:lnTo>
                    <a:lnTo>
                      <a:pt x="9029" y="13954"/>
                    </a:lnTo>
                    <a:lnTo>
                      <a:pt x="9178" y="13556"/>
                    </a:lnTo>
                    <a:lnTo>
                      <a:pt x="9328" y="13208"/>
                    </a:lnTo>
                    <a:lnTo>
                      <a:pt x="9527" y="12835"/>
                    </a:lnTo>
                    <a:lnTo>
                      <a:pt x="9726" y="12487"/>
                    </a:lnTo>
                    <a:lnTo>
                      <a:pt x="9949" y="12163"/>
                    </a:lnTo>
                    <a:lnTo>
                      <a:pt x="10173" y="11840"/>
                    </a:lnTo>
                    <a:lnTo>
                      <a:pt x="10422" y="11517"/>
                    </a:lnTo>
                    <a:lnTo>
                      <a:pt x="10696" y="11218"/>
                    </a:lnTo>
                    <a:lnTo>
                      <a:pt x="10969" y="10920"/>
                    </a:lnTo>
                    <a:lnTo>
                      <a:pt x="11243" y="10646"/>
                    </a:lnTo>
                    <a:lnTo>
                      <a:pt x="11566" y="10398"/>
                    </a:lnTo>
                    <a:lnTo>
                      <a:pt x="11865" y="10149"/>
                    </a:lnTo>
                    <a:lnTo>
                      <a:pt x="12213" y="9900"/>
                    </a:lnTo>
                    <a:lnTo>
                      <a:pt x="12536" y="9701"/>
                    </a:lnTo>
                    <a:lnTo>
                      <a:pt x="12884" y="9502"/>
                    </a:lnTo>
                    <a:lnTo>
                      <a:pt x="13257" y="9303"/>
                    </a:lnTo>
                    <a:lnTo>
                      <a:pt x="13631" y="9129"/>
                    </a:lnTo>
                    <a:lnTo>
                      <a:pt x="14004" y="8980"/>
                    </a:lnTo>
                    <a:lnTo>
                      <a:pt x="14402" y="8855"/>
                    </a:lnTo>
                    <a:lnTo>
                      <a:pt x="14800" y="8756"/>
                    </a:lnTo>
                    <a:lnTo>
                      <a:pt x="15198" y="8656"/>
                    </a:lnTo>
                    <a:lnTo>
                      <a:pt x="15620" y="8582"/>
                    </a:lnTo>
                    <a:lnTo>
                      <a:pt x="16043" y="8532"/>
                    </a:lnTo>
                    <a:lnTo>
                      <a:pt x="16466" y="8507"/>
                    </a:lnTo>
                    <a:lnTo>
                      <a:pt x="16889" y="8482"/>
                    </a:lnTo>
                    <a:close/>
                    <a:moveTo>
                      <a:pt x="20172" y="1"/>
                    </a:moveTo>
                    <a:lnTo>
                      <a:pt x="11989" y="374"/>
                    </a:lnTo>
                    <a:lnTo>
                      <a:pt x="12188" y="4354"/>
                    </a:lnTo>
                    <a:lnTo>
                      <a:pt x="11666" y="4553"/>
                    </a:lnTo>
                    <a:lnTo>
                      <a:pt x="11193" y="4776"/>
                    </a:lnTo>
                    <a:lnTo>
                      <a:pt x="10696" y="5000"/>
                    </a:lnTo>
                    <a:lnTo>
                      <a:pt x="10223" y="5274"/>
                    </a:lnTo>
                    <a:lnTo>
                      <a:pt x="7288" y="2588"/>
                    </a:lnTo>
                    <a:lnTo>
                      <a:pt x="1766" y="8632"/>
                    </a:lnTo>
                    <a:lnTo>
                      <a:pt x="4726" y="11318"/>
                    </a:lnTo>
                    <a:lnTo>
                      <a:pt x="4502" y="11790"/>
                    </a:lnTo>
                    <a:lnTo>
                      <a:pt x="4303" y="12288"/>
                    </a:lnTo>
                    <a:lnTo>
                      <a:pt x="4154" y="12810"/>
                    </a:lnTo>
                    <a:lnTo>
                      <a:pt x="3980" y="13332"/>
                    </a:lnTo>
                    <a:lnTo>
                      <a:pt x="1" y="13507"/>
                    </a:lnTo>
                    <a:lnTo>
                      <a:pt x="374" y="21690"/>
                    </a:lnTo>
                    <a:lnTo>
                      <a:pt x="4353" y="21491"/>
                    </a:lnTo>
                    <a:lnTo>
                      <a:pt x="4552" y="21988"/>
                    </a:lnTo>
                    <a:lnTo>
                      <a:pt x="4776" y="22486"/>
                    </a:lnTo>
                    <a:lnTo>
                      <a:pt x="5025" y="22958"/>
                    </a:lnTo>
                    <a:lnTo>
                      <a:pt x="5273" y="23431"/>
                    </a:lnTo>
                    <a:lnTo>
                      <a:pt x="2587" y="26390"/>
                    </a:lnTo>
                    <a:lnTo>
                      <a:pt x="8631" y="31887"/>
                    </a:lnTo>
                    <a:lnTo>
                      <a:pt x="11317" y="28952"/>
                    </a:lnTo>
                    <a:lnTo>
                      <a:pt x="11815" y="29151"/>
                    </a:lnTo>
                    <a:lnTo>
                      <a:pt x="12312" y="29350"/>
                    </a:lnTo>
                    <a:lnTo>
                      <a:pt x="12810" y="29524"/>
                    </a:lnTo>
                    <a:lnTo>
                      <a:pt x="13332" y="29674"/>
                    </a:lnTo>
                    <a:lnTo>
                      <a:pt x="13531" y="33653"/>
                    </a:lnTo>
                    <a:lnTo>
                      <a:pt x="21689" y="33280"/>
                    </a:lnTo>
                    <a:lnTo>
                      <a:pt x="21515" y="29301"/>
                    </a:lnTo>
                    <a:lnTo>
                      <a:pt x="22013" y="29102"/>
                    </a:lnTo>
                    <a:lnTo>
                      <a:pt x="22510" y="28878"/>
                    </a:lnTo>
                    <a:lnTo>
                      <a:pt x="22983" y="28654"/>
                    </a:lnTo>
                    <a:lnTo>
                      <a:pt x="23455" y="28405"/>
                    </a:lnTo>
                    <a:lnTo>
                      <a:pt x="26390" y="31091"/>
                    </a:lnTo>
                    <a:lnTo>
                      <a:pt x="31912" y="25047"/>
                    </a:lnTo>
                    <a:lnTo>
                      <a:pt x="28952" y="22361"/>
                    </a:lnTo>
                    <a:lnTo>
                      <a:pt x="29176" y="21864"/>
                    </a:lnTo>
                    <a:lnTo>
                      <a:pt x="29375" y="21366"/>
                    </a:lnTo>
                    <a:lnTo>
                      <a:pt x="29549" y="20844"/>
                    </a:lnTo>
                    <a:lnTo>
                      <a:pt x="29698" y="20322"/>
                    </a:lnTo>
                    <a:lnTo>
                      <a:pt x="33678" y="20148"/>
                    </a:lnTo>
                    <a:lnTo>
                      <a:pt x="33305" y="11989"/>
                    </a:lnTo>
                    <a:lnTo>
                      <a:pt x="29325" y="12163"/>
                    </a:lnTo>
                    <a:lnTo>
                      <a:pt x="29126" y="11666"/>
                    </a:lnTo>
                    <a:lnTo>
                      <a:pt x="28902" y="11169"/>
                    </a:lnTo>
                    <a:lnTo>
                      <a:pt x="28653" y="10696"/>
                    </a:lnTo>
                    <a:lnTo>
                      <a:pt x="28405" y="10223"/>
                    </a:lnTo>
                    <a:lnTo>
                      <a:pt x="31091" y="7264"/>
                    </a:lnTo>
                    <a:lnTo>
                      <a:pt x="25047" y="1767"/>
                    </a:lnTo>
                    <a:lnTo>
                      <a:pt x="22361" y="4702"/>
                    </a:lnTo>
                    <a:lnTo>
                      <a:pt x="21863" y="4503"/>
                    </a:lnTo>
                    <a:lnTo>
                      <a:pt x="21366" y="4304"/>
                    </a:lnTo>
                    <a:lnTo>
                      <a:pt x="20868" y="4130"/>
                    </a:lnTo>
                    <a:lnTo>
                      <a:pt x="20346" y="3980"/>
                    </a:lnTo>
                    <a:lnTo>
                      <a:pt x="20172" y="1"/>
                    </a:lnTo>
                    <a:close/>
                  </a:path>
                </a:pathLst>
              </a:custGeom>
              <a:solidFill>
                <a:srgbClr val="6182B4">
                  <a:alpha val="37650"/>
                </a:srgbClr>
              </a:solidFill>
              <a:ln>
                <a:noFill/>
              </a:ln>
            </p:spPr>
            <p:txBody>
              <a:bodyPr spcFirstLastPara="1" wrap="square" lIns="121900" tIns="121900" rIns="121900" bIns="121900" anchor="ctr" anchorCtr="0">
                <a:noAutofit/>
              </a:bodyPr>
              <a:lstStyle/>
              <a:p>
                <a:endParaRPr sz="2400"/>
              </a:p>
            </p:txBody>
          </p:sp>
          <p:sp>
            <p:nvSpPr>
              <p:cNvPr id="160" name="Google Shape;160;p15"/>
              <p:cNvSpPr/>
              <p:nvPr/>
            </p:nvSpPr>
            <p:spPr>
              <a:xfrm>
                <a:off x="1779203" y="1326825"/>
                <a:ext cx="470265" cy="470780"/>
              </a:xfrm>
              <a:custGeom>
                <a:avLst/>
                <a:gdLst/>
                <a:ahLst/>
                <a:cxnLst/>
                <a:rect l="l" t="t" r="r" b="b"/>
                <a:pathLst>
                  <a:path w="22809" h="22834" extrusionOk="0">
                    <a:moveTo>
                      <a:pt x="11716" y="5771"/>
                    </a:moveTo>
                    <a:lnTo>
                      <a:pt x="12288" y="5845"/>
                    </a:lnTo>
                    <a:lnTo>
                      <a:pt x="12835" y="5945"/>
                    </a:lnTo>
                    <a:lnTo>
                      <a:pt x="13357" y="6119"/>
                    </a:lnTo>
                    <a:lnTo>
                      <a:pt x="13855" y="6343"/>
                    </a:lnTo>
                    <a:lnTo>
                      <a:pt x="14327" y="6591"/>
                    </a:lnTo>
                    <a:lnTo>
                      <a:pt x="14775" y="6890"/>
                    </a:lnTo>
                    <a:lnTo>
                      <a:pt x="15198" y="7238"/>
                    </a:lnTo>
                    <a:lnTo>
                      <a:pt x="15571" y="7636"/>
                    </a:lnTo>
                    <a:lnTo>
                      <a:pt x="15919" y="8059"/>
                    </a:lnTo>
                    <a:lnTo>
                      <a:pt x="16242" y="8507"/>
                    </a:lnTo>
                    <a:lnTo>
                      <a:pt x="16491" y="8979"/>
                    </a:lnTo>
                    <a:lnTo>
                      <a:pt x="16715" y="9502"/>
                    </a:lnTo>
                    <a:lnTo>
                      <a:pt x="16864" y="10024"/>
                    </a:lnTo>
                    <a:lnTo>
                      <a:pt x="16989" y="10571"/>
                    </a:lnTo>
                    <a:lnTo>
                      <a:pt x="17038" y="11168"/>
                    </a:lnTo>
                    <a:lnTo>
                      <a:pt x="17038" y="11740"/>
                    </a:lnTo>
                    <a:lnTo>
                      <a:pt x="16964" y="12287"/>
                    </a:lnTo>
                    <a:lnTo>
                      <a:pt x="16864" y="12834"/>
                    </a:lnTo>
                    <a:lnTo>
                      <a:pt x="16690" y="13382"/>
                    </a:lnTo>
                    <a:lnTo>
                      <a:pt x="16466" y="13879"/>
                    </a:lnTo>
                    <a:lnTo>
                      <a:pt x="16218" y="14352"/>
                    </a:lnTo>
                    <a:lnTo>
                      <a:pt x="15919" y="14799"/>
                    </a:lnTo>
                    <a:lnTo>
                      <a:pt x="15571" y="15222"/>
                    </a:lnTo>
                    <a:lnTo>
                      <a:pt x="15173" y="15595"/>
                    </a:lnTo>
                    <a:lnTo>
                      <a:pt x="14750" y="15943"/>
                    </a:lnTo>
                    <a:lnTo>
                      <a:pt x="14302" y="16242"/>
                    </a:lnTo>
                    <a:lnTo>
                      <a:pt x="13830" y="16516"/>
                    </a:lnTo>
                    <a:lnTo>
                      <a:pt x="13307" y="16739"/>
                    </a:lnTo>
                    <a:lnTo>
                      <a:pt x="12785" y="16889"/>
                    </a:lnTo>
                    <a:lnTo>
                      <a:pt x="12238" y="17013"/>
                    </a:lnTo>
                    <a:lnTo>
                      <a:pt x="11666" y="17063"/>
                    </a:lnTo>
                    <a:lnTo>
                      <a:pt x="11069" y="17063"/>
                    </a:lnTo>
                    <a:lnTo>
                      <a:pt x="10522" y="16988"/>
                    </a:lnTo>
                    <a:lnTo>
                      <a:pt x="9975" y="16889"/>
                    </a:lnTo>
                    <a:lnTo>
                      <a:pt x="9427" y="16714"/>
                    </a:lnTo>
                    <a:lnTo>
                      <a:pt x="8930" y="16491"/>
                    </a:lnTo>
                    <a:lnTo>
                      <a:pt x="8457" y="16242"/>
                    </a:lnTo>
                    <a:lnTo>
                      <a:pt x="8010" y="15943"/>
                    </a:lnTo>
                    <a:lnTo>
                      <a:pt x="7587" y="15595"/>
                    </a:lnTo>
                    <a:lnTo>
                      <a:pt x="7214" y="15197"/>
                    </a:lnTo>
                    <a:lnTo>
                      <a:pt x="6866" y="14774"/>
                    </a:lnTo>
                    <a:lnTo>
                      <a:pt x="6567" y="14327"/>
                    </a:lnTo>
                    <a:lnTo>
                      <a:pt x="6293" y="13854"/>
                    </a:lnTo>
                    <a:lnTo>
                      <a:pt x="6095" y="13332"/>
                    </a:lnTo>
                    <a:lnTo>
                      <a:pt x="5920" y="12810"/>
                    </a:lnTo>
                    <a:lnTo>
                      <a:pt x="5796" y="12262"/>
                    </a:lnTo>
                    <a:lnTo>
                      <a:pt x="5746" y="11665"/>
                    </a:lnTo>
                    <a:lnTo>
                      <a:pt x="5746" y="11093"/>
                    </a:lnTo>
                    <a:lnTo>
                      <a:pt x="5821" y="10546"/>
                    </a:lnTo>
                    <a:lnTo>
                      <a:pt x="5920" y="9999"/>
                    </a:lnTo>
                    <a:lnTo>
                      <a:pt x="6095" y="9452"/>
                    </a:lnTo>
                    <a:lnTo>
                      <a:pt x="6318" y="8954"/>
                    </a:lnTo>
                    <a:lnTo>
                      <a:pt x="6567" y="8482"/>
                    </a:lnTo>
                    <a:lnTo>
                      <a:pt x="6890" y="8034"/>
                    </a:lnTo>
                    <a:lnTo>
                      <a:pt x="7214" y="7611"/>
                    </a:lnTo>
                    <a:lnTo>
                      <a:pt x="7612" y="7238"/>
                    </a:lnTo>
                    <a:lnTo>
                      <a:pt x="8035" y="6890"/>
                    </a:lnTo>
                    <a:lnTo>
                      <a:pt x="8482" y="6591"/>
                    </a:lnTo>
                    <a:lnTo>
                      <a:pt x="8955" y="6318"/>
                    </a:lnTo>
                    <a:lnTo>
                      <a:pt x="9477" y="6094"/>
                    </a:lnTo>
                    <a:lnTo>
                      <a:pt x="9999" y="5945"/>
                    </a:lnTo>
                    <a:lnTo>
                      <a:pt x="10572" y="5820"/>
                    </a:lnTo>
                    <a:lnTo>
                      <a:pt x="11144" y="5771"/>
                    </a:lnTo>
                    <a:close/>
                    <a:moveTo>
                      <a:pt x="13656" y="0"/>
                    </a:moveTo>
                    <a:lnTo>
                      <a:pt x="8109" y="274"/>
                    </a:lnTo>
                    <a:lnTo>
                      <a:pt x="8234" y="2960"/>
                    </a:lnTo>
                    <a:lnTo>
                      <a:pt x="7885" y="3109"/>
                    </a:lnTo>
                    <a:lnTo>
                      <a:pt x="7562" y="3259"/>
                    </a:lnTo>
                    <a:lnTo>
                      <a:pt x="6915" y="3582"/>
                    </a:lnTo>
                    <a:lnTo>
                      <a:pt x="4926" y="1766"/>
                    </a:lnTo>
                    <a:lnTo>
                      <a:pt x="1195" y="5845"/>
                    </a:lnTo>
                    <a:lnTo>
                      <a:pt x="3184" y="7686"/>
                    </a:lnTo>
                    <a:lnTo>
                      <a:pt x="2911" y="8357"/>
                    </a:lnTo>
                    <a:lnTo>
                      <a:pt x="2787" y="8681"/>
                    </a:lnTo>
                    <a:lnTo>
                      <a:pt x="2687" y="9054"/>
                    </a:lnTo>
                    <a:lnTo>
                      <a:pt x="1" y="9178"/>
                    </a:lnTo>
                    <a:lnTo>
                      <a:pt x="250" y="14700"/>
                    </a:lnTo>
                    <a:lnTo>
                      <a:pt x="2936" y="14575"/>
                    </a:lnTo>
                    <a:lnTo>
                      <a:pt x="3085" y="14924"/>
                    </a:lnTo>
                    <a:lnTo>
                      <a:pt x="3234" y="15247"/>
                    </a:lnTo>
                    <a:lnTo>
                      <a:pt x="3558" y="15894"/>
                    </a:lnTo>
                    <a:lnTo>
                      <a:pt x="1742" y="17884"/>
                    </a:lnTo>
                    <a:lnTo>
                      <a:pt x="5821" y="21614"/>
                    </a:lnTo>
                    <a:lnTo>
                      <a:pt x="7661" y="19625"/>
                    </a:lnTo>
                    <a:lnTo>
                      <a:pt x="8333" y="19898"/>
                    </a:lnTo>
                    <a:lnTo>
                      <a:pt x="8681" y="20023"/>
                    </a:lnTo>
                    <a:lnTo>
                      <a:pt x="9029" y="20122"/>
                    </a:lnTo>
                    <a:lnTo>
                      <a:pt x="9154" y="22833"/>
                    </a:lnTo>
                    <a:lnTo>
                      <a:pt x="14675" y="22560"/>
                    </a:lnTo>
                    <a:lnTo>
                      <a:pt x="14551" y="19873"/>
                    </a:lnTo>
                    <a:lnTo>
                      <a:pt x="14899" y="19724"/>
                    </a:lnTo>
                    <a:lnTo>
                      <a:pt x="15223" y="19575"/>
                    </a:lnTo>
                    <a:lnTo>
                      <a:pt x="15869" y="19251"/>
                    </a:lnTo>
                    <a:lnTo>
                      <a:pt x="17859" y="21067"/>
                    </a:lnTo>
                    <a:lnTo>
                      <a:pt x="21615" y="16988"/>
                    </a:lnTo>
                    <a:lnTo>
                      <a:pt x="19600" y="15148"/>
                    </a:lnTo>
                    <a:lnTo>
                      <a:pt x="19874" y="14476"/>
                    </a:lnTo>
                    <a:lnTo>
                      <a:pt x="19998" y="14153"/>
                    </a:lnTo>
                    <a:lnTo>
                      <a:pt x="20098" y="13780"/>
                    </a:lnTo>
                    <a:lnTo>
                      <a:pt x="22809" y="13655"/>
                    </a:lnTo>
                    <a:lnTo>
                      <a:pt x="22535" y="8134"/>
                    </a:lnTo>
                    <a:lnTo>
                      <a:pt x="19849" y="8258"/>
                    </a:lnTo>
                    <a:lnTo>
                      <a:pt x="19725" y="7910"/>
                    </a:lnTo>
                    <a:lnTo>
                      <a:pt x="19575" y="7586"/>
                    </a:lnTo>
                    <a:lnTo>
                      <a:pt x="19227" y="6940"/>
                    </a:lnTo>
                    <a:lnTo>
                      <a:pt x="21043" y="4950"/>
                    </a:lnTo>
                    <a:lnTo>
                      <a:pt x="16964" y="1219"/>
                    </a:lnTo>
                    <a:lnTo>
                      <a:pt x="15148" y="3209"/>
                    </a:lnTo>
                    <a:lnTo>
                      <a:pt x="14476" y="2935"/>
                    </a:lnTo>
                    <a:lnTo>
                      <a:pt x="14128" y="2811"/>
                    </a:lnTo>
                    <a:lnTo>
                      <a:pt x="13780" y="2711"/>
                    </a:lnTo>
                    <a:lnTo>
                      <a:pt x="13656" y="0"/>
                    </a:lnTo>
                    <a:close/>
                  </a:path>
                </a:pathLst>
              </a:custGeom>
              <a:solidFill>
                <a:srgbClr val="666666">
                  <a:alpha val="37650"/>
                </a:srgbClr>
              </a:solidFill>
              <a:ln>
                <a:noFill/>
              </a:ln>
            </p:spPr>
            <p:txBody>
              <a:bodyPr spcFirstLastPara="1" wrap="square" lIns="121900" tIns="121900" rIns="121900" bIns="121900" anchor="ctr" anchorCtr="0">
                <a:noAutofit/>
              </a:bodyPr>
              <a:lstStyle/>
              <a:p>
                <a:endParaRPr sz="2400"/>
              </a:p>
            </p:txBody>
          </p:sp>
          <p:sp>
            <p:nvSpPr>
              <p:cNvPr id="161" name="Google Shape;161;p15"/>
              <p:cNvSpPr/>
              <p:nvPr/>
            </p:nvSpPr>
            <p:spPr>
              <a:xfrm>
                <a:off x="1070002" y="3153432"/>
                <a:ext cx="62574" cy="63110"/>
              </a:xfrm>
              <a:custGeom>
                <a:avLst/>
                <a:gdLst/>
                <a:ahLst/>
                <a:cxnLst/>
                <a:rect l="l" t="t" r="r" b="b"/>
                <a:pathLst>
                  <a:path w="3035" h="3061" fill="none" extrusionOk="0">
                    <a:moveTo>
                      <a:pt x="3035" y="1543"/>
                    </a:moveTo>
                    <a:lnTo>
                      <a:pt x="3035" y="1543"/>
                    </a:lnTo>
                    <a:lnTo>
                      <a:pt x="3035" y="1692"/>
                    </a:lnTo>
                    <a:lnTo>
                      <a:pt x="3010" y="1841"/>
                    </a:lnTo>
                    <a:lnTo>
                      <a:pt x="2960" y="1991"/>
                    </a:lnTo>
                    <a:lnTo>
                      <a:pt x="2910" y="2115"/>
                    </a:lnTo>
                    <a:lnTo>
                      <a:pt x="2786" y="2389"/>
                    </a:lnTo>
                    <a:lnTo>
                      <a:pt x="2587" y="2612"/>
                    </a:lnTo>
                    <a:lnTo>
                      <a:pt x="2363" y="2786"/>
                    </a:lnTo>
                    <a:lnTo>
                      <a:pt x="2115" y="2936"/>
                    </a:lnTo>
                    <a:lnTo>
                      <a:pt x="1965" y="2985"/>
                    </a:lnTo>
                    <a:lnTo>
                      <a:pt x="1816" y="3035"/>
                    </a:lnTo>
                    <a:lnTo>
                      <a:pt x="1667" y="3060"/>
                    </a:lnTo>
                    <a:lnTo>
                      <a:pt x="1518" y="3060"/>
                    </a:lnTo>
                    <a:lnTo>
                      <a:pt x="1518" y="3060"/>
                    </a:lnTo>
                    <a:lnTo>
                      <a:pt x="1368" y="3060"/>
                    </a:lnTo>
                    <a:lnTo>
                      <a:pt x="1219" y="3035"/>
                    </a:lnTo>
                    <a:lnTo>
                      <a:pt x="1070" y="2985"/>
                    </a:lnTo>
                    <a:lnTo>
                      <a:pt x="921" y="2936"/>
                    </a:lnTo>
                    <a:lnTo>
                      <a:pt x="672" y="2786"/>
                    </a:lnTo>
                    <a:lnTo>
                      <a:pt x="448" y="2612"/>
                    </a:lnTo>
                    <a:lnTo>
                      <a:pt x="249" y="2389"/>
                    </a:lnTo>
                    <a:lnTo>
                      <a:pt x="100" y="2115"/>
                    </a:lnTo>
                    <a:lnTo>
                      <a:pt x="50" y="1991"/>
                    </a:lnTo>
                    <a:lnTo>
                      <a:pt x="25" y="1841"/>
                    </a:lnTo>
                    <a:lnTo>
                      <a:pt x="0" y="1692"/>
                    </a:lnTo>
                    <a:lnTo>
                      <a:pt x="0" y="1543"/>
                    </a:lnTo>
                    <a:lnTo>
                      <a:pt x="0" y="1543"/>
                    </a:lnTo>
                    <a:lnTo>
                      <a:pt x="0" y="1369"/>
                    </a:lnTo>
                    <a:lnTo>
                      <a:pt x="25" y="1219"/>
                    </a:lnTo>
                    <a:lnTo>
                      <a:pt x="50" y="1070"/>
                    </a:lnTo>
                    <a:lnTo>
                      <a:pt x="100" y="946"/>
                    </a:lnTo>
                    <a:lnTo>
                      <a:pt x="249" y="672"/>
                    </a:lnTo>
                    <a:lnTo>
                      <a:pt x="448" y="448"/>
                    </a:lnTo>
                    <a:lnTo>
                      <a:pt x="672" y="274"/>
                    </a:lnTo>
                    <a:lnTo>
                      <a:pt x="921" y="125"/>
                    </a:lnTo>
                    <a:lnTo>
                      <a:pt x="1070" y="75"/>
                    </a:lnTo>
                    <a:lnTo>
                      <a:pt x="1219" y="50"/>
                    </a:lnTo>
                    <a:lnTo>
                      <a:pt x="1368" y="26"/>
                    </a:lnTo>
                    <a:lnTo>
                      <a:pt x="1518" y="1"/>
                    </a:lnTo>
                    <a:lnTo>
                      <a:pt x="1518" y="1"/>
                    </a:lnTo>
                    <a:lnTo>
                      <a:pt x="1667" y="26"/>
                    </a:lnTo>
                    <a:lnTo>
                      <a:pt x="1816" y="50"/>
                    </a:lnTo>
                    <a:lnTo>
                      <a:pt x="1965" y="75"/>
                    </a:lnTo>
                    <a:lnTo>
                      <a:pt x="2115" y="125"/>
                    </a:lnTo>
                    <a:lnTo>
                      <a:pt x="2363" y="274"/>
                    </a:lnTo>
                    <a:lnTo>
                      <a:pt x="2587" y="448"/>
                    </a:lnTo>
                    <a:lnTo>
                      <a:pt x="2786" y="672"/>
                    </a:lnTo>
                    <a:lnTo>
                      <a:pt x="2910" y="946"/>
                    </a:lnTo>
                    <a:lnTo>
                      <a:pt x="2960" y="1070"/>
                    </a:lnTo>
                    <a:lnTo>
                      <a:pt x="3010" y="1219"/>
                    </a:lnTo>
                    <a:lnTo>
                      <a:pt x="3035" y="1369"/>
                    </a:lnTo>
                    <a:lnTo>
                      <a:pt x="3035" y="1543"/>
                    </a:lnTo>
                    <a:lnTo>
                      <a:pt x="3035" y="1543"/>
                    </a:lnTo>
                    <a:close/>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2" name="Google Shape;162;p15"/>
              <p:cNvSpPr/>
              <p:nvPr/>
            </p:nvSpPr>
            <p:spPr>
              <a:xfrm>
                <a:off x="914113" y="3487786"/>
                <a:ext cx="21" cy="213350"/>
              </a:xfrm>
              <a:custGeom>
                <a:avLst/>
                <a:gdLst/>
                <a:ahLst/>
                <a:cxnLst/>
                <a:rect l="l" t="t" r="r" b="b"/>
                <a:pathLst>
                  <a:path w="1" h="10348" fill="none" extrusionOk="0">
                    <a:moveTo>
                      <a:pt x="0" y="10347"/>
                    </a:moveTo>
                    <a:lnTo>
                      <a:pt x="0" y="1"/>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3" name="Google Shape;163;p15"/>
              <p:cNvSpPr/>
              <p:nvPr/>
            </p:nvSpPr>
            <p:spPr>
              <a:xfrm>
                <a:off x="1088455" y="3216522"/>
                <a:ext cx="126695" cy="484614"/>
              </a:xfrm>
              <a:custGeom>
                <a:avLst/>
                <a:gdLst/>
                <a:ahLst/>
                <a:cxnLst/>
                <a:rect l="l" t="t" r="r" b="b"/>
                <a:pathLst>
                  <a:path w="6145" h="23505" fill="none" extrusionOk="0">
                    <a:moveTo>
                      <a:pt x="6144" y="23504"/>
                    </a:moveTo>
                    <a:lnTo>
                      <a:pt x="6144" y="11193"/>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4" name="Google Shape;164;p15"/>
              <p:cNvSpPr/>
              <p:nvPr/>
            </p:nvSpPr>
            <p:spPr>
              <a:xfrm>
                <a:off x="983326" y="3279591"/>
                <a:ext cx="45668" cy="327695"/>
              </a:xfrm>
              <a:custGeom>
                <a:avLst/>
                <a:gdLst/>
                <a:ahLst/>
                <a:cxnLst/>
                <a:rect l="l" t="t" r="r" b="b"/>
                <a:pathLst>
                  <a:path w="2215" h="15894" fill="none" extrusionOk="0">
                    <a:moveTo>
                      <a:pt x="2215" y="0"/>
                    </a:moveTo>
                    <a:lnTo>
                      <a:pt x="2215" y="9850"/>
                    </a:lnTo>
                    <a:lnTo>
                      <a:pt x="1" y="11292"/>
                    </a:lnTo>
                    <a:lnTo>
                      <a:pt x="1" y="15894"/>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5" name="Google Shape;165;p15"/>
              <p:cNvSpPr/>
              <p:nvPr/>
            </p:nvSpPr>
            <p:spPr>
              <a:xfrm>
                <a:off x="1088455" y="3432923"/>
                <a:ext cx="21" cy="86161"/>
              </a:xfrm>
              <a:custGeom>
                <a:avLst/>
                <a:gdLst/>
                <a:ahLst/>
                <a:cxnLst/>
                <a:rect l="l" t="t" r="r" b="b"/>
                <a:pathLst>
                  <a:path w="1" h="4179" fill="none" extrusionOk="0">
                    <a:moveTo>
                      <a:pt x="1" y="4179"/>
                    </a:moveTo>
                    <a:lnTo>
                      <a:pt x="1" y="0"/>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6" name="Google Shape;166;p15"/>
              <p:cNvSpPr/>
              <p:nvPr/>
            </p:nvSpPr>
            <p:spPr>
              <a:xfrm>
                <a:off x="1181275" y="3341134"/>
                <a:ext cx="21" cy="31297"/>
              </a:xfrm>
              <a:custGeom>
                <a:avLst/>
                <a:gdLst/>
                <a:ahLst/>
                <a:cxnLst/>
                <a:rect l="l" t="t" r="r" b="b"/>
                <a:pathLst>
                  <a:path w="1" h="1518" fill="none" extrusionOk="0">
                    <a:moveTo>
                      <a:pt x="1" y="0"/>
                    </a:moveTo>
                    <a:lnTo>
                      <a:pt x="1" y="1517"/>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7" name="Google Shape;167;p15"/>
              <p:cNvSpPr/>
              <p:nvPr/>
            </p:nvSpPr>
            <p:spPr>
              <a:xfrm>
                <a:off x="3852588" y="3318043"/>
                <a:ext cx="114881" cy="309757"/>
              </a:xfrm>
              <a:custGeom>
                <a:avLst/>
                <a:gdLst/>
                <a:ahLst/>
                <a:cxnLst/>
                <a:rect l="l" t="t" r="r" b="b"/>
                <a:pathLst>
                  <a:path w="5572" h="15024" fill="none" extrusionOk="0">
                    <a:moveTo>
                      <a:pt x="1" y="15024"/>
                    </a:moveTo>
                    <a:lnTo>
                      <a:pt x="1" y="8134"/>
                    </a:lnTo>
                    <a:lnTo>
                      <a:pt x="5572" y="4975"/>
                    </a:lnTo>
                    <a:lnTo>
                      <a:pt x="5572" y="1"/>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8" name="Google Shape;168;p15"/>
              <p:cNvSpPr/>
              <p:nvPr/>
            </p:nvSpPr>
            <p:spPr>
              <a:xfrm>
                <a:off x="3936171" y="3255489"/>
                <a:ext cx="63110" cy="62574"/>
              </a:xfrm>
              <a:custGeom>
                <a:avLst/>
                <a:gdLst/>
                <a:ahLst/>
                <a:cxnLst/>
                <a:rect l="l" t="t" r="r" b="b"/>
                <a:pathLst>
                  <a:path w="3061" h="3035" fill="none" extrusionOk="0">
                    <a:moveTo>
                      <a:pt x="1" y="1518"/>
                    </a:moveTo>
                    <a:lnTo>
                      <a:pt x="1" y="1518"/>
                    </a:lnTo>
                    <a:lnTo>
                      <a:pt x="1" y="1368"/>
                    </a:lnTo>
                    <a:lnTo>
                      <a:pt x="26" y="1219"/>
                    </a:lnTo>
                    <a:lnTo>
                      <a:pt x="75" y="1070"/>
                    </a:lnTo>
                    <a:lnTo>
                      <a:pt x="125" y="921"/>
                    </a:lnTo>
                    <a:lnTo>
                      <a:pt x="249" y="672"/>
                    </a:lnTo>
                    <a:lnTo>
                      <a:pt x="448" y="448"/>
                    </a:lnTo>
                    <a:lnTo>
                      <a:pt x="672" y="249"/>
                    </a:lnTo>
                    <a:lnTo>
                      <a:pt x="921" y="100"/>
                    </a:lnTo>
                    <a:lnTo>
                      <a:pt x="1070" y="50"/>
                    </a:lnTo>
                    <a:lnTo>
                      <a:pt x="1220" y="25"/>
                    </a:lnTo>
                    <a:lnTo>
                      <a:pt x="1369" y="0"/>
                    </a:lnTo>
                    <a:lnTo>
                      <a:pt x="1518" y="0"/>
                    </a:lnTo>
                    <a:lnTo>
                      <a:pt x="1518" y="0"/>
                    </a:lnTo>
                    <a:lnTo>
                      <a:pt x="1667" y="0"/>
                    </a:lnTo>
                    <a:lnTo>
                      <a:pt x="1841" y="25"/>
                    </a:lnTo>
                    <a:lnTo>
                      <a:pt x="1966" y="50"/>
                    </a:lnTo>
                    <a:lnTo>
                      <a:pt x="2115" y="100"/>
                    </a:lnTo>
                    <a:lnTo>
                      <a:pt x="2364" y="249"/>
                    </a:lnTo>
                    <a:lnTo>
                      <a:pt x="2612" y="448"/>
                    </a:lnTo>
                    <a:lnTo>
                      <a:pt x="2786" y="672"/>
                    </a:lnTo>
                    <a:lnTo>
                      <a:pt x="2936" y="921"/>
                    </a:lnTo>
                    <a:lnTo>
                      <a:pt x="2985" y="1070"/>
                    </a:lnTo>
                    <a:lnTo>
                      <a:pt x="3010" y="1219"/>
                    </a:lnTo>
                    <a:lnTo>
                      <a:pt x="3035" y="1368"/>
                    </a:lnTo>
                    <a:lnTo>
                      <a:pt x="3060" y="1518"/>
                    </a:lnTo>
                    <a:lnTo>
                      <a:pt x="3060" y="1518"/>
                    </a:lnTo>
                    <a:lnTo>
                      <a:pt x="3035" y="1667"/>
                    </a:lnTo>
                    <a:lnTo>
                      <a:pt x="3010" y="1816"/>
                    </a:lnTo>
                    <a:lnTo>
                      <a:pt x="2985" y="1965"/>
                    </a:lnTo>
                    <a:lnTo>
                      <a:pt x="2936" y="2115"/>
                    </a:lnTo>
                    <a:lnTo>
                      <a:pt x="2786" y="2363"/>
                    </a:lnTo>
                    <a:lnTo>
                      <a:pt x="2612" y="2587"/>
                    </a:lnTo>
                    <a:lnTo>
                      <a:pt x="2364" y="2786"/>
                    </a:lnTo>
                    <a:lnTo>
                      <a:pt x="2115" y="2910"/>
                    </a:lnTo>
                    <a:lnTo>
                      <a:pt x="1966" y="2985"/>
                    </a:lnTo>
                    <a:lnTo>
                      <a:pt x="1841" y="3010"/>
                    </a:lnTo>
                    <a:lnTo>
                      <a:pt x="1667" y="3035"/>
                    </a:lnTo>
                    <a:lnTo>
                      <a:pt x="1518" y="3035"/>
                    </a:lnTo>
                    <a:lnTo>
                      <a:pt x="1518" y="3035"/>
                    </a:lnTo>
                    <a:lnTo>
                      <a:pt x="1369" y="3035"/>
                    </a:lnTo>
                    <a:lnTo>
                      <a:pt x="1220" y="3010"/>
                    </a:lnTo>
                    <a:lnTo>
                      <a:pt x="1070" y="2985"/>
                    </a:lnTo>
                    <a:lnTo>
                      <a:pt x="921" y="2910"/>
                    </a:lnTo>
                    <a:lnTo>
                      <a:pt x="672" y="2786"/>
                    </a:lnTo>
                    <a:lnTo>
                      <a:pt x="448" y="2587"/>
                    </a:lnTo>
                    <a:lnTo>
                      <a:pt x="249" y="2363"/>
                    </a:lnTo>
                    <a:lnTo>
                      <a:pt x="125" y="2115"/>
                    </a:lnTo>
                    <a:lnTo>
                      <a:pt x="75" y="1965"/>
                    </a:lnTo>
                    <a:lnTo>
                      <a:pt x="26" y="1816"/>
                    </a:lnTo>
                    <a:lnTo>
                      <a:pt x="1" y="1667"/>
                    </a:lnTo>
                    <a:lnTo>
                      <a:pt x="1" y="1518"/>
                    </a:lnTo>
                    <a:lnTo>
                      <a:pt x="1" y="1518"/>
                    </a:lnTo>
                    <a:close/>
                  </a:path>
                </a:pathLst>
              </a:custGeom>
              <a:noFill/>
              <a:ln w="23625" cap="rnd" cmpd="sng">
                <a:solidFill>
                  <a:srgbClr val="B1B2B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9" name="Google Shape;169;p15"/>
              <p:cNvSpPr/>
              <p:nvPr/>
            </p:nvSpPr>
            <p:spPr>
              <a:xfrm>
                <a:off x="3780282" y="3578545"/>
                <a:ext cx="21" cy="132839"/>
              </a:xfrm>
              <a:custGeom>
                <a:avLst/>
                <a:gdLst/>
                <a:ahLst/>
                <a:cxnLst/>
                <a:rect l="l" t="t" r="r" b="b"/>
                <a:pathLst>
                  <a:path w="1" h="6443" fill="none" extrusionOk="0">
                    <a:moveTo>
                      <a:pt x="1" y="6443"/>
                    </a:moveTo>
                    <a:lnTo>
                      <a:pt x="1" y="1"/>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70" name="Google Shape;170;p15"/>
              <p:cNvSpPr/>
              <p:nvPr/>
            </p:nvSpPr>
            <p:spPr>
              <a:xfrm>
                <a:off x="3700286" y="3391379"/>
                <a:ext cx="20535" cy="562054"/>
              </a:xfrm>
              <a:custGeom>
                <a:avLst/>
                <a:gdLst/>
                <a:ahLst/>
                <a:cxnLst/>
                <a:rect l="l" t="t" r="r" b="b"/>
                <a:pathLst>
                  <a:path w="996" h="27261" fill="none" extrusionOk="0">
                    <a:moveTo>
                      <a:pt x="995" y="27261"/>
                    </a:moveTo>
                    <a:lnTo>
                      <a:pt x="995" y="9079"/>
                    </a:lnTo>
                    <a:lnTo>
                      <a:pt x="1" y="8333"/>
                    </a:lnTo>
                    <a:lnTo>
                      <a:pt x="1" y="1"/>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71" name="Google Shape;171;p15"/>
              <p:cNvSpPr/>
              <p:nvPr/>
            </p:nvSpPr>
            <p:spPr>
              <a:xfrm>
                <a:off x="3898750" y="3365236"/>
                <a:ext cx="21" cy="94366"/>
              </a:xfrm>
              <a:custGeom>
                <a:avLst/>
                <a:gdLst/>
                <a:ahLst/>
                <a:cxnLst/>
                <a:rect l="l" t="t" r="r" b="b"/>
                <a:pathLst>
                  <a:path w="1" h="4577" fill="none" extrusionOk="0">
                    <a:moveTo>
                      <a:pt x="0" y="4577"/>
                    </a:moveTo>
                    <a:lnTo>
                      <a:pt x="0" y="0"/>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72" name="Google Shape;172;p15"/>
              <p:cNvSpPr/>
              <p:nvPr/>
            </p:nvSpPr>
            <p:spPr>
              <a:xfrm>
                <a:off x="3841825" y="3629841"/>
                <a:ext cx="10783" cy="190258"/>
              </a:xfrm>
              <a:custGeom>
                <a:avLst/>
                <a:gdLst/>
                <a:ahLst/>
                <a:cxnLst/>
                <a:rect l="l" t="t" r="r" b="b"/>
                <a:pathLst>
                  <a:path w="523" h="9228" fill="none" extrusionOk="0">
                    <a:moveTo>
                      <a:pt x="523" y="0"/>
                    </a:moveTo>
                    <a:lnTo>
                      <a:pt x="0" y="373"/>
                    </a:lnTo>
                    <a:lnTo>
                      <a:pt x="0" y="9228"/>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73" name="Google Shape;173;p15"/>
              <p:cNvSpPr/>
              <p:nvPr/>
            </p:nvSpPr>
            <p:spPr>
              <a:xfrm>
                <a:off x="3749005" y="3459582"/>
                <a:ext cx="63090" cy="63090"/>
              </a:xfrm>
              <a:custGeom>
                <a:avLst/>
                <a:gdLst/>
                <a:ahLst/>
                <a:cxnLst/>
                <a:rect l="l" t="t" r="r" b="b"/>
                <a:pathLst>
                  <a:path w="3060" h="3060" fill="none" extrusionOk="0">
                    <a:moveTo>
                      <a:pt x="0" y="1543"/>
                    </a:moveTo>
                    <a:lnTo>
                      <a:pt x="0" y="1543"/>
                    </a:lnTo>
                    <a:lnTo>
                      <a:pt x="0" y="1369"/>
                    </a:lnTo>
                    <a:lnTo>
                      <a:pt x="25" y="1219"/>
                    </a:lnTo>
                    <a:lnTo>
                      <a:pt x="75" y="1070"/>
                    </a:lnTo>
                    <a:lnTo>
                      <a:pt x="125" y="946"/>
                    </a:lnTo>
                    <a:lnTo>
                      <a:pt x="249" y="672"/>
                    </a:lnTo>
                    <a:lnTo>
                      <a:pt x="448" y="448"/>
                    </a:lnTo>
                    <a:lnTo>
                      <a:pt x="672" y="274"/>
                    </a:lnTo>
                    <a:lnTo>
                      <a:pt x="921" y="125"/>
                    </a:lnTo>
                    <a:lnTo>
                      <a:pt x="1070" y="75"/>
                    </a:lnTo>
                    <a:lnTo>
                      <a:pt x="1219" y="50"/>
                    </a:lnTo>
                    <a:lnTo>
                      <a:pt x="1368" y="25"/>
                    </a:lnTo>
                    <a:lnTo>
                      <a:pt x="1518" y="1"/>
                    </a:lnTo>
                    <a:lnTo>
                      <a:pt x="1518" y="1"/>
                    </a:lnTo>
                    <a:lnTo>
                      <a:pt x="1692" y="25"/>
                    </a:lnTo>
                    <a:lnTo>
                      <a:pt x="1841" y="50"/>
                    </a:lnTo>
                    <a:lnTo>
                      <a:pt x="1990" y="75"/>
                    </a:lnTo>
                    <a:lnTo>
                      <a:pt x="2115" y="125"/>
                    </a:lnTo>
                    <a:lnTo>
                      <a:pt x="2388" y="274"/>
                    </a:lnTo>
                    <a:lnTo>
                      <a:pt x="2612" y="448"/>
                    </a:lnTo>
                    <a:lnTo>
                      <a:pt x="2786" y="672"/>
                    </a:lnTo>
                    <a:lnTo>
                      <a:pt x="2935" y="946"/>
                    </a:lnTo>
                    <a:lnTo>
                      <a:pt x="2985" y="1070"/>
                    </a:lnTo>
                    <a:lnTo>
                      <a:pt x="3010" y="1219"/>
                    </a:lnTo>
                    <a:lnTo>
                      <a:pt x="3035" y="1369"/>
                    </a:lnTo>
                    <a:lnTo>
                      <a:pt x="3060" y="1543"/>
                    </a:lnTo>
                    <a:lnTo>
                      <a:pt x="3060" y="1543"/>
                    </a:lnTo>
                    <a:lnTo>
                      <a:pt x="3035" y="1692"/>
                    </a:lnTo>
                    <a:lnTo>
                      <a:pt x="3010" y="1841"/>
                    </a:lnTo>
                    <a:lnTo>
                      <a:pt x="2985" y="1990"/>
                    </a:lnTo>
                    <a:lnTo>
                      <a:pt x="2935" y="2140"/>
                    </a:lnTo>
                    <a:lnTo>
                      <a:pt x="2786" y="2388"/>
                    </a:lnTo>
                    <a:lnTo>
                      <a:pt x="2612" y="2612"/>
                    </a:lnTo>
                    <a:lnTo>
                      <a:pt x="2388" y="2811"/>
                    </a:lnTo>
                    <a:lnTo>
                      <a:pt x="2115" y="2936"/>
                    </a:lnTo>
                    <a:lnTo>
                      <a:pt x="1990" y="2985"/>
                    </a:lnTo>
                    <a:lnTo>
                      <a:pt x="1841" y="3035"/>
                    </a:lnTo>
                    <a:lnTo>
                      <a:pt x="1692" y="3060"/>
                    </a:lnTo>
                    <a:lnTo>
                      <a:pt x="1518" y="3060"/>
                    </a:lnTo>
                    <a:lnTo>
                      <a:pt x="1518" y="3060"/>
                    </a:lnTo>
                    <a:lnTo>
                      <a:pt x="1368" y="3060"/>
                    </a:lnTo>
                    <a:lnTo>
                      <a:pt x="1219" y="3035"/>
                    </a:lnTo>
                    <a:lnTo>
                      <a:pt x="1070" y="2985"/>
                    </a:lnTo>
                    <a:lnTo>
                      <a:pt x="921" y="2936"/>
                    </a:lnTo>
                    <a:lnTo>
                      <a:pt x="672" y="2811"/>
                    </a:lnTo>
                    <a:lnTo>
                      <a:pt x="448" y="2612"/>
                    </a:lnTo>
                    <a:lnTo>
                      <a:pt x="249" y="2388"/>
                    </a:lnTo>
                    <a:lnTo>
                      <a:pt x="125" y="2140"/>
                    </a:lnTo>
                    <a:lnTo>
                      <a:pt x="75" y="1990"/>
                    </a:lnTo>
                    <a:lnTo>
                      <a:pt x="25" y="1841"/>
                    </a:lnTo>
                    <a:lnTo>
                      <a:pt x="0" y="1692"/>
                    </a:lnTo>
                    <a:lnTo>
                      <a:pt x="0" y="1543"/>
                    </a:lnTo>
                    <a:lnTo>
                      <a:pt x="0" y="1543"/>
                    </a:lnTo>
                    <a:close/>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74" name="Google Shape;174;p15"/>
              <p:cNvSpPr/>
              <p:nvPr/>
            </p:nvSpPr>
            <p:spPr>
              <a:xfrm>
                <a:off x="3599776" y="3358556"/>
                <a:ext cx="21" cy="94387"/>
              </a:xfrm>
              <a:custGeom>
                <a:avLst/>
                <a:gdLst/>
                <a:ahLst/>
                <a:cxnLst/>
                <a:rect l="l" t="t" r="r" b="b"/>
                <a:pathLst>
                  <a:path w="1" h="4578" fill="none" extrusionOk="0">
                    <a:moveTo>
                      <a:pt x="1" y="4577"/>
                    </a:moveTo>
                    <a:lnTo>
                      <a:pt x="1" y="1"/>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75" name="Google Shape;175;p15"/>
              <p:cNvSpPr/>
              <p:nvPr/>
            </p:nvSpPr>
            <p:spPr>
              <a:xfrm>
                <a:off x="3660288" y="3659056"/>
                <a:ext cx="21" cy="52327"/>
              </a:xfrm>
              <a:custGeom>
                <a:avLst/>
                <a:gdLst/>
                <a:ahLst/>
                <a:cxnLst/>
                <a:rect l="l" t="t" r="r" b="b"/>
                <a:pathLst>
                  <a:path w="1" h="2538" fill="none" extrusionOk="0">
                    <a:moveTo>
                      <a:pt x="0" y="2538"/>
                    </a:moveTo>
                    <a:lnTo>
                      <a:pt x="0" y="1"/>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76" name="Google Shape;176;p15"/>
              <p:cNvSpPr/>
              <p:nvPr/>
            </p:nvSpPr>
            <p:spPr>
              <a:xfrm>
                <a:off x="3602333" y="3524197"/>
                <a:ext cx="57976" cy="91810"/>
              </a:xfrm>
              <a:custGeom>
                <a:avLst/>
                <a:gdLst/>
                <a:ahLst/>
                <a:cxnLst/>
                <a:rect l="l" t="t" r="r" b="b"/>
                <a:pathLst>
                  <a:path w="2812" h="4453" fill="none" extrusionOk="0">
                    <a:moveTo>
                      <a:pt x="2811" y="4453"/>
                    </a:moveTo>
                    <a:lnTo>
                      <a:pt x="1" y="3458"/>
                    </a:lnTo>
                    <a:lnTo>
                      <a:pt x="1" y="0"/>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77" name="Google Shape;177;p15"/>
              <p:cNvSpPr/>
              <p:nvPr/>
            </p:nvSpPr>
            <p:spPr>
              <a:xfrm>
                <a:off x="457209" y="2634985"/>
                <a:ext cx="509232" cy="862574"/>
              </a:xfrm>
              <a:custGeom>
                <a:avLst/>
                <a:gdLst/>
                <a:ahLst/>
                <a:cxnLst/>
                <a:rect l="l" t="t" r="r" b="b"/>
                <a:pathLst>
                  <a:path w="24699" h="41837" extrusionOk="0">
                    <a:moveTo>
                      <a:pt x="1890" y="1"/>
                    </a:moveTo>
                    <a:lnTo>
                      <a:pt x="1666" y="50"/>
                    </a:lnTo>
                    <a:lnTo>
                      <a:pt x="1467" y="100"/>
                    </a:lnTo>
                    <a:lnTo>
                      <a:pt x="1268" y="175"/>
                    </a:lnTo>
                    <a:lnTo>
                      <a:pt x="1094" y="249"/>
                    </a:lnTo>
                    <a:lnTo>
                      <a:pt x="920" y="349"/>
                    </a:lnTo>
                    <a:lnTo>
                      <a:pt x="746" y="473"/>
                    </a:lnTo>
                    <a:lnTo>
                      <a:pt x="597" y="623"/>
                    </a:lnTo>
                    <a:lnTo>
                      <a:pt x="473" y="772"/>
                    </a:lnTo>
                    <a:lnTo>
                      <a:pt x="348" y="921"/>
                    </a:lnTo>
                    <a:lnTo>
                      <a:pt x="249" y="1095"/>
                    </a:lnTo>
                    <a:lnTo>
                      <a:pt x="149" y="1294"/>
                    </a:lnTo>
                    <a:lnTo>
                      <a:pt x="99" y="1468"/>
                    </a:lnTo>
                    <a:lnTo>
                      <a:pt x="25" y="1692"/>
                    </a:lnTo>
                    <a:lnTo>
                      <a:pt x="0" y="1891"/>
                    </a:lnTo>
                    <a:lnTo>
                      <a:pt x="0" y="2115"/>
                    </a:lnTo>
                    <a:lnTo>
                      <a:pt x="0" y="39722"/>
                    </a:lnTo>
                    <a:lnTo>
                      <a:pt x="0" y="39946"/>
                    </a:lnTo>
                    <a:lnTo>
                      <a:pt x="25" y="40145"/>
                    </a:lnTo>
                    <a:lnTo>
                      <a:pt x="99" y="40369"/>
                    </a:lnTo>
                    <a:lnTo>
                      <a:pt x="149" y="40543"/>
                    </a:lnTo>
                    <a:lnTo>
                      <a:pt x="249" y="40742"/>
                    </a:lnTo>
                    <a:lnTo>
                      <a:pt x="348" y="40916"/>
                    </a:lnTo>
                    <a:lnTo>
                      <a:pt x="473" y="41065"/>
                    </a:lnTo>
                    <a:lnTo>
                      <a:pt x="597" y="41214"/>
                    </a:lnTo>
                    <a:lnTo>
                      <a:pt x="746" y="41364"/>
                    </a:lnTo>
                    <a:lnTo>
                      <a:pt x="920" y="41463"/>
                    </a:lnTo>
                    <a:lnTo>
                      <a:pt x="1094" y="41587"/>
                    </a:lnTo>
                    <a:lnTo>
                      <a:pt x="1268" y="41662"/>
                    </a:lnTo>
                    <a:lnTo>
                      <a:pt x="1467" y="41737"/>
                    </a:lnTo>
                    <a:lnTo>
                      <a:pt x="1666" y="41786"/>
                    </a:lnTo>
                    <a:lnTo>
                      <a:pt x="1890" y="41811"/>
                    </a:lnTo>
                    <a:lnTo>
                      <a:pt x="2089" y="41836"/>
                    </a:lnTo>
                    <a:lnTo>
                      <a:pt x="22609" y="41836"/>
                    </a:lnTo>
                    <a:lnTo>
                      <a:pt x="22808" y="41811"/>
                    </a:lnTo>
                    <a:lnTo>
                      <a:pt x="23032" y="41786"/>
                    </a:lnTo>
                    <a:lnTo>
                      <a:pt x="23231" y="41737"/>
                    </a:lnTo>
                    <a:lnTo>
                      <a:pt x="23430" y="41662"/>
                    </a:lnTo>
                    <a:lnTo>
                      <a:pt x="23604" y="41587"/>
                    </a:lnTo>
                    <a:lnTo>
                      <a:pt x="23778" y="41463"/>
                    </a:lnTo>
                    <a:lnTo>
                      <a:pt x="23927" y="41364"/>
                    </a:lnTo>
                    <a:lnTo>
                      <a:pt x="24076" y="41214"/>
                    </a:lnTo>
                    <a:lnTo>
                      <a:pt x="24226" y="41065"/>
                    </a:lnTo>
                    <a:lnTo>
                      <a:pt x="24350" y="40916"/>
                    </a:lnTo>
                    <a:lnTo>
                      <a:pt x="24449" y="40742"/>
                    </a:lnTo>
                    <a:lnTo>
                      <a:pt x="24549" y="40543"/>
                    </a:lnTo>
                    <a:lnTo>
                      <a:pt x="24599" y="40369"/>
                    </a:lnTo>
                    <a:lnTo>
                      <a:pt x="24673" y="40145"/>
                    </a:lnTo>
                    <a:lnTo>
                      <a:pt x="24698" y="39946"/>
                    </a:lnTo>
                    <a:lnTo>
                      <a:pt x="24698" y="39722"/>
                    </a:lnTo>
                    <a:lnTo>
                      <a:pt x="24698" y="2115"/>
                    </a:lnTo>
                    <a:lnTo>
                      <a:pt x="24698" y="1891"/>
                    </a:lnTo>
                    <a:lnTo>
                      <a:pt x="24673" y="1692"/>
                    </a:lnTo>
                    <a:lnTo>
                      <a:pt x="24599" y="1468"/>
                    </a:lnTo>
                    <a:lnTo>
                      <a:pt x="24549" y="1294"/>
                    </a:lnTo>
                    <a:lnTo>
                      <a:pt x="24449" y="1095"/>
                    </a:lnTo>
                    <a:lnTo>
                      <a:pt x="24350" y="921"/>
                    </a:lnTo>
                    <a:lnTo>
                      <a:pt x="24226" y="772"/>
                    </a:lnTo>
                    <a:lnTo>
                      <a:pt x="24076" y="623"/>
                    </a:lnTo>
                    <a:lnTo>
                      <a:pt x="23927" y="473"/>
                    </a:lnTo>
                    <a:lnTo>
                      <a:pt x="23778" y="349"/>
                    </a:lnTo>
                    <a:lnTo>
                      <a:pt x="23604" y="249"/>
                    </a:lnTo>
                    <a:lnTo>
                      <a:pt x="23430" y="175"/>
                    </a:lnTo>
                    <a:lnTo>
                      <a:pt x="23231" y="100"/>
                    </a:lnTo>
                    <a:lnTo>
                      <a:pt x="23032" y="50"/>
                    </a:lnTo>
                    <a:lnTo>
                      <a:pt x="22808" y="1"/>
                    </a:lnTo>
                    <a:close/>
                  </a:path>
                </a:pathLst>
              </a:custGeom>
              <a:solidFill>
                <a:srgbClr val="FFD100"/>
              </a:solidFill>
              <a:ln>
                <a:noFill/>
              </a:ln>
            </p:spPr>
            <p:txBody>
              <a:bodyPr spcFirstLastPara="1" wrap="square" lIns="121900" tIns="121900" rIns="121900" bIns="121900" anchor="ctr" anchorCtr="0">
                <a:noAutofit/>
              </a:bodyPr>
              <a:lstStyle/>
              <a:p>
                <a:endParaRPr sz="2400"/>
              </a:p>
            </p:txBody>
          </p:sp>
          <p:sp>
            <p:nvSpPr>
              <p:cNvPr id="178" name="Google Shape;178;p15"/>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79" name="Google Shape;179;p15"/>
              <p:cNvSpPr/>
              <p:nvPr/>
            </p:nvSpPr>
            <p:spPr>
              <a:xfrm>
                <a:off x="480795" y="2698569"/>
                <a:ext cx="12824" cy="688728"/>
              </a:xfrm>
              <a:custGeom>
                <a:avLst/>
                <a:gdLst/>
                <a:ahLst/>
                <a:cxnLst/>
                <a:rect l="l" t="t" r="r" b="b"/>
                <a:pathLst>
                  <a:path w="622" h="33405" extrusionOk="0">
                    <a:moveTo>
                      <a:pt x="0" y="1"/>
                    </a:moveTo>
                    <a:lnTo>
                      <a:pt x="0" y="33405"/>
                    </a:lnTo>
                    <a:lnTo>
                      <a:pt x="622" y="33405"/>
                    </a:lnTo>
                    <a:lnTo>
                      <a:pt x="622" y="1"/>
                    </a:lnTo>
                    <a:close/>
                  </a:path>
                </a:pathLst>
              </a:custGeom>
              <a:solidFill>
                <a:srgbClr val="EDEDED"/>
              </a:solidFill>
              <a:ln>
                <a:noFill/>
              </a:ln>
            </p:spPr>
            <p:txBody>
              <a:bodyPr spcFirstLastPara="1" wrap="square" lIns="121900" tIns="121900" rIns="121900" bIns="121900" anchor="ctr" anchorCtr="0">
                <a:noAutofit/>
              </a:bodyPr>
              <a:lstStyle/>
              <a:p>
                <a:endParaRPr sz="2400"/>
              </a:p>
            </p:txBody>
          </p:sp>
          <p:sp>
            <p:nvSpPr>
              <p:cNvPr id="180" name="Google Shape;180;p15"/>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81" name="Google Shape;181;p15"/>
              <p:cNvSpPr/>
              <p:nvPr/>
            </p:nvSpPr>
            <p:spPr>
              <a:xfrm>
                <a:off x="663858" y="2667292"/>
                <a:ext cx="95913" cy="9773"/>
              </a:xfrm>
              <a:custGeom>
                <a:avLst/>
                <a:gdLst/>
                <a:ahLst/>
                <a:cxnLst/>
                <a:rect l="l" t="t" r="r" b="b"/>
                <a:pathLst>
                  <a:path w="4652" h="474" extrusionOk="0">
                    <a:moveTo>
                      <a:pt x="1" y="1"/>
                    </a:moveTo>
                    <a:lnTo>
                      <a:pt x="1" y="473"/>
                    </a:lnTo>
                    <a:lnTo>
                      <a:pt x="4652" y="473"/>
                    </a:lnTo>
                    <a:lnTo>
                      <a:pt x="4652"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82" name="Google Shape;182;p15"/>
              <p:cNvSpPr/>
              <p:nvPr/>
            </p:nvSpPr>
            <p:spPr>
              <a:xfrm>
                <a:off x="710515" y="3014470"/>
                <a:ext cx="21" cy="21"/>
              </a:xfrm>
              <a:custGeom>
                <a:avLst/>
                <a:gdLst/>
                <a:ahLst/>
                <a:cxnLst/>
                <a:rect l="l" t="t" r="r" b="b"/>
                <a:pathLst>
                  <a:path w="1" h="1" extrusionOk="0">
                    <a:moveTo>
                      <a:pt x="1" y="0"/>
                    </a:moveTo>
                    <a:lnTo>
                      <a:pt x="1" y="0"/>
                    </a:lnTo>
                    <a:close/>
                  </a:path>
                </a:pathLst>
              </a:custGeom>
              <a:solidFill>
                <a:srgbClr val="DBF1F8"/>
              </a:solidFill>
              <a:ln>
                <a:noFill/>
              </a:ln>
            </p:spPr>
            <p:txBody>
              <a:bodyPr spcFirstLastPara="1" wrap="square" lIns="121900" tIns="121900" rIns="121900" bIns="121900" anchor="ctr" anchorCtr="0">
                <a:noAutofit/>
              </a:bodyPr>
              <a:lstStyle/>
              <a:p>
                <a:endParaRPr sz="2400"/>
              </a:p>
            </p:txBody>
          </p:sp>
          <p:sp>
            <p:nvSpPr>
              <p:cNvPr id="183" name="Google Shape;183;p15"/>
              <p:cNvSpPr/>
              <p:nvPr/>
            </p:nvSpPr>
            <p:spPr>
              <a:xfrm>
                <a:off x="710515" y="3014470"/>
                <a:ext cx="21" cy="21"/>
              </a:xfrm>
              <a:custGeom>
                <a:avLst/>
                <a:gdLst/>
                <a:ahLst/>
                <a:cxnLst/>
                <a:rect l="l" t="t" r="r" b="b"/>
                <a:pathLst>
                  <a:path w="1" h="1" fill="none" extrusionOk="0">
                    <a:moveTo>
                      <a:pt x="1" y="0"/>
                    </a:moveTo>
                    <a:lnTo>
                      <a:pt x="1" y="0"/>
                    </a:lnTo>
                  </a:path>
                </a:pathLst>
              </a:custGeom>
              <a:noFill/>
              <a:ln>
                <a:noFill/>
              </a:ln>
            </p:spPr>
            <p:txBody>
              <a:bodyPr spcFirstLastPara="1" wrap="square" lIns="121900" tIns="121900" rIns="121900" bIns="121900" anchor="ctr" anchorCtr="0">
                <a:noAutofit/>
              </a:bodyPr>
              <a:lstStyle/>
              <a:p>
                <a:endParaRPr sz="2400"/>
              </a:p>
            </p:txBody>
          </p:sp>
          <p:sp>
            <p:nvSpPr>
              <p:cNvPr id="184" name="Google Shape;184;p15"/>
              <p:cNvSpPr/>
              <p:nvPr/>
            </p:nvSpPr>
            <p:spPr>
              <a:xfrm>
                <a:off x="664889" y="3122671"/>
                <a:ext cx="93851" cy="138983"/>
              </a:xfrm>
              <a:custGeom>
                <a:avLst/>
                <a:gdLst/>
                <a:ahLst/>
                <a:cxnLst/>
                <a:rect l="l" t="t" r="r" b="b"/>
                <a:pathLst>
                  <a:path w="4552" h="6741" extrusionOk="0">
                    <a:moveTo>
                      <a:pt x="2264" y="697"/>
                    </a:moveTo>
                    <a:lnTo>
                      <a:pt x="2488" y="722"/>
                    </a:lnTo>
                    <a:lnTo>
                      <a:pt x="2662" y="771"/>
                    </a:lnTo>
                    <a:lnTo>
                      <a:pt x="2836" y="871"/>
                    </a:lnTo>
                    <a:lnTo>
                      <a:pt x="2985" y="995"/>
                    </a:lnTo>
                    <a:lnTo>
                      <a:pt x="3109" y="1145"/>
                    </a:lnTo>
                    <a:lnTo>
                      <a:pt x="3209" y="1294"/>
                    </a:lnTo>
                    <a:lnTo>
                      <a:pt x="3259" y="1493"/>
                    </a:lnTo>
                    <a:lnTo>
                      <a:pt x="3283" y="1692"/>
                    </a:lnTo>
                    <a:lnTo>
                      <a:pt x="3283" y="3234"/>
                    </a:lnTo>
                    <a:lnTo>
                      <a:pt x="1269" y="3234"/>
                    </a:lnTo>
                    <a:lnTo>
                      <a:pt x="1269" y="1692"/>
                    </a:lnTo>
                    <a:lnTo>
                      <a:pt x="1294" y="1493"/>
                    </a:lnTo>
                    <a:lnTo>
                      <a:pt x="1343" y="1294"/>
                    </a:lnTo>
                    <a:lnTo>
                      <a:pt x="1443" y="1145"/>
                    </a:lnTo>
                    <a:lnTo>
                      <a:pt x="1567" y="995"/>
                    </a:lnTo>
                    <a:lnTo>
                      <a:pt x="1716" y="871"/>
                    </a:lnTo>
                    <a:lnTo>
                      <a:pt x="1891" y="771"/>
                    </a:lnTo>
                    <a:lnTo>
                      <a:pt x="2065" y="722"/>
                    </a:lnTo>
                    <a:lnTo>
                      <a:pt x="2264" y="697"/>
                    </a:lnTo>
                    <a:close/>
                    <a:moveTo>
                      <a:pt x="2114" y="0"/>
                    </a:moveTo>
                    <a:lnTo>
                      <a:pt x="1940" y="25"/>
                    </a:lnTo>
                    <a:lnTo>
                      <a:pt x="1766" y="75"/>
                    </a:lnTo>
                    <a:lnTo>
                      <a:pt x="1617" y="125"/>
                    </a:lnTo>
                    <a:lnTo>
                      <a:pt x="1468" y="199"/>
                    </a:lnTo>
                    <a:lnTo>
                      <a:pt x="1319" y="299"/>
                    </a:lnTo>
                    <a:lnTo>
                      <a:pt x="1194" y="398"/>
                    </a:lnTo>
                    <a:lnTo>
                      <a:pt x="1070" y="498"/>
                    </a:lnTo>
                    <a:lnTo>
                      <a:pt x="970" y="622"/>
                    </a:lnTo>
                    <a:lnTo>
                      <a:pt x="871" y="747"/>
                    </a:lnTo>
                    <a:lnTo>
                      <a:pt x="796" y="896"/>
                    </a:lnTo>
                    <a:lnTo>
                      <a:pt x="722" y="1045"/>
                    </a:lnTo>
                    <a:lnTo>
                      <a:pt x="672" y="1194"/>
                    </a:lnTo>
                    <a:lnTo>
                      <a:pt x="622" y="1344"/>
                    </a:lnTo>
                    <a:lnTo>
                      <a:pt x="597" y="1518"/>
                    </a:lnTo>
                    <a:lnTo>
                      <a:pt x="572" y="1692"/>
                    </a:lnTo>
                    <a:lnTo>
                      <a:pt x="572" y="3234"/>
                    </a:lnTo>
                    <a:lnTo>
                      <a:pt x="0" y="3234"/>
                    </a:lnTo>
                    <a:lnTo>
                      <a:pt x="0" y="6741"/>
                    </a:lnTo>
                    <a:lnTo>
                      <a:pt x="4552" y="6741"/>
                    </a:lnTo>
                    <a:lnTo>
                      <a:pt x="4552" y="3234"/>
                    </a:lnTo>
                    <a:lnTo>
                      <a:pt x="3955" y="3234"/>
                    </a:lnTo>
                    <a:lnTo>
                      <a:pt x="3955" y="1692"/>
                    </a:lnTo>
                    <a:lnTo>
                      <a:pt x="3955" y="1518"/>
                    </a:lnTo>
                    <a:lnTo>
                      <a:pt x="3930" y="1344"/>
                    </a:lnTo>
                    <a:lnTo>
                      <a:pt x="3880" y="1194"/>
                    </a:lnTo>
                    <a:lnTo>
                      <a:pt x="3831" y="1045"/>
                    </a:lnTo>
                    <a:lnTo>
                      <a:pt x="3756" y="896"/>
                    </a:lnTo>
                    <a:lnTo>
                      <a:pt x="3681" y="747"/>
                    </a:lnTo>
                    <a:lnTo>
                      <a:pt x="3582" y="622"/>
                    </a:lnTo>
                    <a:lnTo>
                      <a:pt x="3482" y="498"/>
                    </a:lnTo>
                    <a:lnTo>
                      <a:pt x="3358" y="398"/>
                    </a:lnTo>
                    <a:lnTo>
                      <a:pt x="3209" y="299"/>
                    </a:lnTo>
                    <a:lnTo>
                      <a:pt x="3084" y="199"/>
                    </a:lnTo>
                    <a:lnTo>
                      <a:pt x="2935" y="125"/>
                    </a:lnTo>
                    <a:lnTo>
                      <a:pt x="2786" y="75"/>
                    </a:lnTo>
                    <a:lnTo>
                      <a:pt x="2612" y="25"/>
                    </a:lnTo>
                    <a:lnTo>
                      <a:pt x="2438" y="0"/>
                    </a:lnTo>
                    <a:close/>
                  </a:path>
                </a:pathLst>
              </a:custGeom>
              <a:solidFill>
                <a:srgbClr val="002060"/>
              </a:solidFill>
              <a:ln>
                <a:noFill/>
              </a:ln>
            </p:spPr>
            <p:txBody>
              <a:bodyPr spcFirstLastPara="1" wrap="square" lIns="121900" tIns="121900" rIns="121900" bIns="121900" anchor="ctr" anchorCtr="0">
                <a:noAutofit/>
              </a:bodyPr>
              <a:lstStyle/>
              <a:p>
                <a:endParaRPr sz="2400"/>
              </a:p>
            </p:txBody>
          </p:sp>
          <p:sp>
            <p:nvSpPr>
              <p:cNvPr id="185" name="Google Shape;185;p15"/>
              <p:cNvSpPr/>
              <p:nvPr/>
            </p:nvSpPr>
            <p:spPr>
              <a:xfrm>
                <a:off x="3956576" y="1796038"/>
                <a:ext cx="478986" cy="312829"/>
              </a:xfrm>
              <a:custGeom>
                <a:avLst/>
                <a:gdLst/>
                <a:ahLst/>
                <a:cxnLst/>
                <a:rect l="l" t="t" r="r" b="b"/>
                <a:pathLst>
                  <a:path w="23232" h="15173" extrusionOk="0">
                    <a:moveTo>
                      <a:pt x="1" y="0"/>
                    </a:moveTo>
                    <a:lnTo>
                      <a:pt x="1" y="15173"/>
                    </a:lnTo>
                    <a:lnTo>
                      <a:pt x="23231" y="15173"/>
                    </a:lnTo>
                    <a:lnTo>
                      <a:pt x="23231"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86" name="Google Shape;186;p15"/>
              <p:cNvSpPr/>
              <p:nvPr/>
            </p:nvSpPr>
            <p:spPr>
              <a:xfrm>
                <a:off x="3956576" y="1796038"/>
                <a:ext cx="478986" cy="144116"/>
              </a:xfrm>
              <a:custGeom>
                <a:avLst/>
                <a:gdLst/>
                <a:ahLst/>
                <a:cxnLst/>
                <a:rect l="l" t="t" r="r" b="b"/>
                <a:pathLst>
                  <a:path w="23232" h="6990" extrusionOk="0">
                    <a:moveTo>
                      <a:pt x="1" y="0"/>
                    </a:moveTo>
                    <a:lnTo>
                      <a:pt x="11616" y="6990"/>
                    </a:lnTo>
                    <a:lnTo>
                      <a:pt x="23231"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87" name="Google Shape;187;p15"/>
              <p:cNvSpPr/>
              <p:nvPr/>
            </p:nvSpPr>
            <p:spPr>
              <a:xfrm>
                <a:off x="4100781" y="3340103"/>
                <a:ext cx="241039" cy="227700"/>
              </a:xfrm>
              <a:custGeom>
                <a:avLst/>
                <a:gdLst/>
                <a:ahLst/>
                <a:cxnLst/>
                <a:rect l="l" t="t" r="r" b="b"/>
                <a:pathLst>
                  <a:path w="11691" h="11044" extrusionOk="0">
                    <a:moveTo>
                      <a:pt x="1" y="0"/>
                    </a:moveTo>
                    <a:lnTo>
                      <a:pt x="1" y="11044"/>
                    </a:lnTo>
                    <a:lnTo>
                      <a:pt x="11691" y="11044"/>
                    </a:lnTo>
                    <a:lnTo>
                      <a:pt x="11691" y="0"/>
                    </a:lnTo>
                    <a:close/>
                  </a:path>
                </a:pathLst>
              </a:custGeom>
              <a:solidFill>
                <a:srgbClr val="002060"/>
              </a:solidFill>
              <a:ln>
                <a:noFill/>
              </a:ln>
            </p:spPr>
            <p:txBody>
              <a:bodyPr spcFirstLastPara="1" wrap="square" lIns="121900" tIns="121900" rIns="121900" bIns="121900" anchor="ctr" anchorCtr="0">
                <a:noAutofit/>
              </a:bodyPr>
              <a:lstStyle/>
              <a:p>
                <a:endParaRPr sz="2400"/>
              </a:p>
            </p:txBody>
          </p:sp>
          <p:sp>
            <p:nvSpPr>
              <p:cNvPr id="188" name="Google Shape;188;p15"/>
              <p:cNvSpPr/>
              <p:nvPr/>
            </p:nvSpPr>
            <p:spPr>
              <a:xfrm>
                <a:off x="4001302" y="3559061"/>
                <a:ext cx="439998" cy="21050"/>
              </a:xfrm>
              <a:custGeom>
                <a:avLst/>
                <a:gdLst/>
                <a:ahLst/>
                <a:cxnLst/>
                <a:rect l="l" t="t" r="r" b="b"/>
                <a:pathLst>
                  <a:path w="21341" h="1021" extrusionOk="0">
                    <a:moveTo>
                      <a:pt x="1" y="1"/>
                    </a:moveTo>
                    <a:lnTo>
                      <a:pt x="1" y="1021"/>
                    </a:lnTo>
                    <a:lnTo>
                      <a:pt x="21341" y="1021"/>
                    </a:lnTo>
                    <a:lnTo>
                      <a:pt x="21341" y="1"/>
                    </a:lnTo>
                    <a:close/>
                  </a:path>
                </a:pathLst>
              </a:custGeom>
              <a:solidFill>
                <a:srgbClr val="002060"/>
              </a:solidFill>
              <a:ln>
                <a:noFill/>
              </a:ln>
            </p:spPr>
            <p:txBody>
              <a:bodyPr spcFirstLastPara="1" wrap="square" lIns="121900" tIns="121900" rIns="121900" bIns="121900" anchor="ctr" anchorCtr="0">
                <a:noAutofit/>
              </a:bodyPr>
              <a:lstStyle/>
              <a:p>
                <a:endParaRPr sz="2400"/>
              </a:p>
            </p:txBody>
          </p:sp>
          <p:sp>
            <p:nvSpPr>
              <p:cNvPr id="189" name="Google Shape;189;p15"/>
              <p:cNvSpPr/>
              <p:nvPr/>
            </p:nvSpPr>
            <p:spPr>
              <a:xfrm>
                <a:off x="3599776" y="2531918"/>
                <a:ext cx="1243050" cy="830246"/>
              </a:xfrm>
              <a:custGeom>
                <a:avLst/>
                <a:gdLst/>
                <a:ahLst/>
                <a:cxnLst/>
                <a:rect l="l" t="t" r="r" b="b"/>
                <a:pathLst>
                  <a:path w="60291" h="40269" extrusionOk="0">
                    <a:moveTo>
                      <a:pt x="971" y="0"/>
                    </a:moveTo>
                    <a:lnTo>
                      <a:pt x="772" y="25"/>
                    </a:lnTo>
                    <a:lnTo>
                      <a:pt x="597" y="75"/>
                    </a:lnTo>
                    <a:lnTo>
                      <a:pt x="423" y="174"/>
                    </a:lnTo>
                    <a:lnTo>
                      <a:pt x="299" y="274"/>
                    </a:lnTo>
                    <a:lnTo>
                      <a:pt x="175" y="423"/>
                    </a:lnTo>
                    <a:lnTo>
                      <a:pt x="75" y="597"/>
                    </a:lnTo>
                    <a:lnTo>
                      <a:pt x="25" y="771"/>
                    </a:lnTo>
                    <a:lnTo>
                      <a:pt x="1" y="970"/>
                    </a:lnTo>
                    <a:lnTo>
                      <a:pt x="1" y="39299"/>
                    </a:lnTo>
                    <a:lnTo>
                      <a:pt x="25" y="39498"/>
                    </a:lnTo>
                    <a:lnTo>
                      <a:pt x="75" y="39672"/>
                    </a:lnTo>
                    <a:lnTo>
                      <a:pt x="175" y="39846"/>
                    </a:lnTo>
                    <a:lnTo>
                      <a:pt x="299" y="39995"/>
                    </a:lnTo>
                    <a:lnTo>
                      <a:pt x="423" y="40095"/>
                    </a:lnTo>
                    <a:lnTo>
                      <a:pt x="597" y="40194"/>
                    </a:lnTo>
                    <a:lnTo>
                      <a:pt x="772" y="40244"/>
                    </a:lnTo>
                    <a:lnTo>
                      <a:pt x="971" y="40269"/>
                    </a:lnTo>
                    <a:lnTo>
                      <a:pt x="59321" y="40269"/>
                    </a:lnTo>
                    <a:lnTo>
                      <a:pt x="59520" y="40244"/>
                    </a:lnTo>
                    <a:lnTo>
                      <a:pt x="59719" y="40194"/>
                    </a:lnTo>
                    <a:lnTo>
                      <a:pt x="59868" y="40095"/>
                    </a:lnTo>
                    <a:lnTo>
                      <a:pt x="60017" y="39995"/>
                    </a:lnTo>
                    <a:lnTo>
                      <a:pt x="60142" y="39846"/>
                    </a:lnTo>
                    <a:lnTo>
                      <a:pt x="60216" y="39672"/>
                    </a:lnTo>
                    <a:lnTo>
                      <a:pt x="60266" y="39498"/>
                    </a:lnTo>
                    <a:lnTo>
                      <a:pt x="60291" y="39299"/>
                    </a:lnTo>
                    <a:lnTo>
                      <a:pt x="60291" y="970"/>
                    </a:lnTo>
                    <a:lnTo>
                      <a:pt x="60266" y="771"/>
                    </a:lnTo>
                    <a:lnTo>
                      <a:pt x="60216" y="597"/>
                    </a:lnTo>
                    <a:lnTo>
                      <a:pt x="60142" y="423"/>
                    </a:lnTo>
                    <a:lnTo>
                      <a:pt x="60017" y="274"/>
                    </a:lnTo>
                    <a:lnTo>
                      <a:pt x="59868" y="174"/>
                    </a:lnTo>
                    <a:lnTo>
                      <a:pt x="59719" y="75"/>
                    </a:lnTo>
                    <a:lnTo>
                      <a:pt x="59520" y="25"/>
                    </a:lnTo>
                    <a:lnTo>
                      <a:pt x="59321" y="0"/>
                    </a:lnTo>
                    <a:close/>
                  </a:path>
                </a:pathLst>
              </a:custGeom>
              <a:solidFill>
                <a:srgbClr val="002060"/>
              </a:solidFill>
              <a:ln>
                <a:noFill/>
              </a:ln>
            </p:spPr>
            <p:txBody>
              <a:bodyPr spcFirstLastPara="1" wrap="square" lIns="121900" tIns="121900" rIns="121900" bIns="121900" anchor="ctr" anchorCtr="0">
                <a:noAutofit/>
              </a:bodyPr>
              <a:lstStyle/>
              <a:p>
                <a:endParaRPr sz="2400"/>
              </a:p>
            </p:txBody>
          </p:sp>
          <p:sp>
            <p:nvSpPr>
              <p:cNvPr id="190" name="Google Shape;190;p15"/>
              <p:cNvSpPr/>
              <p:nvPr/>
            </p:nvSpPr>
            <p:spPr>
              <a:xfrm>
                <a:off x="3642331" y="2586781"/>
                <a:ext cx="1157941" cy="664626"/>
              </a:xfrm>
              <a:custGeom>
                <a:avLst/>
                <a:gdLst/>
                <a:ahLst/>
                <a:cxnLst/>
                <a:rect l="l" t="t" r="r" b="b"/>
                <a:pathLst>
                  <a:path w="56163" h="32236" extrusionOk="0">
                    <a:moveTo>
                      <a:pt x="1" y="1"/>
                    </a:moveTo>
                    <a:lnTo>
                      <a:pt x="1" y="32235"/>
                    </a:lnTo>
                    <a:lnTo>
                      <a:pt x="56163" y="32235"/>
                    </a:lnTo>
                    <a:lnTo>
                      <a:pt x="56163"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91" name="Google Shape;191;p15"/>
              <p:cNvSpPr/>
              <p:nvPr/>
            </p:nvSpPr>
            <p:spPr>
              <a:xfrm>
                <a:off x="3642331" y="2649871"/>
                <a:ext cx="1157941" cy="62574"/>
              </a:xfrm>
              <a:custGeom>
                <a:avLst/>
                <a:gdLst/>
                <a:ahLst/>
                <a:cxnLst/>
                <a:rect l="l" t="t" r="r" b="b"/>
                <a:pathLst>
                  <a:path w="56163" h="3035" extrusionOk="0">
                    <a:moveTo>
                      <a:pt x="1" y="0"/>
                    </a:moveTo>
                    <a:lnTo>
                      <a:pt x="1" y="3034"/>
                    </a:lnTo>
                    <a:lnTo>
                      <a:pt x="56163" y="3034"/>
                    </a:lnTo>
                    <a:lnTo>
                      <a:pt x="56163" y="0"/>
                    </a:lnTo>
                    <a:close/>
                  </a:path>
                </a:pathLst>
              </a:custGeom>
              <a:solidFill>
                <a:srgbClr val="D1D1D1"/>
              </a:solidFill>
              <a:ln>
                <a:noFill/>
              </a:ln>
            </p:spPr>
            <p:txBody>
              <a:bodyPr spcFirstLastPara="1" wrap="square" lIns="121900" tIns="121900" rIns="121900" bIns="121900" anchor="ctr" anchorCtr="0">
                <a:noAutofit/>
              </a:bodyPr>
              <a:lstStyle/>
              <a:p>
                <a:endParaRPr sz="2400"/>
              </a:p>
            </p:txBody>
          </p:sp>
          <p:sp>
            <p:nvSpPr>
              <p:cNvPr id="192" name="Google Shape;192;p15"/>
              <p:cNvSpPr/>
              <p:nvPr/>
            </p:nvSpPr>
            <p:spPr>
              <a:xfrm>
                <a:off x="3642331" y="3130877"/>
                <a:ext cx="1157941" cy="16948"/>
              </a:xfrm>
              <a:custGeom>
                <a:avLst/>
                <a:gdLst/>
                <a:ahLst/>
                <a:cxnLst/>
                <a:rect l="l" t="t" r="r" b="b"/>
                <a:pathLst>
                  <a:path w="56163" h="822" extrusionOk="0">
                    <a:moveTo>
                      <a:pt x="1" y="0"/>
                    </a:moveTo>
                    <a:lnTo>
                      <a:pt x="1" y="821"/>
                    </a:lnTo>
                    <a:lnTo>
                      <a:pt x="56163" y="821"/>
                    </a:lnTo>
                    <a:lnTo>
                      <a:pt x="56163" y="0"/>
                    </a:lnTo>
                    <a:close/>
                  </a:path>
                </a:pathLst>
              </a:custGeom>
              <a:solidFill>
                <a:srgbClr val="D1D1D1"/>
              </a:solidFill>
              <a:ln>
                <a:noFill/>
              </a:ln>
            </p:spPr>
            <p:txBody>
              <a:bodyPr spcFirstLastPara="1" wrap="square" lIns="121900" tIns="121900" rIns="121900" bIns="121900" anchor="ctr" anchorCtr="0">
                <a:noAutofit/>
              </a:bodyPr>
              <a:lstStyle/>
              <a:p>
                <a:endParaRPr sz="2400"/>
              </a:p>
            </p:txBody>
          </p:sp>
          <p:sp>
            <p:nvSpPr>
              <p:cNvPr id="193" name="Google Shape;193;p15"/>
              <p:cNvSpPr/>
              <p:nvPr/>
            </p:nvSpPr>
            <p:spPr>
              <a:xfrm>
                <a:off x="3642331" y="3186771"/>
                <a:ext cx="1157941" cy="16432"/>
              </a:xfrm>
              <a:custGeom>
                <a:avLst/>
                <a:gdLst/>
                <a:ahLst/>
                <a:cxnLst/>
                <a:rect l="l" t="t" r="r" b="b"/>
                <a:pathLst>
                  <a:path w="56163" h="797" extrusionOk="0">
                    <a:moveTo>
                      <a:pt x="1" y="0"/>
                    </a:moveTo>
                    <a:lnTo>
                      <a:pt x="1" y="796"/>
                    </a:lnTo>
                    <a:lnTo>
                      <a:pt x="56163" y="796"/>
                    </a:lnTo>
                    <a:lnTo>
                      <a:pt x="56163" y="0"/>
                    </a:lnTo>
                    <a:close/>
                  </a:path>
                </a:pathLst>
              </a:custGeom>
              <a:solidFill>
                <a:srgbClr val="D1D1D1"/>
              </a:solidFill>
              <a:ln>
                <a:noFill/>
              </a:ln>
            </p:spPr>
            <p:txBody>
              <a:bodyPr spcFirstLastPara="1" wrap="square" lIns="121900" tIns="121900" rIns="121900" bIns="121900" anchor="ctr" anchorCtr="0">
                <a:noAutofit/>
              </a:bodyPr>
              <a:lstStyle/>
              <a:p>
                <a:endParaRPr sz="2400"/>
              </a:p>
            </p:txBody>
          </p:sp>
          <p:sp>
            <p:nvSpPr>
              <p:cNvPr id="194" name="Google Shape;194;p15"/>
              <p:cNvSpPr/>
              <p:nvPr/>
            </p:nvSpPr>
            <p:spPr>
              <a:xfrm>
                <a:off x="3711564" y="2784214"/>
                <a:ext cx="389238" cy="293346"/>
              </a:xfrm>
              <a:custGeom>
                <a:avLst/>
                <a:gdLst/>
                <a:ahLst/>
                <a:cxnLst/>
                <a:rect l="l" t="t" r="r" b="b"/>
                <a:pathLst>
                  <a:path w="18879" h="14228" extrusionOk="0">
                    <a:moveTo>
                      <a:pt x="1" y="1"/>
                    </a:moveTo>
                    <a:lnTo>
                      <a:pt x="1" y="14228"/>
                    </a:lnTo>
                    <a:lnTo>
                      <a:pt x="18879" y="14228"/>
                    </a:lnTo>
                    <a:lnTo>
                      <a:pt x="18879" y="1"/>
                    </a:lnTo>
                    <a:close/>
                  </a:path>
                </a:pathLst>
              </a:custGeom>
              <a:solidFill>
                <a:srgbClr val="D1D1D1"/>
              </a:solidFill>
              <a:ln>
                <a:noFill/>
              </a:ln>
            </p:spPr>
            <p:txBody>
              <a:bodyPr spcFirstLastPara="1" wrap="square" lIns="121900" tIns="121900" rIns="121900" bIns="121900" anchor="ctr" anchorCtr="0">
                <a:noAutofit/>
              </a:bodyPr>
              <a:lstStyle/>
              <a:p>
                <a:endParaRPr sz="2400"/>
              </a:p>
            </p:txBody>
          </p:sp>
          <p:sp>
            <p:nvSpPr>
              <p:cNvPr id="195" name="Google Shape;195;p15"/>
              <p:cNvSpPr/>
              <p:nvPr/>
            </p:nvSpPr>
            <p:spPr>
              <a:xfrm>
                <a:off x="4189498" y="2784214"/>
                <a:ext cx="540014" cy="11298"/>
              </a:xfrm>
              <a:custGeom>
                <a:avLst/>
                <a:gdLst/>
                <a:ahLst/>
                <a:cxnLst/>
                <a:rect l="l" t="t" r="r" b="b"/>
                <a:pathLst>
                  <a:path w="26192" h="548" extrusionOk="0">
                    <a:moveTo>
                      <a:pt x="1" y="1"/>
                    </a:moveTo>
                    <a:lnTo>
                      <a:pt x="1" y="548"/>
                    </a:lnTo>
                    <a:lnTo>
                      <a:pt x="26191" y="548"/>
                    </a:lnTo>
                    <a:lnTo>
                      <a:pt x="26191" y="1"/>
                    </a:lnTo>
                    <a:close/>
                  </a:path>
                </a:pathLst>
              </a:custGeom>
              <a:solidFill>
                <a:srgbClr val="D1D1D1"/>
              </a:solidFill>
              <a:ln>
                <a:noFill/>
              </a:ln>
            </p:spPr>
            <p:txBody>
              <a:bodyPr spcFirstLastPara="1" wrap="square" lIns="121900" tIns="121900" rIns="121900" bIns="121900" anchor="ctr" anchorCtr="0">
                <a:noAutofit/>
              </a:bodyPr>
              <a:lstStyle/>
              <a:p>
                <a:endParaRPr sz="2400"/>
              </a:p>
            </p:txBody>
          </p:sp>
          <p:sp>
            <p:nvSpPr>
              <p:cNvPr id="196" name="Google Shape;196;p15"/>
              <p:cNvSpPr/>
              <p:nvPr/>
            </p:nvSpPr>
            <p:spPr>
              <a:xfrm>
                <a:off x="4189498" y="2823181"/>
                <a:ext cx="540014" cy="11319"/>
              </a:xfrm>
              <a:custGeom>
                <a:avLst/>
                <a:gdLst/>
                <a:ahLst/>
                <a:cxnLst/>
                <a:rect l="l" t="t" r="r" b="b"/>
                <a:pathLst>
                  <a:path w="26192" h="549" extrusionOk="0">
                    <a:moveTo>
                      <a:pt x="1" y="1"/>
                    </a:moveTo>
                    <a:lnTo>
                      <a:pt x="1" y="548"/>
                    </a:lnTo>
                    <a:lnTo>
                      <a:pt x="26191" y="548"/>
                    </a:lnTo>
                    <a:lnTo>
                      <a:pt x="26191" y="1"/>
                    </a:lnTo>
                    <a:close/>
                  </a:path>
                </a:pathLst>
              </a:custGeom>
              <a:solidFill>
                <a:srgbClr val="D1D1D1"/>
              </a:solidFill>
              <a:ln>
                <a:noFill/>
              </a:ln>
            </p:spPr>
            <p:txBody>
              <a:bodyPr spcFirstLastPara="1" wrap="square" lIns="121900" tIns="121900" rIns="121900" bIns="121900" anchor="ctr" anchorCtr="0">
                <a:noAutofit/>
              </a:bodyPr>
              <a:lstStyle/>
              <a:p>
                <a:endParaRPr sz="2400"/>
              </a:p>
            </p:txBody>
          </p:sp>
          <p:sp>
            <p:nvSpPr>
              <p:cNvPr id="197" name="Google Shape;197;p15"/>
              <p:cNvSpPr/>
              <p:nvPr/>
            </p:nvSpPr>
            <p:spPr>
              <a:xfrm>
                <a:off x="4189498" y="2862169"/>
                <a:ext cx="361548" cy="11298"/>
              </a:xfrm>
              <a:custGeom>
                <a:avLst/>
                <a:gdLst/>
                <a:ahLst/>
                <a:cxnLst/>
                <a:rect l="l" t="t" r="r" b="b"/>
                <a:pathLst>
                  <a:path w="17536" h="548" extrusionOk="0">
                    <a:moveTo>
                      <a:pt x="1" y="0"/>
                    </a:moveTo>
                    <a:lnTo>
                      <a:pt x="1" y="547"/>
                    </a:lnTo>
                    <a:lnTo>
                      <a:pt x="17536" y="547"/>
                    </a:lnTo>
                    <a:lnTo>
                      <a:pt x="17536" y="0"/>
                    </a:lnTo>
                    <a:close/>
                  </a:path>
                </a:pathLst>
              </a:custGeom>
              <a:solidFill>
                <a:srgbClr val="D1D1D1"/>
              </a:solidFill>
              <a:ln>
                <a:noFill/>
              </a:ln>
            </p:spPr>
            <p:txBody>
              <a:bodyPr spcFirstLastPara="1" wrap="square" lIns="121900" tIns="121900" rIns="121900" bIns="121900" anchor="ctr" anchorCtr="0">
                <a:noAutofit/>
              </a:bodyPr>
              <a:lstStyle/>
              <a:p>
                <a:endParaRPr sz="2400"/>
              </a:p>
            </p:txBody>
          </p:sp>
          <p:sp>
            <p:nvSpPr>
              <p:cNvPr id="198" name="Google Shape;198;p15"/>
              <p:cNvSpPr/>
              <p:nvPr/>
            </p:nvSpPr>
            <p:spPr>
              <a:xfrm>
                <a:off x="4189498" y="2901136"/>
                <a:ext cx="361548" cy="11298"/>
              </a:xfrm>
              <a:custGeom>
                <a:avLst/>
                <a:gdLst/>
                <a:ahLst/>
                <a:cxnLst/>
                <a:rect l="l" t="t" r="r" b="b"/>
                <a:pathLst>
                  <a:path w="17536" h="548" extrusionOk="0">
                    <a:moveTo>
                      <a:pt x="1" y="1"/>
                    </a:moveTo>
                    <a:lnTo>
                      <a:pt x="1" y="548"/>
                    </a:lnTo>
                    <a:lnTo>
                      <a:pt x="17536" y="548"/>
                    </a:lnTo>
                    <a:lnTo>
                      <a:pt x="17536" y="1"/>
                    </a:lnTo>
                    <a:close/>
                  </a:path>
                </a:pathLst>
              </a:custGeom>
              <a:solidFill>
                <a:srgbClr val="D1D1D1"/>
              </a:solidFill>
              <a:ln>
                <a:noFill/>
              </a:ln>
            </p:spPr>
            <p:txBody>
              <a:bodyPr spcFirstLastPara="1" wrap="square" lIns="121900" tIns="121900" rIns="121900" bIns="121900" anchor="ctr" anchorCtr="0">
                <a:noAutofit/>
              </a:bodyPr>
              <a:lstStyle/>
              <a:p>
                <a:endParaRPr sz="2400"/>
              </a:p>
            </p:txBody>
          </p:sp>
          <p:sp>
            <p:nvSpPr>
              <p:cNvPr id="199" name="Google Shape;199;p15"/>
              <p:cNvSpPr/>
              <p:nvPr/>
            </p:nvSpPr>
            <p:spPr>
              <a:xfrm>
                <a:off x="4189498" y="2940103"/>
                <a:ext cx="361548" cy="11319"/>
              </a:xfrm>
              <a:custGeom>
                <a:avLst/>
                <a:gdLst/>
                <a:ahLst/>
                <a:cxnLst/>
                <a:rect l="l" t="t" r="r" b="b"/>
                <a:pathLst>
                  <a:path w="17536" h="549" extrusionOk="0">
                    <a:moveTo>
                      <a:pt x="1" y="1"/>
                    </a:moveTo>
                    <a:lnTo>
                      <a:pt x="1" y="548"/>
                    </a:lnTo>
                    <a:lnTo>
                      <a:pt x="17536" y="548"/>
                    </a:lnTo>
                    <a:lnTo>
                      <a:pt x="17536" y="1"/>
                    </a:lnTo>
                    <a:close/>
                  </a:path>
                </a:pathLst>
              </a:custGeom>
              <a:solidFill>
                <a:srgbClr val="D1D1D1"/>
              </a:solidFill>
              <a:ln>
                <a:noFill/>
              </a:ln>
            </p:spPr>
            <p:txBody>
              <a:bodyPr spcFirstLastPara="1" wrap="square" lIns="121900" tIns="121900" rIns="121900" bIns="121900" anchor="ctr" anchorCtr="0">
                <a:noAutofit/>
              </a:bodyPr>
              <a:lstStyle/>
              <a:p>
                <a:endParaRPr sz="2400"/>
              </a:p>
            </p:txBody>
          </p:sp>
          <p:sp>
            <p:nvSpPr>
              <p:cNvPr id="200" name="Google Shape;200;p15"/>
              <p:cNvSpPr/>
              <p:nvPr/>
            </p:nvSpPr>
            <p:spPr>
              <a:xfrm>
                <a:off x="4616672" y="2862169"/>
                <a:ext cx="112840" cy="11298"/>
              </a:xfrm>
              <a:custGeom>
                <a:avLst/>
                <a:gdLst/>
                <a:ahLst/>
                <a:cxnLst/>
                <a:rect l="l" t="t" r="r" b="b"/>
                <a:pathLst>
                  <a:path w="5473" h="548" extrusionOk="0">
                    <a:moveTo>
                      <a:pt x="0" y="0"/>
                    </a:moveTo>
                    <a:lnTo>
                      <a:pt x="0" y="547"/>
                    </a:lnTo>
                    <a:lnTo>
                      <a:pt x="5472" y="547"/>
                    </a:lnTo>
                    <a:lnTo>
                      <a:pt x="5472" y="0"/>
                    </a:lnTo>
                    <a:close/>
                  </a:path>
                </a:pathLst>
              </a:custGeom>
              <a:solidFill>
                <a:srgbClr val="D1D1D1"/>
              </a:solidFill>
              <a:ln>
                <a:noFill/>
              </a:ln>
            </p:spPr>
            <p:txBody>
              <a:bodyPr spcFirstLastPara="1" wrap="square" lIns="121900" tIns="121900" rIns="121900" bIns="121900" anchor="ctr" anchorCtr="0">
                <a:noAutofit/>
              </a:bodyPr>
              <a:lstStyle/>
              <a:p>
                <a:endParaRPr sz="2400"/>
              </a:p>
            </p:txBody>
          </p:sp>
          <p:sp>
            <p:nvSpPr>
              <p:cNvPr id="201" name="Google Shape;201;p15"/>
              <p:cNvSpPr/>
              <p:nvPr/>
            </p:nvSpPr>
            <p:spPr>
              <a:xfrm>
                <a:off x="4616672" y="2901136"/>
                <a:ext cx="112840" cy="11298"/>
              </a:xfrm>
              <a:custGeom>
                <a:avLst/>
                <a:gdLst/>
                <a:ahLst/>
                <a:cxnLst/>
                <a:rect l="l" t="t" r="r" b="b"/>
                <a:pathLst>
                  <a:path w="5473" h="548" extrusionOk="0">
                    <a:moveTo>
                      <a:pt x="0" y="1"/>
                    </a:moveTo>
                    <a:lnTo>
                      <a:pt x="0" y="548"/>
                    </a:lnTo>
                    <a:lnTo>
                      <a:pt x="5472" y="548"/>
                    </a:lnTo>
                    <a:lnTo>
                      <a:pt x="5472" y="1"/>
                    </a:lnTo>
                    <a:close/>
                  </a:path>
                </a:pathLst>
              </a:custGeom>
              <a:solidFill>
                <a:srgbClr val="D1D1D1"/>
              </a:solidFill>
              <a:ln>
                <a:noFill/>
              </a:ln>
            </p:spPr>
            <p:txBody>
              <a:bodyPr spcFirstLastPara="1" wrap="square" lIns="121900" tIns="121900" rIns="121900" bIns="121900" anchor="ctr" anchorCtr="0">
                <a:noAutofit/>
              </a:bodyPr>
              <a:lstStyle/>
              <a:p>
                <a:endParaRPr sz="2400"/>
              </a:p>
            </p:txBody>
          </p:sp>
          <p:sp>
            <p:nvSpPr>
              <p:cNvPr id="202" name="Google Shape;202;p15"/>
              <p:cNvSpPr/>
              <p:nvPr/>
            </p:nvSpPr>
            <p:spPr>
              <a:xfrm>
                <a:off x="4616672" y="2940103"/>
                <a:ext cx="112840" cy="11319"/>
              </a:xfrm>
              <a:custGeom>
                <a:avLst/>
                <a:gdLst/>
                <a:ahLst/>
                <a:cxnLst/>
                <a:rect l="l" t="t" r="r" b="b"/>
                <a:pathLst>
                  <a:path w="5473" h="549" extrusionOk="0">
                    <a:moveTo>
                      <a:pt x="0" y="1"/>
                    </a:moveTo>
                    <a:lnTo>
                      <a:pt x="0" y="548"/>
                    </a:lnTo>
                    <a:lnTo>
                      <a:pt x="5472" y="548"/>
                    </a:lnTo>
                    <a:lnTo>
                      <a:pt x="5472" y="1"/>
                    </a:lnTo>
                    <a:close/>
                  </a:path>
                </a:pathLst>
              </a:custGeom>
              <a:solidFill>
                <a:srgbClr val="D1D1D1"/>
              </a:solidFill>
              <a:ln>
                <a:noFill/>
              </a:ln>
            </p:spPr>
            <p:txBody>
              <a:bodyPr spcFirstLastPara="1" wrap="square" lIns="121900" tIns="121900" rIns="121900" bIns="121900" anchor="ctr" anchorCtr="0">
                <a:noAutofit/>
              </a:bodyPr>
              <a:lstStyle/>
              <a:p>
                <a:endParaRPr sz="2400"/>
              </a:p>
            </p:txBody>
          </p:sp>
          <p:sp>
            <p:nvSpPr>
              <p:cNvPr id="203" name="Google Shape;203;p15"/>
              <p:cNvSpPr/>
              <p:nvPr/>
            </p:nvSpPr>
            <p:spPr>
              <a:xfrm>
                <a:off x="4189498" y="2979091"/>
                <a:ext cx="540014" cy="11298"/>
              </a:xfrm>
              <a:custGeom>
                <a:avLst/>
                <a:gdLst/>
                <a:ahLst/>
                <a:cxnLst/>
                <a:rect l="l" t="t" r="r" b="b"/>
                <a:pathLst>
                  <a:path w="26192" h="548" extrusionOk="0">
                    <a:moveTo>
                      <a:pt x="1" y="0"/>
                    </a:moveTo>
                    <a:lnTo>
                      <a:pt x="1" y="547"/>
                    </a:lnTo>
                    <a:lnTo>
                      <a:pt x="26191" y="547"/>
                    </a:lnTo>
                    <a:lnTo>
                      <a:pt x="26191" y="0"/>
                    </a:lnTo>
                    <a:close/>
                  </a:path>
                </a:pathLst>
              </a:custGeom>
              <a:solidFill>
                <a:srgbClr val="D1D1D1"/>
              </a:solidFill>
              <a:ln>
                <a:noFill/>
              </a:ln>
            </p:spPr>
            <p:txBody>
              <a:bodyPr spcFirstLastPara="1" wrap="square" lIns="121900" tIns="121900" rIns="121900" bIns="121900" anchor="ctr" anchorCtr="0">
                <a:noAutofit/>
              </a:bodyPr>
              <a:lstStyle/>
              <a:p>
                <a:endParaRPr sz="2400"/>
              </a:p>
            </p:txBody>
          </p:sp>
          <p:sp>
            <p:nvSpPr>
              <p:cNvPr id="204" name="Google Shape;204;p15"/>
              <p:cNvSpPr/>
              <p:nvPr/>
            </p:nvSpPr>
            <p:spPr>
              <a:xfrm>
                <a:off x="4189498" y="3018058"/>
                <a:ext cx="427195" cy="10783"/>
              </a:xfrm>
              <a:custGeom>
                <a:avLst/>
                <a:gdLst/>
                <a:ahLst/>
                <a:cxnLst/>
                <a:rect l="l" t="t" r="r" b="b"/>
                <a:pathLst>
                  <a:path w="20720" h="523" extrusionOk="0">
                    <a:moveTo>
                      <a:pt x="1" y="0"/>
                    </a:moveTo>
                    <a:lnTo>
                      <a:pt x="1" y="523"/>
                    </a:lnTo>
                    <a:lnTo>
                      <a:pt x="20719" y="523"/>
                    </a:lnTo>
                    <a:lnTo>
                      <a:pt x="20719" y="0"/>
                    </a:lnTo>
                    <a:close/>
                  </a:path>
                </a:pathLst>
              </a:custGeom>
              <a:solidFill>
                <a:srgbClr val="D1D1D1"/>
              </a:solidFill>
              <a:ln>
                <a:noFill/>
              </a:ln>
            </p:spPr>
            <p:txBody>
              <a:bodyPr spcFirstLastPara="1" wrap="square" lIns="121900" tIns="121900" rIns="121900" bIns="121900" anchor="ctr" anchorCtr="0">
                <a:noAutofit/>
              </a:bodyPr>
              <a:lstStyle/>
              <a:p>
                <a:endParaRPr sz="2400"/>
              </a:p>
            </p:txBody>
          </p:sp>
          <p:sp>
            <p:nvSpPr>
              <p:cNvPr id="205" name="Google Shape;205;p15"/>
              <p:cNvSpPr/>
              <p:nvPr/>
            </p:nvSpPr>
            <p:spPr>
              <a:xfrm>
                <a:off x="4189498" y="3066262"/>
                <a:ext cx="427195" cy="11298"/>
              </a:xfrm>
              <a:custGeom>
                <a:avLst/>
                <a:gdLst/>
                <a:ahLst/>
                <a:cxnLst/>
                <a:rect l="l" t="t" r="r" b="b"/>
                <a:pathLst>
                  <a:path w="20720" h="548" extrusionOk="0">
                    <a:moveTo>
                      <a:pt x="1" y="0"/>
                    </a:moveTo>
                    <a:lnTo>
                      <a:pt x="1" y="548"/>
                    </a:lnTo>
                    <a:lnTo>
                      <a:pt x="20719" y="548"/>
                    </a:lnTo>
                    <a:lnTo>
                      <a:pt x="20719" y="0"/>
                    </a:lnTo>
                    <a:close/>
                  </a:path>
                </a:pathLst>
              </a:custGeom>
              <a:solidFill>
                <a:srgbClr val="D1D1D1"/>
              </a:solidFill>
              <a:ln>
                <a:noFill/>
              </a:ln>
            </p:spPr>
            <p:txBody>
              <a:bodyPr spcFirstLastPara="1" wrap="square" lIns="121900" tIns="121900" rIns="121900" bIns="121900" anchor="ctr" anchorCtr="0">
                <a:noAutofit/>
              </a:bodyPr>
              <a:lstStyle/>
              <a:p>
                <a:endParaRPr sz="2400"/>
              </a:p>
            </p:txBody>
          </p:sp>
          <p:sp>
            <p:nvSpPr>
              <p:cNvPr id="206" name="Google Shape;206;p15"/>
              <p:cNvSpPr/>
              <p:nvPr/>
            </p:nvSpPr>
            <p:spPr>
              <a:xfrm>
                <a:off x="1268961" y="2030913"/>
                <a:ext cx="410268" cy="256935"/>
              </a:xfrm>
              <a:custGeom>
                <a:avLst/>
                <a:gdLst/>
                <a:ahLst/>
                <a:cxnLst/>
                <a:rect l="l" t="t" r="r" b="b"/>
                <a:pathLst>
                  <a:path w="19899" h="12462" extrusionOk="0">
                    <a:moveTo>
                      <a:pt x="1" y="0"/>
                    </a:moveTo>
                    <a:lnTo>
                      <a:pt x="1" y="12461"/>
                    </a:lnTo>
                    <a:lnTo>
                      <a:pt x="19899" y="12461"/>
                    </a:lnTo>
                    <a:lnTo>
                      <a:pt x="19899" y="0"/>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207" name="Google Shape;207;p15"/>
              <p:cNvSpPr/>
              <p:nvPr/>
            </p:nvSpPr>
            <p:spPr>
              <a:xfrm>
                <a:off x="1299743" y="2243211"/>
                <a:ext cx="121045" cy="153848"/>
              </a:xfrm>
              <a:custGeom>
                <a:avLst/>
                <a:gdLst/>
                <a:ahLst/>
                <a:cxnLst/>
                <a:rect l="l" t="t" r="r" b="b"/>
                <a:pathLst>
                  <a:path w="5871" h="7462" extrusionOk="0">
                    <a:moveTo>
                      <a:pt x="5870" y="0"/>
                    </a:moveTo>
                    <a:lnTo>
                      <a:pt x="0" y="722"/>
                    </a:lnTo>
                    <a:lnTo>
                      <a:pt x="0" y="7462"/>
                    </a:lnTo>
                    <a:lnTo>
                      <a:pt x="5870" y="0"/>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208" name="Google Shape;208;p15"/>
              <p:cNvSpPr/>
              <p:nvPr/>
            </p:nvSpPr>
            <p:spPr>
              <a:xfrm>
                <a:off x="1400253" y="2070395"/>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09" name="Google Shape;209;p15"/>
              <p:cNvSpPr/>
              <p:nvPr/>
            </p:nvSpPr>
            <p:spPr>
              <a:xfrm>
                <a:off x="1517670" y="2121155"/>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10" name="Google Shape;210;p15"/>
              <p:cNvSpPr/>
              <p:nvPr/>
            </p:nvSpPr>
            <p:spPr>
              <a:xfrm>
                <a:off x="1517670" y="2172431"/>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11" name="Google Shape;211;p15"/>
              <p:cNvSpPr/>
              <p:nvPr/>
            </p:nvSpPr>
            <p:spPr>
              <a:xfrm>
                <a:off x="1400253" y="2223212"/>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12" name="Google Shape;212;p15"/>
              <p:cNvSpPr/>
              <p:nvPr/>
            </p:nvSpPr>
            <p:spPr>
              <a:xfrm>
                <a:off x="997696" y="1942196"/>
                <a:ext cx="478470" cy="299490"/>
              </a:xfrm>
              <a:custGeom>
                <a:avLst/>
                <a:gdLst/>
                <a:ahLst/>
                <a:cxnLst/>
                <a:rect l="l" t="t" r="r" b="b"/>
                <a:pathLst>
                  <a:path w="23207" h="14526" extrusionOk="0">
                    <a:moveTo>
                      <a:pt x="0" y="0"/>
                    </a:moveTo>
                    <a:lnTo>
                      <a:pt x="0" y="14526"/>
                    </a:lnTo>
                    <a:lnTo>
                      <a:pt x="23206" y="14526"/>
                    </a:lnTo>
                    <a:lnTo>
                      <a:pt x="23206"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213" name="Google Shape;213;p15"/>
              <p:cNvSpPr/>
              <p:nvPr/>
            </p:nvSpPr>
            <p:spPr>
              <a:xfrm>
                <a:off x="1033591" y="2189358"/>
                <a:ext cx="141560" cy="179496"/>
              </a:xfrm>
              <a:custGeom>
                <a:avLst/>
                <a:gdLst/>
                <a:ahLst/>
                <a:cxnLst/>
                <a:rect l="l" t="t" r="r" b="b"/>
                <a:pathLst>
                  <a:path w="6866" h="8706" extrusionOk="0">
                    <a:moveTo>
                      <a:pt x="6865" y="1"/>
                    </a:moveTo>
                    <a:lnTo>
                      <a:pt x="0" y="821"/>
                    </a:lnTo>
                    <a:lnTo>
                      <a:pt x="0" y="8706"/>
                    </a:lnTo>
                    <a:lnTo>
                      <a:pt x="6865" y="1"/>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214" name="Google Shape;214;p15"/>
              <p:cNvSpPr/>
              <p:nvPr/>
            </p:nvSpPr>
            <p:spPr>
              <a:xfrm>
                <a:off x="1058724" y="1987822"/>
                <a:ext cx="356415" cy="18494"/>
              </a:xfrm>
              <a:custGeom>
                <a:avLst/>
                <a:gdLst/>
                <a:ahLst/>
                <a:cxnLst/>
                <a:rect l="l" t="t" r="r" b="b"/>
                <a:pathLst>
                  <a:path w="17287" h="897" extrusionOk="0">
                    <a:moveTo>
                      <a:pt x="0" y="1"/>
                    </a:moveTo>
                    <a:lnTo>
                      <a:pt x="0" y="896"/>
                    </a:lnTo>
                    <a:lnTo>
                      <a:pt x="17286" y="896"/>
                    </a:lnTo>
                    <a:lnTo>
                      <a:pt x="17286"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15" name="Google Shape;215;p15"/>
              <p:cNvSpPr/>
              <p:nvPr/>
            </p:nvSpPr>
            <p:spPr>
              <a:xfrm>
                <a:off x="1243333" y="2047304"/>
                <a:ext cx="171806" cy="18494"/>
              </a:xfrm>
              <a:custGeom>
                <a:avLst/>
                <a:gdLst/>
                <a:ahLst/>
                <a:cxnLst/>
                <a:rect l="l" t="t" r="r" b="b"/>
                <a:pathLst>
                  <a:path w="8333" h="897" extrusionOk="0">
                    <a:moveTo>
                      <a:pt x="0" y="1"/>
                    </a:moveTo>
                    <a:lnTo>
                      <a:pt x="0" y="896"/>
                    </a:lnTo>
                    <a:lnTo>
                      <a:pt x="8332" y="896"/>
                    </a:lnTo>
                    <a:lnTo>
                      <a:pt x="8332"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16" name="Google Shape;216;p15"/>
              <p:cNvSpPr/>
              <p:nvPr/>
            </p:nvSpPr>
            <p:spPr>
              <a:xfrm>
                <a:off x="1243333" y="2106290"/>
                <a:ext cx="171806" cy="18989"/>
              </a:xfrm>
              <a:custGeom>
                <a:avLst/>
                <a:gdLst/>
                <a:ahLst/>
                <a:cxnLst/>
                <a:rect l="l" t="t" r="r" b="b"/>
                <a:pathLst>
                  <a:path w="8333" h="921" extrusionOk="0">
                    <a:moveTo>
                      <a:pt x="0" y="0"/>
                    </a:moveTo>
                    <a:lnTo>
                      <a:pt x="0" y="921"/>
                    </a:lnTo>
                    <a:lnTo>
                      <a:pt x="8332" y="921"/>
                    </a:lnTo>
                    <a:lnTo>
                      <a:pt x="8332"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17" name="Google Shape;217;p15"/>
              <p:cNvSpPr/>
              <p:nvPr/>
            </p:nvSpPr>
            <p:spPr>
              <a:xfrm>
                <a:off x="1058724" y="2047304"/>
                <a:ext cx="134880" cy="18494"/>
              </a:xfrm>
              <a:custGeom>
                <a:avLst/>
                <a:gdLst/>
                <a:ahLst/>
                <a:cxnLst/>
                <a:rect l="l" t="t" r="r" b="b"/>
                <a:pathLst>
                  <a:path w="6542" h="897" extrusionOk="0">
                    <a:moveTo>
                      <a:pt x="0" y="1"/>
                    </a:moveTo>
                    <a:lnTo>
                      <a:pt x="0" y="896"/>
                    </a:lnTo>
                    <a:lnTo>
                      <a:pt x="6542" y="896"/>
                    </a:lnTo>
                    <a:lnTo>
                      <a:pt x="6542"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18" name="Google Shape;218;p15"/>
              <p:cNvSpPr/>
              <p:nvPr/>
            </p:nvSpPr>
            <p:spPr>
              <a:xfrm>
                <a:off x="1058724" y="2106290"/>
                <a:ext cx="134880" cy="18989"/>
              </a:xfrm>
              <a:custGeom>
                <a:avLst/>
                <a:gdLst/>
                <a:ahLst/>
                <a:cxnLst/>
                <a:rect l="l" t="t" r="r" b="b"/>
                <a:pathLst>
                  <a:path w="6542" h="921" extrusionOk="0">
                    <a:moveTo>
                      <a:pt x="0" y="0"/>
                    </a:moveTo>
                    <a:lnTo>
                      <a:pt x="0" y="921"/>
                    </a:lnTo>
                    <a:lnTo>
                      <a:pt x="6542" y="921"/>
                    </a:lnTo>
                    <a:lnTo>
                      <a:pt x="6542"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19" name="Google Shape;219;p15"/>
              <p:cNvSpPr/>
              <p:nvPr/>
            </p:nvSpPr>
            <p:spPr>
              <a:xfrm>
                <a:off x="1058724" y="2165772"/>
                <a:ext cx="356415" cy="18473"/>
              </a:xfrm>
              <a:custGeom>
                <a:avLst/>
                <a:gdLst/>
                <a:ahLst/>
                <a:cxnLst/>
                <a:rect l="l" t="t" r="r" b="b"/>
                <a:pathLst>
                  <a:path w="17287" h="896" extrusionOk="0">
                    <a:moveTo>
                      <a:pt x="0" y="0"/>
                    </a:moveTo>
                    <a:lnTo>
                      <a:pt x="0" y="896"/>
                    </a:lnTo>
                    <a:lnTo>
                      <a:pt x="17286" y="896"/>
                    </a:lnTo>
                    <a:lnTo>
                      <a:pt x="17286"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20" name="Google Shape;220;p15"/>
              <p:cNvSpPr/>
              <p:nvPr/>
            </p:nvSpPr>
            <p:spPr>
              <a:xfrm>
                <a:off x="1506392" y="2733969"/>
                <a:ext cx="62595" cy="62574"/>
              </a:xfrm>
              <a:custGeom>
                <a:avLst/>
                <a:gdLst/>
                <a:ahLst/>
                <a:cxnLst/>
                <a:rect l="l" t="t" r="r" b="b"/>
                <a:pathLst>
                  <a:path w="3036" h="3035" fill="none" extrusionOk="0">
                    <a:moveTo>
                      <a:pt x="1" y="1517"/>
                    </a:moveTo>
                    <a:lnTo>
                      <a:pt x="1" y="1517"/>
                    </a:lnTo>
                    <a:lnTo>
                      <a:pt x="1" y="1368"/>
                    </a:lnTo>
                    <a:lnTo>
                      <a:pt x="26" y="1219"/>
                    </a:lnTo>
                    <a:lnTo>
                      <a:pt x="50" y="1070"/>
                    </a:lnTo>
                    <a:lnTo>
                      <a:pt x="100" y="920"/>
                    </a:lnTo>
                    <a:lnTo>
                      <a:pt x="249" y="672"/>
                    </a:lnTo>
                    <a:lnTo>
                      <a:pt x="448" y="448"/>
                    </a:lnTo>
                    <a:lnTo>
                      <a:pt x="672" y="249"/>
                    </a:lnTo>
                    <a:lnTo>
                      <a:pt x="921" y="100"/>
                    </a:lnTo>
                    <a:lnTo>
                      <a:pt x="1070" y="50"/>
                    </a:lnTo>
                    <a:lnTo>
                      <a:pt x="1219" y="25"/>
                    </a:lnTo>
                    <a:lnTo>
                      <a:pt x="1369" y="0"/>
                    </a:lnTo>
                    <a:lnTo>
                      <a:pt x="1518" y="0"/>
                    </a:lnTo>
                    <a:lnTo>
                      <a:pt x="1518" y="0"/>
                    </a:lnTo>
                    <a:lnTo>
                      <a:pt x="1667" y="0"/>
                    </a:lnTo>
                    <a:lnTo>
                      <a:pt x="1816" y="25"/>
                    </a:lnTo>
                    <a:lnTo>
                      <a:pt x="1966" y="50"/>
                    </a:lnTo>
                    <a:lnTo>
                      <a:pt x="2115" y="100"/>
                    </a:lnTo>
                    <a:lnTo>
                      <a:pt x="2364" y="249"/>
                    </a:lnTo>
                    <a:lnTo>
                      <a:pt x="2587" y="448"/>
                    </a:lnTo>
                    <a:lnTo>
                      <a:pt x="2786" y="672"/>
                    </a:lnTo>
                    <a:lnTo>
                      <a:pt x="2936" y="920"/>
                    </a:lnTo>
                    <a:lnTo>
                      <a:pt x="2985" y="1070"/>
                    </a:lnTo>
                    <a:lnTo>
                      <a:pt x="3010" y="1219"/>
                    </a:lnTo>
                    <a:lnTo>
                      <a:pt x="3035" y="1368"/>
                    </a:lnTo>
                    <a:lnTo>
                      <a:pt x="3035" y="1517"/>
                    </a:lnTo>
                    <a:lnTo>
                      <a:pt x="3035" y="1517"/>
                    </a:lnTo>
                    <a:lnTo>
                      <a:pt x="3035" y="1667"/>
                    </a:lnTo>
                    <a:lnTo>
                      <a:pt x="3010" y="1816"/>
                    </a:lnTo>
                    <a:lnTo>
                      <a:pt x="2985" y="1965"/>
                    </a:lnTo>
                    <a:lnTo>
                      <a:pt x="2936" y="2114"/>
                    </a:lnTo>
                    <a:lnTo>
                      <a:pt x="2786" y="2363"/>
                    </a:lnTo>
                    <a:lnTo>
                      <a:pt x="2587" y="2587"/>
                    </a:lnTo>
                    <a:lnTo>
                      <a:pt x="2364" y="2786"/>
                    </a:lnTo>
                    <a:lnTo>
                      <a:pt x="2115" y="2910"/>
                    </a:lnTo>
                    <a:lnTo>
                      <a:pt x="1966" y="2985"/>
                    </a:lnTo>
                    <a:lnTo>
                      <a:pt x="1816" y="3010"/>
                    </a:lnTo>
                    <a:lnTo>
                      <a:pt x="1667" y="3035"/>
                    </a:lnTo>
                    <a:lnTo>
                      <a:pt x="1518" y="3035"/>
                    </a:lnTo>
                    <a:lnTo>
                      <a:pt x="1518" y="3035"/>
                    </a:lnTo>
                    <a:lnTo>
                      <a:pt x="1369" y="3035"/>
                    </a:lnTo>
                    <a:lnTo>
                      <a:pt x="1219" y="3010"/>
                    </a:lnTo>
                    <a:lnTo>
                      <a:pt x="1070" y="2985"/>
                    </a:lnTo>
                    <a:lnTo>
                      <a:pt x="921" y="2910"/>
                    </a:lnTo>
                    <a:lnTo>
                      <a:pt x="672" y="2786"/>
                    </a:lnTo>
                    <a:lnTo>
                      <a:pt x="448" y="2587"/>
                    </a:lnTo>
                    <a:lnTo>
                      <a:pt x="249" y="2363"/>
                    </a:lnTo>
                    <a:lnTo>
                      <a:pt x="100" y="2114"/>
                    </a:lnTo>
                    <a:lnTo>
                      <a:pt x="50" y="1965"/>
                    </a:lnTo>
                    <a:lnTo>
                      <a:pt x="26" y="1816"/>
                    </a:lnTo>
                    <a:lnTo>
                      <a:pt x="1" y="1667"/>
                    </a:lnTo>
                    <a:lnTo>
                      <a:pt x="1" y="1517"/>
                    </a:lnTo>
                    <a:lnTo>
                      <a:pt x="1" y="1517"/>
                    </a:lnTo>
                    <a:close/>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1" name="Google Shape;221;p15"/>
              <p:cNvSpPr/>
              <p:nvPr/>
            </p:nvSpPr>
            <p:spPr>
              <a:xfrm>
                <a:off x="1411015" y="2328341"/>
                <a:ext cx="126674" cy="405649"/>
              </a:xfrm>
              <a:custGeom>
                <a:avLst/>
                <a:gdLst/>
                <a:ahLst/>
                <a:cxnLst/>
                <a:rect l="l" t="t" r="r" b="b"/>
                <a:pathLst>
                  <a:path w="6144" h="19675" fill="none" extrusionOk="0">
                    <a:moveTo>
                      <a:pt x="0" y="0"/>
                    </a:moveTo>
                    <a:lnTo>
                      <a:pt x="0" y="8482"/>
                    </a:lnTo>
                    <a:lnTo>
                      <a:pt x="6144" y="11615"/>
                    </a:lnTo>
                    <a:lnTo>
                      <a:pt x="6144" y="19674"/>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2" name="Google Shape;222;p15"/>
              <p:cNvSpPr/>
              <p:nvPr/>
            </p:nvSpPr>
            <p:spPr>
              <a:xfrm>
                <a:off x="1466909" y="2287827"/>
                <a:ext cx="46183" cy="387691"/>
              </a:xfrm>
              <a:custGeom>
                <a:avLst/>
                <a:gdLst/>
                <a:ahLst/>
                <a:cxnLst/>
                <a:rect l="l" t="t" r="r" b="b"/>
                <a:pathLst>
                  <a:path w="2240" h="18804" fill="none" extrusionOk="0">
                    <a:moveTo>
                      <a:pt x="1" y="18804"/>
                    </a:moveTo>
                    <a:lnTo>
                      <a:pt x="1" y="8929"/>
                    </a:lnTo>
                    <a:lnTo>
                      <a:pt x="2239" y="7512"/>
                    </a:lnTo>
                    <a:lnTo>
                      <a:pt x="2239" y="0"/>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3" name="Google Shape;223;p15"/>
              <p:cNvSpPr/>
              <p:nvPr/>
            </p:nvSpPr>
            <p:spPr>
              <a:xfrm>
                <a:off x="1466909" y="2749350"/>
                <a:ext cx="21" cy="157456"/>
              </a:xfrm>
              <a:custGeom>
                <a:avLst/>
                <a:gdLst/>
                <a:ahLst/>
                <a:cxnLst/>
                <a:rect l="l" t="t" r="r" b="b"/>
                <a:pathLst>
                  <a:path w="1" h="7637" fill="none" extrusionOk="0">
                    <a:moveTo>
                      <a:pt x="1" y="0"/>
                    </a:moveTo>
                    <a:lnTo>
                      <a:pt x="1" y="7636"/>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4" name="Google Shape;224;p15"/>
              <p:cNvSpPr/>
              <p:nvPr/>
            </p:nvSpPr>
            <p:spPr>
              <a:xfrm>
                <a:off x="1466909" y="2983689"/>
                <a:ext cx="21" cy="54904"/>
              </a:xfrm>
              <a:custGeom>
                <a:avLst/>
                <a:gdLst/>
                <a:ahLst/>
                <a:cxnLst/>
                <a:rect l="l" t="t" r="r" b="b"/>
                <a:pathLst>
                  <a:path w="1" h="2663" fill="none" extrusionOk="0">
                    <a:moveTo>
                      <a:pt x="1" y="1"/>
                    </a:moveTo>
                    <a:lnTo>
                      <a:pt x="1" y="2662"/>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
          <p:nvSpPr>
            <p:cNvPr id="225" name="Google Shape;225;p15"/>
            <p:cNvSpPr/>
            <p:nvPr/>
          </p:nvSpPr>
          <p:spPr>
            <a:xfrm>
              <a:off x="2897110" y="1017082"/>
              <a:ext cx="90343" cy="90343"/>
            </a:xfrm>
            <a:prstGeom prst="ellipse">
              <a:avLst/>
            </a:prstGeom>
            <a:noFill/>
            <a:ln>
              <a:noFill/>
            </a:ln>
          </p:spPr>
          <p:txBody>
            <a:bodyPr spcFirstLastPara="1" wrap="square" lIns="121900" tIns="121900" rIns="121900" bIns="121900" anchor="ctr" anchorCtr="0">
              <a:noAutofit/>
            </a:bodyPr>
            <a:lstStyle/>
            <a:p>
              <a:endParaRPr sz="2400"/>
            </a:p>
          </p:txBody>
        </p:sp>
        <p:sp>
          <p:nvSpPr>
            <p:cNvPr id="226" name="Google Shape;226;p15"/>
            <p:cNvSpPr/>
            <p:nvPr/>
          </p:nvSpPr>
          <p:spPr>
            <a:xfrm>
              <a:off x="1125181" y="1473122"/>
              <a:ext cx="90300" cy="90300"/>
            </a:xfrm>
            <a:prstGeom prst="ellipse">
              <a:avLst/>
            </a:prstGeom>
            <a:noFill/>
            <a:ln>
              <a:noFill/>
            </a:ln>
          </p:spPr>
          <p:txBody>
            <a:bodyPr spcFirstLastPara="1" wrap="square" lIns="121900" tIns="121900" rIns="121900" bIns="121900" anchor="ctr" anchorCtr="0">
              <a:noAutofit/>
            </a:bodyPr>
            <a:lstStyle/>
            <a:p>
              <a:endParaRPr sz="2400"/>
            </a:p>
          </p:txBody>
        </p:sp>
        <p:sp>
          <p:nvSpPr>
            <p:cNvPr id="227" name="Google Shape;227;p15"/>
            <p:cNvSpPr/>
            <p:nvPr/>
          </p:nvSpPr>
          <p:spPr>
            <a:xfrm>
              <a:off x="790781" y="3096605"/>
              <a:ext cx="90300" cy="90300"/>
            </a:xfrm>
            <a:prstGeom prst="ellipse">
              <a:avLst/>
            </a:prstGeom>
            <a:noFill/>
            <a:ln>
              <a:noFill/>
            </a:ln>
          </p:spPr>
          <p:txBody>
            <a:bodyPr spcFirstLastPara="1" wrap="square" lIns="121900" tIns="121900" rIns="121900" bIns="121900" anchor="ctr" anchorCtr="0">
              <a:noAutofit/>
            </a:bodyPr>
            <a:lstStyle/>
            <a:p>
              <a:endParaRPr sz="2400"/>
            </a:p>
          </p:txBody>
        </p:sp>
        <p:sp>
          <p:nvSpPr>
            <p:cNvPr id="228" name="Google Shape;228;p15"/>
            <p:cNvSpPr/>
            <p:nvPr/>
          </p:nvSpPr>
          <p:spPr>
            <a:xfrm>
              <a:off x="4107158" y="1563464"/>
              <a:ext cx="90343" cy="90343"/>
            </a:xfrm>
            <a:prstGeom prst="ellipse">
              <a:avLst/>
            </a:prstGeom>
            <a:noFill/>
            <a:ln>
              <a:noFill/>
            </a:ln>
          </p:spPr>
          <p:txBody>
            <a:bodyPr spcFirstLastPara="1" wrap="square" lIns="121900" tIns="121900" rIns="121900" bIns="121900" anchor="ctr" anchorCtr="0">
              <a:noAutofit/>
            </a:bodyPr>
            <a:lstStyle/>
            <a:p>
              <a:endParaRPr sz="2400"/>
            </a:p>
          </p:txBody>
        </p:sp>
        <p:sp>
          <p:nvSpPr>
            <p:cNvPr id="229" name="Google Shape;229;p15"/>
            <p:cNvSpPr/>
            <p:nvPr/>
          </p:nvSpPr>
          <p:spPr>
            <a:xfrm>
              <a:off x="4739527" y="2628883"/>
              <a:ext cx="90343" cy="90343"/>
            </a:xfrm>
            <a:prstGeom prst="ellipse">
              <a:avLst/>
            </a:prstGeom>
            <a:noFill/>
            <a:ln>
              <a:noFill/>
            </a:ln>
          </p:spPr>
          <p:txBody>
            <a:bodyPr spcFirstLastPara="1" wrap="square" lIns="121900" tIns="121900" rIns="121900" bIns="121900" anchor="ctr" anchorCtr="0">
              <a:noAutofit/>
            </a:bodyPr>
            <a:lstStyle/>
            <a:p>
              <a:endParaRPr sz="2400"/>
            </a:p>
          </p:txBody>
        </p:sp>
        <p:sp>
          <p:nvSpPr>
            <p:cNvPr id="230" name="Google Shape;230;p15"/>
            <p:cNvSpPr/>
            <p:nvPr/>
          </p:nvSpPr>
          <p:spPr>
            <a:xfrm>
              <a:off x="3998124" y="4018260"/>
              <a:ext cx="90343" cy="90343"/>
            </a:xfrm>
            <a:prstGeom prst="ellipse">
              <a:avLst/>
            </a:prstGeom>
            <a:noFill/>
            <a:ln>
              <a:noFill/>
            </a:ln>
          </p:spPr>
          <p:txBody>
            <a:bodyPr spcFirstLastPara="1" wrap="square" lIns="121900" tIns="121900" rIns="121900" bIns="121900" anchor="ctr" anchorCtr="0">
              <a:noAutofit/>
            </a:bodyPr>
            <a:lstStyle/>
            <a:p>
              <a:endParaRPr sz="2400"/>
            </a:p>
          </p:txBody>
        </p:sp>
      </p:grpSp>
      <p:sp>
        <p:nvSpPr>
          <p:cNvPr id="231" name="Rectangle 230">
            <a:extLst>
              <a:ext uri="{FF2B5EF4-FFF2-40B4-BE49-F238E27FC236}">
                <a16:creationId xmlns:a16="http://schemas.microsoft.com/office/drawing/2014/main" id="{8FE95A95-9F64-E449-950A-E30A96BA4A3E}"/>
              </a:ext>
            </a:extLst>
          </p:cNvPr>
          <p:cNvSpPr/>
          <p:nvPr/>
        </p:nvSpPr>
        <p:spPr>
          <a:xfrm>
            <a:off x="6575101" y="6493218"/>
            <a:ext cx="5024120" cy="297454"/>
          </a:xfrm>
          <a:prstGeom prst="rect">
            <a:avLst/>
          </a:prstGeom>
        </p:spPr>
        <p:txBody>
          <a:bodyPr wrap="square">
            <a:spAutoFit/>
          </a:bodyPr>
          <a:lstStyle/>
          <a:p>
            <a:pPr lvl="0"/>
            <a:r>
              <a:rPr lang="en-CA" sz="1333" dirty="0">
                <a:latin typeface="Fira Sans Extra Condensed"/>
                <a:ea typeface="Fira Sans Extra Condensed"/>
                <a:cs typeface="Fira Sans Extra Condensed"/>
                <a:sym typeface="Fira Sans Extra Condensed"/>
              </a:rPr>
              <a:t>Reproduction and distribution of the presentation deck is prohibited</a:t>
            </a:r>
          </a:p>
        </p:txBody>
      </p:sp>
      <p:sp>
        <p:nvSpPr>
          <p:cNvPr id="3" name="TextBox 2">
            <a:extLst>
              <a:ext uri="{FF2B5EF4-FFF2-40B4-BE49-F238E27FC236}">
                <a16:creationId xmlns:a16="http://schemas.microsoft.com/office/drawing/2014/main" id="{333AF6E1-270D-C28B-2FA2-1494546F5399}"/>
              </a:ext>
            </a:extLst>
          </p:cNvPr>
          <p:cNvSpPr txBox="1"/>
          <p:nvPr/>
        </p:nvSpPr>
        <p:spPr>
          <a:xfrm>
            <a:off x="6279936" y="2597257"/>
            <a:ext cx="8157999" cy="1569660"/>
          </a:xfrm>
          <a:prstGeom prst="rect">
            <a:avLst/>
          </a:prstGeom>
          <a:noFill/>
        </p:spPr>
        <p:txBody>
          <a:bodyPr wrap="square" rtlCol="0">
            <a:spAutoFit/>
          </a:bodyPr>
          <a:lstStyle/>
          <a:p>
            <a:r>
              <a:rPr lang="en-US" sz="9600" b="1" dirty="0">
                <a:solidFill>
                  <a:schemeClr val="accent1">
                    <a:lumMod val="40000"/>
                    <a:lumOff val="60000"/>
                  </a:schemeClr>
                </a:solidFill>
                <a:latin typeface="Fira Sans" panose="020B0503050000020004" pitchFamily="34" charset="0"/>
              </a:rPr>
              <a:t>Chapter 2</a:t>
            </a:r>
          </a:p>
        </p:txBody>
      </p:sp>
      <p:sp>
        <p:nvSpPr>
          <p:cNvPr id="8" name="TextBox 7">
            <a:extLst>
              <a:ext uri="{FF2B5EF4-FFF2-40B4-BE49-F238E27FC236}">
                <a16:creationId xmlns:a16="http://schemas.microsoft.com/office/drawing/2014/main" id="{F917F846-9A3B-17F1-37A2-C2A23CE244E2}"/>
              </a:ext>
            </a:extLst>
          </p:cNvPr>
          <p:cNvSpPr txBox="1"/>
          <p:nvPr/>
        </p:nvSpPr>
        <p:spPr>
          <a:xfrm>
            <a:off x="6265747" y="1290039"/>
            <a:ext cx="6417563" cy="1200329"/>
          </a:xfrm>
          <a:prstGeom prst="rect">
            <a:avLst/>
          </a:prstGeom>
          <a:noFill/>
        </p:spPr>
        <p:txBody>
          <a:bodyPr wrap="square" rtlCol="0">
            <a:spAutoFit/>
          </a:bodyPr>
          <a:lstStyle/>
          <a:p>
            <a:r>
              <a:rPr lang="en-US" sz="7200" b="1" dirty="0">
                <a:solidFill>
                  <a:schemeClr val="bg1"/>
                </a:solidFill>
                <a:latin typeface="Fira Sans" panose="020B0503050000020004" pitchFamily="34" charset="0"/>
              </a:rPr>
              <a:t>Bootcamp</a:t>
            </a:r>
          </a:p>
        </p:txBody>
      </p:sp>
      <p:sp>
        <p:nvSpPr>
          <p:cNvPr id="9" name="TextBox 8">
            <a:extLst>
              <a:ext uri="{FF2B5EF4-FFF2-40B4-BE49-F238E27FC236}">
                <a16:creationId xmlns:a16="http://schemas.microsoft.com/office/drawing/2014/main" id="{4FCB65FA-E443-9BAC-4897-6EF1588A1B76}"/>
              </a:ext>
            </a:extLst>
          </p:cNvPr>
          <p:cNvSpPr txBox="1"/>
          <p:nvPr/>
        </p:nvSpPr>
        <p:spPr>
          <a:xfrm>
            <a:off x="6882458" y="4665194"/>
            <a:ext cx="6417563" cy="502766"/>
          </a:xfrm>
          <a:prstGeom prst="rect">
            <a:avLst/>
          </a:prstGeom>
          <a:noFill/>
        </p:spPr>
        <p:txBody>
          <a:bodyPr wrap="square" rtlCol="0">
            <a:spAutoFit/>
          </a:bodyPr>
          <a:lstStyle/>
          <a:p>
            <a:r>
              <a:rPr lang="en-US" sz="2667" b="1" dirty="0">
                <a:solidFill>
                  <a:schemeClr val="bg1"/>
                </a:solidFill>
                <a:latin typeface="Fira Sans" panose="020B0503050000020004" pitchFamily="34" charset="0"/>
              </a:rPr>
              <a:t>Welcome to your 1</a:t>
            </a:r>
            <a:r>
              <a:rPr lang="en-US" sz="2667" b="1" baseline="30000" dirty="0">
                <a:solidFill>
                  <a:schemeClr val="bg1"/>
                </a:solidFill>
                <a:latin typeface="Fira Sans" panose="020B0503050000020004" pitchFamily="34" charset="0"/>
              </a:rPr>
              <a:t>st</a:t>
            </a:r>
            <a:r>
              <a:rPr lang="en-US" sz="2667" b="1" dirty="0">
                <a:solidFill>
                  <a:schemeClr val="bg1"/>
                </a:solidFill>
                <a:latin typeface="Fira Sans" panose="020B0503050000020004" pitchFamily="34" charset="0"/>
              </a:rPr>
              <a:t> session!</a:t>
            </a:r>
          </a:p>
        </p:txBody>
      </p:sp>
      <p:sp>
        <p:nvSpPr>
          <p:cNvPr id="5" name="TextBox 4">
            <a:extLst>
              <a:ext uri="{FF2B5EF4-FFF2-40B4-BE49-F238E27FC236}">
                <a16:creationId xmlns:a16="http://schemas.microsoft.com/office/drawing/2014/main" id="{D7770F90-9C00-EDEE-7C18-82C22B502421}"/>
              </a:ext>
            </a:extLst>
          </p:cNvPr>
          <p:cNvSpPr txBox="1"/>
          <p:nvPr/>
        </p:nvSpPr>
        <p:spPr>
          <a:xfrm>
            <a:off x="5766324" y="381917"/>
            <a:ext cx="8157999" cy="1200329"/>
          </a:xfrm>
          <a:prstGeom prst="rect">
            <a:avLst/>
          </a:prstGeom>
          <a:noFill/>
        </p:spPr>
        <p:txBody>
          <a:bodyPr wrap="square" rtlCol="0">
            <a:spAutoFit/>
          </a:bodyPr>
          <a:lstStyle/>
          <a:p>
            <a:r>
              <a:rPr lang="en-US" sz="7200" b="1" dirty="0" err="1">
                <a:solidFill>
                  <a:schemeClr val="bg1"/>
                </a:solidFill>
                <a:latin typeface="Fira Sans" panose="020B0503050000020004" pitchFamily="34" charset="0"/>
              </a:rPr>
              <a:t>Code</a:t>
            </a:r>
            <a:r>
              <a:rPr lang="en-US" sz="7200" b="1" dirty="0" err="1">
                <a:solidFill>
                  <a:srgbClr val="FFD100"/>
                </a:solidFill>
                <a:latin typeface="Fira Sans" panose="020B0503050000020004" pitchFamily="34" charset="0"/>
              </a:rPr>
              <a:t>U</a:t>
            </a:r>
            <a:r>
              <a:rPr lang="en-US" sz="7200" b="1" dirty="0" err="1">
                <a:solidFill>
                  <a:schemeClr val="bg1"/>
                </a:solidFill>
                <a:latin typeface="Fira Sans" panose="020B0503050000020004" pitchFamily="34" charset="0"/>
              </a:rPr>
              <a:t>’s</a:t>
            </a:r>
            <a:endParaRPr lang="en-US" sz="7200" b="1" dirty="0">
              <a:solidFill>
                <a:schemeClr val="bg1"/>
              </a:solidFill>
              <a:latin typeface="Fira Sans" panose="020B05030500000200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Google Shape;911;p25">
            <a:extLst>
              <a:ext uri="{FF2B5EF4-FFF2-40B4-BE49-F238E27FC236}">
                <a16:creationId xmlns:a16="http://schemas.microsoft.com/office/drawing/2014/main" id="{39BE277E-F5BA-6548-BC5F-C7A786B3D450}"/>
              </a:ext>
            </a:extLst>
          </p:cNvPr>
          <p:cNvSpPr/>
          <p:nvPr/>
        </p:nvSpPr>
        <p:spPr>
          <a:xfrm>
            <a:off x="575400" y="1324053"/>
            <a:ext cx="3223761" cy="4709455"/>
          </a:xfrm>
          <a:prstGeom prst="roundRect">
            <a:avLst>
              <a:gd name="adj" fmla="val 15217"/>
            </a:avLst>
          </a:prstGeom>
          <a:solidFill>
            <a:srgbClr val="2776EA">
              <a:alpha val="12549"/>
            </a:srgbClr>
          </a:solidFill>
          <a:ln>
            <a:noFill/>
          </a:ln>
        </p:spPr>
        <p:txBody>
          <a:bodyPr spcFirstLastPara="1" wrap="square" lIns="121900" tIns="121900" rIns="121900" bIns="121900" anchor="ctr" anchorCtr="0">
            <a:noAutofit/>
          </a:bodyPr>
          <a:lstStyle/>
          <a:p>
            <a:endParaRPr sz="2400"/>
          </a:p>
        </p:txBody>
      </p:sp>
      <p:sp>
        <p:nvSpPr>
          <p:cNvPr id="2" name="Title 1">
            <a:extLst>
              <a:ext uri="{FF2B5EF4-FFF2-40B4-BE49-F238E27FC236}">
                <a16:creationId xmlns:a16="http://schemas.microsoft.com/office/drawing/2014/main" id="{D71D9AD2-CB44-8744-8137-C7CAC2E8A255}"/>
              </a:ext>
            </a:extLst>
          </p:cNvPr>
          <p:cNvSpPr>
            <a:spLocks noGrp="1"/>
          </p:cNvSpPr>
          <p:nvPr>
            <p:ph type="title"/>
          </p:nvPr>
        </p:nvSpPr>
        <p:spPr>
          <a:xfrm>
            <a:off x="838166" y="126944"/>
            <a:ext cx="10515600" cy="1325563"/>
          </a:xfrm>
        </p:spPr>
        <p:txBody>
          <a:bodyPr>
            <a:noAutofit/>
          </a:bodyPr>
          <a:lstStyle/>
          <a:p>
            <a:pPr algn="ctr"/>
            <a:r>
              <a:rPr lang="en-US" sz="6000" b="1" dirty="0">
                <a:solidFill>
                  <a:srgbClr val="002060"/>
                </a:solidFill>
                <a:latin typeface="Fira Sans" panose="020B0503050000020004" pitchFamily="34" charset="0"/>
              </a:rPr>
              <a:t>Thank you!</a:t>
            </a:r>
          </a:p>
        </p:txBody>
      </p:sp>
      <p:grpSp>
        <p:nvGrpSpPr>
          <p:cNvPr id="3" name="Google Shape;1922;p38">
            <a:extLst>
              <a:ext uri="{FF2B5EF4-FFF2-40B4-BE49-F238E27FC236}">
                <a16:creationId xmlns:a16="http://schemas.microsoft.com/office/drawing/2014/main" id="{5C8BA916-4BF4-E34D-9154-9A8B6708FF1A}"/>
              </a:ext>
            </a:extLst>
          </p:cNvPr>
          <p:cNvGrpSpPr/>
          <p:nvPr/>
        </p:nvGrpSpPr>
        <p:grpSpPr>
          <a:xfrm>
            <a:off x="4597399" y="1751381"/>
            <a:ext cx="2997203" cy="4733780"/>
            <a:chOff x="1085850" y="1181650"/>
            <a:chExt cx="2247902" cy="3550335"/>
          </a:xfrm>
        </p:grpSpPr>
        <p:sp>
          <p:nvSpPr>
            <p:cNvPr id="4" name="Google Shape;1923;p38">
              <a:extLst>
                <a:ext uri="{FF2B5EF4-FFF2-40B4-BE49-F238E27FC236}">
                  <a16:creationId xmlns:a16="http://schemas.microsoft.com/office/drawing/2014/main" id="{58C9F22A-3B17-204C-8B83-D0722D64A6FF}"/>
                </a:ext>
              </a:extLst>
            </p:cNvPr>
            <p:cNvSpPr/>
            <p:nvPr/>
          </p:nvSpPr>
          <p:spPr>
            <a:xfrm>
              <a:off x="1550204" y="1181650"/>
              <a:ext cx="1318561" cy="1318561"/>
            </a:xfrm>
            <a:custGeom>
              <a:avLst/>
              <a:gdLst/>
              <a:ahLst/>
              <a:cxnLst/>
              <a:rect l="l" t="t" r="r" b="b"/>
              <a:pathLst>
                <a:path w="26257" h="26257" extrusionOk="0">
                  <a:moveTo>
                    <a:pt x="5072" y="0"/>
                  </a:moveTo>
                  <a:lnTo>
                    <a:pt x="4803" y="26"/>
                  </a:lnTo>
                  <a:lnTo>
                    <a:pt x="4534" y="64"/>
                  </a:lnTo>
                  <a:lnTo>
                    <a:pt x="4278" y="102"/>
                  </a:lnTo>
                  <a:lnTo>
                    <a:pt x="4009" y="167"/>
                  </a:lnTo>
                  <a:lnTo>
                    <a:pt x="3766" y="243"/>
                  </a:lnTo>
                  <a:lnTo>
                    <a:pt x="3510" y="320"/>
                  </a:lnTo>
                  <a:lnTo>
                    <a:pt x="3266" y="423"/>
                  </a:lnTo>
                  <a:lnTo>
                    <a:pt x="3036" y="525"/>
                  </a:lnTo>
                  <a:lnTo>
                    <a:pt x="2805" y="640"/>
                  </a:lnTo>
                  <a:lnTo>
                    <a:pt x="2575" y="768"/>
                  </a:lnTo>
                  <a:lnTo>
                    <a:pt x="2357" y="909"/>
                  </a:lnTo>
                  <a:lnTo>
                    <a:pt x="2152" y="1063"/>
                  </a:lnTo>
                  <a:lnTo>
                    <a:pt x="1947" y="1217"/>
                  </a:lnTo>
                  <a:lnTo>
                    <a:pt x="1755" y="1383"/>
                  </a:lnTo>
                  <a:lnTo>
                    <a:pt x="1563" y="1563"/>
                  </a:lnTo>
                  <a:lnTo>
                    <a:pt x="1396" y="1755"/>
                  </a:lnTo>
                  <a:lnTo>
                    <a:pt x="1230" y="1947"/>
                  </a:lnTo>
                  <a:lnTo>
                    <a:pt x="1063" y="2152"/>
                  </a:lnTo>
                  <a:lnTo>
                    <a:pt x="910" y="2357"/>
                  </a:lnTo>
                  <a:lnTo>
                    <a:pt x="782" y="2574"/>
                  </a:lnTo>
                  <a:lnTo>
                    <a:pt x="653" y="2792"/>
                  </a:lnTo>
                  <a:lnTo>
                    <a:pt x="525" y="3023"/>
                  </a:lnTo>
                  <a:lnTo>
                    <a:pt x="423" y="3266"/>
                  </a:lnTo>
                  <a:lnTo>
                    <a:pt x="333" y="3509"/>
                  </a:lnTo>
                  <a:lnTo>
                    <a:pt x="244" y="3753"/>
                  </a:lnTo>
                  <a:lnTo>
                    <a:pt x="167" y="4009"/>
                  </a:lnTo>
                  <a:lnTo>
                    <a:pt x="116" y="4265"/>
                  </a:lnTo>
                  <a:lnTo>
                    <a:pt x="64" y="4534"/>
                  </a:lnTo>
                  <a:lnTo>
                    <a:pt x="26" y="4803"/>
                  </a:lnTo>
                  <a:lnTo>
                    <a:pt x="13" y="5072"/>
                  </a:lnTo>
                  <a:lnTo>
                    <a:pt x="0" y="5341"/>
                  </a:lnTo>
                  <a:lnTo>
                    <a:pt x="0" y="20903"/>
                  </a:lnTo>
                  <a:lnTo>
                    <a:pt x="13" y="21184"/>
                  </a:lnTo>
                  <a:lnTo>
                    <a:pt x="26" y="21453"/>
                  </a:lnTo>
                  <a:lnTo>
                    <a:pt x="64" y="21722"/>
                  </a:lnTo>
                  <a:lnTo>
                    <a:pt x="116" y="21991"/>
                  </a:lnTo>
                  <a:lnTo>
                    <a:pt x="167" y="22247"/>
                  </a:lnTo>
                  <a:lnTo>
                    <a:pt x="244" y="22503"/>
                  </a:lnTo>
                  <a:lnTo>
                    <a:pt x="333" y="22747"/>
                  </a:lnTo>
                  <a:lnTo>
                    <a:pt x="423" y="22990"/>
                  </a:lnTo>
                  <a:lnTo>
                    <a:pt x="525" y="23234"/>
                  </a:lnTo>
                  <a:lnTo>
                    <a:pt x="653" y="23464"/>
                  </a:lnTo>
                  <a:lnTo>
                    <a:pt x="782" y="23682"/>
                  </a:lnTo>
                  <a:lnTo>
                    <a:pt x="910" y="23900"/>
                  </a:lnTo>
                  <a:lnTo>
                    <a:pt x="1063" y="24104"/>
                  </a:lnTo>
                  <a:lnTo>
                    <a:pt x="1230" y="24309"/>
                  </a:lnTo>
                  <a:lnTo>
                    <a:pt x="1396" y="24502"/>
                  </a:lnTo>
                  <a:lnTo>
                    <a:pt x="1563" y="24694"/>
                  </a:lnTo>
                  <a:lnTo>
                    <a:pt x="1755" y="24873"/>
                  </a:lnTo>
                  <a:lnTo>
                    <a:pt x="1947" y="25039"/>
                  </a:lnTo>
                  <a:lnTo>
                    <a:pt x="2152" y="25193"/>
                  </a:lnTo>
                  <a:lnTo>
                    <a:pt x="2357" y="25347"/>
                  </a:lnTo>
                  <a:lnTo>
                    <a:pt x="2575" y="25488"/>
                  </a:lnTo>
                  <a:lnTo>
                    <a:pt x="2805" y="25616"/>
                  </a:lnTo>
                  <a:lnTo>
                    <a:pt x="3036" y="25731"/>
                  </a:lnTo>
                  <a:lnTo>
                    <a:pt x="3266" y="25834"/>
                  </a:lnTo>
                  <a:lnTo>
                    <a:pt x="3510" y="25936"/>
                  </a:lnTo>
                  <a:lnTo>
                    <a:pt x="3766" y="26013"/>
                  </a:lnTo>
                  <a:lnTo>
                    <a:pt x="4009" y="26090"/>
                  </a:lnTo>
                  <a:lnTo>
                    <a:pt x="4278" y="26154"/>
                  </a:lnTo>
                  <a:lnTo>
                    <a:pt x="4534" y="26192"/>
                  </a:lnTo>
                  <a:lnTo>
                    <a:pt x="4803" y="26231"/>
                  </a:lnTo>
                  <a:lnTo>
                    <a:pt x="5072" y="26256"/>
                  </a:lnTo>
                  <a:lnTo>
                    <a:pt x="21184" y="26256"/>
                  </a:lnTo>
                  <a:lnTo>
                    <a:pt x="21466" y="26231"/>
                  </a:lnTo>
                  <a:lnTo>
                    <a:pt x="21722" y="26192"/>
                  </a:lnTo>
                  <a:lnTo>
                    <a:pt x="21991" y="26154"/>
                  </a:lnTo>
                  <a:lnTo>
                    <a:pt x="22248" y="26090"/>
                  </a:lnTo>
                  <a:lnTo>
                    <a:pt x="22504" y="26013"/>
                  </a:lnTo>
                  <a:lnTo>
                    <a:pt x="22747" y="25936"/>
                  </a:lnTo>
                  <a:lnTo>
                    <a:pt x="22990" y="25834"/>
                  </a:lnTo>
                  <a:lnTo>
                    <a:pt x="23234" y="25731"/>
                  </a:lnTo>
                  <a:lnTo>
                    <a:pt x="23464" y="25616"/>
                  </a:lnTo>
                  <a:lnTo>
                    <a:pt x="23682" y="25488"/>
                  </a:lnTo>
                  <a:lnTo>
                    <a:pt x="23900" y="25347"/>
                  </a:lnTo>
                  <a:lnTo>
                    <a:pt x="24117" y="25193"/>
                  </a:lnTo>
                  <a:lnTo>
                    <a:pt x="24322" y="25039"/>
                  </a:lnTo>
                  <a:lnTo>
                    <a:pt x="24515" y="24873"/>
                  </a:lnTo>
                  <a:lnTo>
                    <a:pt x="24694" y="24694"/>
                  </a:lnTo>
                  <a:lnTo>
                    <a:pt x="24873" y="24502"/>
                  </a:lnTo>
                  <a:lnTo>
                    <a:pt x="25040" y="24309"/>
                  </a:lnTo>
                  <a:lnTo>
                    <a:pt x="25206" y="24104"/>
                  </a:lnTo>
                  <a:lnTo>
                    <a:pt x="25347" y="23900"/>
                  </a:lnTo>
                  <a:lnTo>
                    <a:pt x="25488" y="23682"/>
                  </a:lnTo>
                  <a:lnTo>
                    <a:pt x="25616" y="23464"/>
                  </a:lnTo>
                  <a:lnTo>
                    <a:pt x="25731" y="23234"/>
                  </a:lnTo>
                  <a:lnTo>
                    <a:pt x="25847" y="22990"/>
                  </a:lnTo>
                  <a:lnTo>
                    <a:pt x="25936" y="22747"/>
                  </a:lnTo>
                  <a:lnTo>
                    <a:pt x="26026" y="22503"/>
                  </a:lnTo>
                  <a:lnTo>
                    <a:pt x="26090" y="22247"/>
                  </a:lnTo>
                  <a:lnTo>
                    <a:pt x="26154" y="21991"/>
                  </a:lnTo>
                  <a:lnTo>
                    <a:pt x="26205" y="21722"/>
                  </a:lnTo>
                  <a:lnTo>
                    <a:pt x="26231" y="21453"/>
                  </a:lnTo>
                  <a:lnTo>
                    <a:pt x="26256" y="21184"/>
                  </a:lnTo>
                  <a:lnTo>
                    <a:pt x="26256" y="20903"/>
                  </a:lnTo>
                  <a:lnTo>
                    <a:pt x="26256" y="5341"/>
                  </a:lnTo>
                  <a:lnTo>
                    <a:pt x="26256" y="5072"/>
                  </a:lnTo>
                  <a:lnTo>
                    <a:pt x="26231" y="4803"/>
                  </a:lnTo>
                  <a:lnTo>
                    <a:pt x="26205" y="4534"/>
                  </a:lnTo>
                  <a:lnTo>
                    <a:pt x="26154" y="4265"/>
                  </a:lnTo>
                  <a:lnTo>
                    <a:pt x="26090" y="4009"/>
                  </a:lnTo>
                  <a:lnTo>
                    <a:pt x="26026" y="3753"/>
                  </a:lnTo>
                  <a:lnTo>
                    <a:pt x="25936" y="3509"/>
                  </a:lnTo>
                  <a:lnTo>
                    <a:pt x="25847" y="3266"/>
                  </a:lnTo>
                  <a:lnTo>
                    <a:pt x="25731" y="3023"/>
                  </a:lnTo>
                  <a:lnTo>
                    <a:pt x="25616" y="2792"/>
                  </a:lnTo>
                  <a:lnTo>
                    <a:pt x="25488" y="2574"/>
                  </a:lnTo>
                  <a:lnTo>
                    <a:pt x="25347" y="2357"/>
                  </a:lnTo>
                  <a:lnTo>
                    <a:pt x="25206" y="2152"/>
                  </a:lnTo>
                  <a:lnTo>
                    <a:pt x="25040" y="1947"/>
                  </a:lnTo>
                  <a:lnTo>
                    <a:pt x="24873" y="1755"/>
                  </a:lnTo>
                  <a:lnTo>
                    <a:pt x="24694" y="1563"/>
                  </a:lnTo>
                  <a:lnTo>
                    <a:pt x="24515" y="1383"/>
                  </a:lnTo>
                  <a:lnTo>
                    <a:pt x="24322" y="1217"/>
                  </a:lnTo>
                  <a:lnTo>
                    <a:pt x="24117" y="1063"/>
                  </a:lnTo>
                  <a:lnTo>
                    <a:pt x="23900" y="909"/>
                  </a:lnTo>
                  <a:lnTo>
                    <a:pt x="23682" y="768"/>
                  </a:lnTo>
                  <a:lnTo>
                    <a:pt x="23464" y="640"/>
                  </a:lnTo>
                  <a:lnTo>
                    <a:pt x="23234" y="525"/>
                  </a:lnTo>
                  <a:lnTo>
                    <a:pt x="22990" y="423"/>
                  </a:lnTo>
                  <a:lnTo>
                    <a:pt x="22747" y="320"/>
                  </a:lnTo>
                  <a:lnTo>
                    <a:pt x="22504" y="243"/>
                  </a:lnTo>
                  <a:lnTo>
                    <a:pt x="22248" y="167"/>
                  </a:lnTo>
                  <a:lnTo>
                    <a:pt x="21991" y="102"/>
                  </a:lnTo>
                  <a:lnTo>
                    <a:pt x="21722" y="64"/>
                  </a:lnTo>
                  <a:lnTo>
                    <a:pt x="21466" y="26"/>
                  </a:lnTo>
                  <a:lnTo>
                    <a:pt x="21184"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5" name="Google Shape;1924;p38">
              <a:extLst>
                <a:ext uri="{FF2B5EF4-FFF2-40B4-BE49-F238E27FC236}">
                  <a16:creationId xmlns:a16="http://schemas.microsoft.com/office/drawing/2014/main" id="{8816BCAD-2039-E041-9223-9DC6059C9C7F}"/>
                </a:ext>
              </a:extLst>
            </p:cNvPr>
            <p:cNvSpPr/>
            <p:nvPr/>
          </p:nvSpPr>
          <p:spPr>
            <a:xfrm>
              <a:off x="1623520" y="1254966"/>
              <a:ext cx="1172579" cy="1171926"/>
            </a:xfrm>
            <a:custGeom>
              <a:avLst/>
              <a:gdLst/>
              <a:ahLst/>
              <a:cxnLst/>
              <a:rect l="l" t="t" r="r" b="b"/>
              <a:pathLst>
                <a:path w="23350" h="23337" extrusionOk="0">
                  <a:moveTo>
                    <a:pt x="4509" y="0"/>
                  </a:moveTo>
                  <a:lnTo>
                    <a:pt x="4265" y="26"/>
                  </a:lnTo>
                  <a:lnTo>
                    <a:pt x="4035" y="51"/>
                  </a:lnTo>
                  <a:lnTo>
                    <a:pt x="3792" y="90"/>
                  </a:lnTo>
                  <a:lnTo>
                    <a:pt x="3561" y="141"/>
                  </a:lnTo>
                  <a:lnTo>
                    <a:pt x="3343" y="205"/>
                  </a:lnTo>
                  <a:lnTo>
                    <a:pt x="3126" y="282"/>
                  </a:lnTo>
                  <a:lnTo>
                    <a:pt x="2908" y="372"/>
                  </a:lnTo>
                  <a:lnTo>
                    <a:pt x="2690" y="461"/>
                  </a:lnTo>
                  <a:lnTo>
                    <a:pt x="2485" y="564"/>
                  </a:lnTo>
                  <a:lnTo>
                    <a:pt x="2293" y="679"/>
                  </a:lnTo>
                  <a:lnTo>
                    <a:pt x="2101" y="807"/>
                  </a:lnTo>
                  <a:lnTo>
                    <a:pt x="1909" y="935"/>
                  </a:lnTo>
                  <a:lnTo>
                    <a:pt x="1729" y="1076"/>
                  </a:lnTo>
                  <a:lnTo>
                    <a:pt x="1563" y="1230"/>
                  </a:lnTo>
                  <a:lnTo>
                    <a:pt x="1396" y="1383"/>
                  </a:lnTo>
                  <a:lnTo>
                    <a:pt x="1230" y="1550"/>
                  </a:lnTo>
                  <a:lnTo>
                    <a:pt x="1089" y="1729"/>
                  </a:lnTo>
                  <a:lnTo>
                    <a:pt x="948" y="1909"/>
                  </a:lnTo>
                  <a:lnTo>
                    <a:pt x="807" y="2088"/>
                  </a:lnTo>
                  <a:lnTo>
                    <a:pt x="692" y="2280"/>
                  </a:lnTo>
                  <a:lnTo>
                    <a:pt x="577" y="2485"/>
                  </a:lnTo>
                  <a:lnTo>
                    <a:pt x="474" y="2690"/>
                  </a:lnTo>
                  <a:lnTo>
                    <a:pt x="372" y="2895"/>
                  </a:lnTo>
                  <a:lnTo>
                    <a:pt x="295" y="3112"/>
                  </a:lnTo>
                  <a:lnTo>
                    <a:pt x="218" y="3330"/>
                  </a:lnTo>
                  <a:lnTo>
                    <a:pt x="154" y="3561"/>
                  </a:lnTo>
                  <a:lnTo>
                    <a:pt x="103" y="3791"/>
                  </a:lnTo>
                  <a:lnTo>
                    <a:pt x="52" y="4022"/>
                  </a:lnTo>
                  <a:lnTo>
                    <a:pt x="26" y="4265"/>
                  </a:lnTo>
                  <a:lnTo>
                    <a:pt x="13" y="4509"/>
                  </a:lnTo>
                  <a:lnTo>
                    <a:pt x="0" y="4752"/>
                  </a:lnTo>
                  <a:lnTo>
                    <a:pt x="0" y="18584"/>
                  </a:lnTo>
                  <a:lnTo>
                    <a:pt x="13" y="18828"/>
                  </a:lnTo>
                  <a:lnTo>
                    <a:pt x="26" y="19071"/>
                  </a:lnTo>
                  <a:lnTo>
                    <a:pt x="52" y="19314"/>
                  </a:lnTo>
                  <a:lnTo>
                    <a:pt x="103" y="19545"/>
                  </a:lnTo>
                  <a:lnTo>
                    <a:pt x="154" y="19776"/>
                  </a:lnTo>
                  <a:lnTo>
                    <a:pt x="218" y="19993"/>
                  </a:lnTo>
                  <a:lnTo>
                    <a:pt x="295" y="20224"/>
                  </a:lnTo>
                  <a:lnTo>
                    <a:pt x="372" y="20429"/>
                  </a:lnTo>
                  <a:lnTo>
                    <a:pt x="474" y="20646"/>
                  </a:lnTo>
                  <a:lnTo>
                    <a:pt x="577" y="20851"/>
                  </a:lnTo>
                  <a:lnTo>
                    <a:pt x="692" y="21043"/>
                  </a:lnTo>
                  <a:lnTo>
                    <a:pt x="807" y="21248"/>
                  </a:lnTo>
                  <a:lnTo>
                    <a:pt x="948" y="21428"/>
                  </a:lnTo>
                  <a:lnTo>
                    <a:pt x="1089" y="21607"/>
                  </a:lnTo>
                  <a:lnTo>
                    <a:pt x="1230" y="21786"/>
                  </a:lnTo>
                  <a:lnTo>
                    <a:pt x="1396" y="21940"/>
                  </a:lnTo>
                  <a:lnTo>
                    <a:pt x="1563" y="22107"/>
                  </a:lnTo>
                  <a:lnTo>
                    <a:pt x="1729" y="22247"/>
                  </a:lnTo>
                  <a:lnTo>
                    <a:pt x="1909" y="22388"/>
                  </a:lnTo>
                  <a:lnTo>
                    <a:pt x="2101" y="22529"/>
                  </a:lnTo>
                  <a:lnTo>
                    <a:pt x="2293" y="22644"/>
                  </a:lnTo>
                  <a:lnTo>
                    <a:pt x="2485" y="22760"/>
                  </a:lnTo>
                  <a:lnTo>
                    <a:pt x="2690" y="22875"/>
                  </a:lnTo>
                  <a:lnTo>
                    <a:pt x="2908" y="22965"/>
                  </a:lnTo>
                  <a:lnTo>
                    <a:pt x="3126" y="23054"/>
                  </a:lnTo>
                  <a:lnTo>
                    <a:pt x="3343" y="23118"/>
                  </a:lnTo>
                  <a:lnTo>
                    <a:pt x="3561" y="23182"/>
                  </a:lnTo>
                  <a:lnTo>
                    <a:pt x="3792" y="23246"/>
                  </a:lnTo>
                  <a:lnTo>
                    <a:pt x="4035" y="23285"/>
                  </a:lnTo>
                  <a:lnTo>
                    <a:pt x="4265" y="23310"/>
                  </a:lnTo>
                  <a:lnTo>
                    <a:pt x="4509" y="23336"/>
                  </a:lnTo>
                  <a:lnTo>
                    <a:pt x="18828" y="23336"/>
                  </a:lnTo>
                  <a:lnTo>
                    <a:pt x="19071" y="23310"/>
                  </a:lnTo>
                  <a:lnTo>
                    <a:pt x="19315" y="23285"/>
                  </a:lnTo>
                  <a:lnTo>
                    <a:pt x="19545" y="23246"/>
                  </a:lnTo>
                  <a:lnTo>
                    <a:pt x="19776" y="23182"/>
                  </a:lnTo>
                  <a:lnTo>
                    <a:pt x="20006" y="23118"/>
                  </a:lnTo>
                  <a:lnTo>
                    <a:pt x="20224" y="23054"/>
                  </a:lnTo>
                  <a:lnTo>
                    <a:pt x="20442" y="22965"/>
                  </a:lnTo>
                  <a:lnTo>
                    <a:pt x="20647" y="22875"/>
                  </a:lnTo>
                  <a:lnTo>
                    <a:pt x="20852" y="22760"/>
                  </a:lnTo>
                  <a:lnTo>
                    <a:pt x="21056" y="22644"/>
                  </a:lnTo>
                  <a:lnTo>
                    <a:pt x="21249" y="22529"/>
                  </a:lnTo>
                  <a:lnTo>
                    <a:pt x="21428" y="22388"/>
                  </a:lnTo>
                  <a:lnTo>
                    <a:pt x="21607" y="22247"/>
                  </a:lnTo>
                  <a:lnTo>
                    <a:pt x="21787" y="22107"/>
                  </a:lnTo>
                  <a:lnTo>
                    <a:pt x="21953" y="21940"/>
                  </a:lnTo>
                  <a:lnTo>
                    <a:pt x="22107" y="21786"/>
                  </a:lnTo>
                  <a:lnTo>
                    <a:pt x="22260" y="21607"/>
                  </a:lnTo>
                  <a:lnTo>
                    <a:pt x="22401" y="21428"/>
                  </a:lnTo>
                  <a:lnTo>
                    <a:pt x="22529" y="21248"/>
                  </a:lnTo>
                  <a:lnTo>
                    <a:pt x="22657" y="21043"/>
                  </a:lnTo>
                  <a:lnTo>
                    <a:pt x="22773" y="20851"/>
                  </a:lnTo>
                  <a:lnTo>
                    <a:pt x="22875" y="20646"/>
                  </a:lnTo>
                  <a:lnTo>
                    <a:pt x="22965" y="20429"/>
                  </a:lnTo>
                  <a:lnTo>
                    <a:pt x="23055" y="20224"/>
                  </a:lnTo>
                  <a:lnTo>
                    <a:pt x="23131" y="19993"/>
                  </a:lnTo>
                  <a:lnTo>
                    <a:pt x="23195" y="19776"/>
                  </a:lnTo>
                  <a:lnTo>
                    <a:pt x="23247" y="19545"/>
                  </a:lnTo>
                  <a:lnTo>
                    <a:pt x="23285" y="19314"/>
                  </a:lnTo>
                  <a:lnTo>
                    <a:pt x="23323" y="19071"/>
                  </a:lnTo>
                  <a:lnTo>
                    <a:pt x="23336" y="18828"/>
                  </a:lnTo>
                  <a:lnTo>
                    <a:pt x="23349" y="18584"/>
                  </a:lnTo>
                  <a:lnTo>
                    <a:pt x="23349" y="4752"/>
                  </a:lnTo>
                  <a:lnTo>
                    <a:pt x="23336" y="4509"/>
                  </a:lnTo>
                  <a:lnTo>
                    <a:pt x="23323" y="4265"/>
                  </a:lnTo>
                  <a:lnTo>
                    <a:pt x="23285" y="4022"/>
                  </a:lnTo>
                  <a:lnTo>
                    <a:pt x="23247" y="3791"/>
                  </a:lnTo>
                  <a:lnTo>
                    <a:pt x="23195" y="3561"/>
                  </a:lnTo>
                  <a:lnTo>
                    <a:pt x="23131" y="3330"/>
                  </a:lnTo>
                  <a:lnTo>
                    <a:pt x="23055" y="3112"/>
                  </a:lnTo>
                  <a:lnTo>
                    <a:pt x="22965" y="2895"/>
                  </a:lnTo>
                  <a:lnTo>
                    <a:pt x="22875" y="2690"/>
                  </a:lnTo>
                  <a:lnTo>
                    <a:pt x="22773" y="2485"/>
                  </a:lnTo>
                  <a:lnTo>
                    <a:pt x="22657" y="2280"/>
                  </a:lnTo>
                  <a:lnTo>
                    <a:pt x="22529" y="2088"/>
                  </a:lnTo>
                  <a:lnTo>
                    <a:pt x="22401" y="1909"/>
                  </a:lnTo>
                  <a:lnTo>
                    <a:pt x="22260" y="1729"/>
                  </a:lnTo>
                  <a:lnTo>
                    <a:pt x="22107" y="1550"/>
                  </a:lnTo>
                  <a:lnTo>
                    <a:pt x="21953" y="1383"/>
                  </a:lnTo>
                  <a:lnTo>
                    <a:pt x="21787" y="1230"/>
                  </a:lnTo>
                  <a:lnTo>
                    <a:pt x="21607" y="1076"/>
                  </a:lnTo>
                  <a:lnTo>
                    <a:pt x="21428" y="935"/>
                  </a:lnTo>
                  <a:lnTo>
                    <a:pt x="21249" y="807"/>
                  </a:lnTo>
                  <a:lnTo>
                    <a:pt x="21056" y="679"/>
                  </a:lnTo>
                  <a:lnTo>
                    <a:pt x="20852" y="564"/>
                  </a:lnTo>
                  <a:lnTo>
                    <a:pt x="20647" y="461"/>
                  </a:lnTo>
                  <a:lnTo>
                    <a:pt x="20442" y="372"/>
                  </a:lnTo>
                  <a:lnTo>
                    <a:pt x="20224" y="282"/>
                  </a:lnTo>
                  <a:lnTo>
                    <a:pt x="20006" y="205"/>
                  </a:lnTo>
                  <a:lnTo>
                    <a:pt x="19776" y="141"/>
                  </a:lnTo>
                  <a:lnTo>
                    <a:pt x="19545" y="90"/>
                  </a:lnTo>
                  <a:lnTo>
                    <a:pt x="19315" y="51"/>
                  </a:lnTo>
                  <a:lnTo>
                    <a:pt x="19071" y="26"/>
                  </a:lnTo>
                  <a:lnTo>
                    <a:pt x="18828" y="0"/>
                  </a:lnTo>
                  <a:close/>
                </a:path>
              </a:pathLst>
            </a:custGeom>
            <a:solidFill>
              <a:schemeClr val="lt2"/>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6" name="Google Shape;1925;p38">
              <a:extLst>
                <a:ext uri="{FF2B5EF4-FFF2-40B4-BE49-F238E27FC236}">
                  <a16:creationId xmlns:a16="http://schemas.microsoft.com/office/drawing/2014/main" id="{97D9526B-B02D-1242-BBA6-36C3604309E4}"/>
                </a:ext>
              </a:extLst>
            </p:cNvPr>
            <p:cNvSpPr/>
            <p:nvPr/>
          </p:nvSpPr>
          <p:spPr>
            <a:xfrm>
              <a:off x="2651305" y="1619641"/>
              <a:ext cx="77887" cy="58554"/>
            </a:xfrm>
            <a:custGeom>
              <a:avLst/>
              <a:gdLst/>
              <a:ahLst/>
              <a:cxnLst/>
              <a:rect l="l" t="t" r="r" b="b"/>
              <a:pathLst>
                <a:path w="1551" h="1166" extrusionOk="0">
                  <a:moveTo>
                    <a:pt x="1307" y="0"/>
                  </a:moveTo>
                  <a:lnTo>
                    <a:pt x="1268" y="13"/>
                  </a:lnTo>
                  <a:lnTo>
                    <a:pt x="1217" y="26"/>
                  </a:lnTo>
                  <a:lnTo>
                    <a:pt x="1179" y="39"/>
                  </a:lnTo>
                  <a:lnTo>
                    <a:pt x="116" y="730"/>
                  </a:lnTo>
                  <a:lnTo>
                    <a:pt x="77" y="756"/>
                  </a:lnTo>
                  <a:lnTo>
                    <a:pt x="39" y="794"/>
                  </a:lnTo>
                  <a:lnTo>
                    <a:pt x="26" y="833"/>
                  </a:lnTo>
                  <a:lnTo>
                    <a:pt x="0" y="871"/>
                  </a:lnTo>
                  <a:lnTo>
                    <a:pt x="0" y="922"/>
                  </a:lnTo>
                  <a:lnTo>
                    <a:pt x="0" y="974"/>
                  </a:lnTo>
                  <a:lnTo>
                    <a:pt x="13" y="1012"/>
                  </a:lnTo>
                  <a:lnTo>
                    <a:pt x="39" y="1063"/>
                  </a:lnTo>
                  <a:lnTo>
                    <a:pt x="77" y="1102"/>
                  </a:lnTo>
                  <a:lnTo>
                    <a:pt x="128" y="1140"/>
                  </a:lnTo>
                  <a:lnTo>
                    <a:pt x="180" y="1166"/>
                  </a:lnTo>
                  <a:lnTo>
                    <a:pt x="308" y="1166"/>
                  </a:lnTo>
                  <a:lnTo>
                    <a:pt x="372" y="1127"/>
                  </a:lnTo>
                  <a:lnTo>
                    <a:pt x="1435" y="448"/>
                  </a:lnTo>
                  <a:lnTo>
                    <a:pt x="1473" y="423"/>
                  </a:lnTo>
                  <a:lnTo>
                    <a:pt x="1499" y="384"/>
                  </a:lnTo>
                  <a:lnTo>
                    <a:pt x="1524" y="346"/>
                  </a:lnTo>
                  <a:lnTo>
                    <a:pt x="1537" y="295"/>
                  </a:lnTo>
                  <a:lnTo>
                    <a:pt x="1550" y="256"/>
                  </a:lnTo>
                  <a:lnTo>
                    <a:pt x="1550" y="205"/>
                  </a:lnTo>
                  <a:lnTo>
                    <a:pt x="1537" y="154"/>
                  </a:lnTo>
                  <a:lnTo>
                    <a:pt x="1512" y="115"/>
                  </a:lnTo>
                  <a:lnTo>
                    <a:pt x="1473" y="77"/>
                  </a:lnTo>
                  <a:lnTo>
                    <a:pt x="1435" y="51"/>
                  </a:lnTo>
                  <a:lnTo>
                    <a:pt x="1396" y="26"/>
                  </a:lnTo>
                  <a:lnTo>
                    <a:pt x="1358" y="13"/>
                  </a:lnTo>
                  <a:lnTo>
                    <a:pt x="1307" y="0"/>
                  </a:lnTo>
                  <a:close/>
                </a:path>
              </a:pathLst>
            </a:custGeom>
            <a:solidFill>
              <a:srgbClr val="05A8E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7" name="Google Shape;1926;p38">
              <a:extLst>
                <a:ext uri="{FF2B5EF4-FFF2-40B4-BE49-F238E27FC236}">
                  <a16:creationId xmlns:a16="http://schemas.microsoft.com/office/drawing/2014/main" id="{2F9884CF-3E11-5841-AAC5-C2ED3B708591}"/>
                </a:ext>
              </a:extLst>
            </p:cNvPr>
            <p:cNvSpPr/>
            <p:nvPr/>
          </p:nvSpPr>
          <p:spPr>
            <a:xfrm>
              <a:off x="2049910" y="1554660"/>
              <a:ext cx="301104" cy="117760"/>
            </a:xfrm>
            <a:custGeom>
              <a:avLst/>
              <a:gdLst/>
              <a:ahLst/>
              <a:cxnLst/>
              <a:rect l="l" t="t" r="r" b="b"/>
              <a:pathLst>
                <a:path w="5996" h="2345" extrusionOk="0">
                  <a:moveTo>
                    <a:pt x="3395" y="1"/>
                  </a:moveTo>
                  <a:lnTo>
                    <a:pt x="3344" y="13"/>
                  </a:lnTo>
                  <a:lnTo>
                    <a:pt x="3293" y="26"/>
                  </a:lnTo>
                  <a:lnTo>
                    <a:pt x="3254" y="52"/>
                  </a:lnTo>
                  <a:lnTo>
                    <a:pt x="3216" y="77"/>
                  </a:lnTo>
                  <a:lnTo>
                    <a:pt x="3190" y="116"/>
                  </a:lnTo>
                  <a:lnTo>
                    <a:pt x="3165" y="154"/>
                  </a:lnTo>
                  <a:lnTo>
                    <a:pt x="3152" y="193"/>
                  </a:lnTo>
                  <a:lnTo>
                    <a:pt x="3152" y="244"/>
                  </a:lnTo>
                  <a:lnTo>
                    <a:pt x="3152" y="833"/>
                  </a:lnTo>
                  <a:lnTo>
                    <a:pt x="2409" y="833"/>
                  </a:lnTo>
                  <a:lnTo>
                    <a:pt x="2358" y="846"/>
                  </a:lnTo>
                  <a:lnTo>
                    <a:pt x="2319" y="859"/>
                  </a:lnTo>
                  <a:lnTo>
                    <a:pt x="2268" y="872"/>
                  </a:lnTo>
                  <a:lnTo>
                    <a:pt x="2242" y="910"/>
                  </a:lnTo>
                  <a:lnTo>
                    <a:pt x="2204" y="948"/>
                  </a:lnTo>
                  <a:lnTo>
                    <a:pt x="2178" y="987"/>
                  </a:lnTo>
                  <a:lnTo>
                    <a:pt x="2166" y="1025"/>
                  </a:lnTo>
                  <a:lnTo>
                    <a:pt x="2166" y="1076"/>
                  </a:lnTo>
                  <a:lnTo>
                    <a:pt x="2166" y="1858"/>
                  </a:lnTo>
                  <a:lnTo>
                    <a:pt x="244" y="1858"/>
                  </a:lnTo>
                  <a:lnTo>
                    <a:pt x="193" y="1871"/>
                  </a:lnTo>
                  <a:lnTo>
                    <a:pt x="155" y="1883"/>
                  </a:lnTo>
                  <a:lnTo>
                    <a:pt x="103" y="1909"/>
                  </a:lnTo>
                  <a:lnTo>
                    <a:pt x="78" y="1935"/>
                  </a:lnTo>
                  <a:lnTo>
                    <a:pt x="39" y="1973"/>
                  </a:lnTo>
                  <a:lnTo>
                    <a:pt x="27" y="2011"/>
                  </a:lnTo>
                  <a:lnTo>
                    <a:pt x="1" y="2063"/>
                  </a:lnTo>
                  <a:lnTo>
                    <a:pt x="1" y="2101"/>
                  </a:lnTo>
                  <a:lnTo>
                    <a:pt x="1" y="2152"/>
                  </a:lnTo>
                  <a:lnTo>
                    <a:pt x="27" y="2204"/>
                  </a:lnTo>
                  <a:lnTo>
                    <a:pt x="39" y="2242"/>
                  </a:lnTo>
                  <a:lnTo>
                    <a:pt x="78" y="2280"/>
                  </a:lnTo>
                  <a:lnTo>
                    <a:pt x="103" y="2306"/>
                  </a:lnTo>
                  <a:lnTo>
                    <a:pt x="155" y="2332"/>
                  </a:lnTo>
                  <a:lnTo>
                    <a:pt x="193" y="2344"/>
                  </a:lnTo>
                  <a:lnTo>
                    <a:pt x="5803" y="2344"/>
                  </a:lnTo>
                  <a:lnTo>
                    <a:pt x="5854" y="2332"/>
                  </a:lnTo>
                  <a:lnTo>
                    <a:pt x="5893" y="2306"/>
                  </a:lnTo>
                  <a:lnTo>
                    <a:pt x="5931" y="2280"/>
                  </a:lnTo>
                  <a:lnTo>
                    <a:pt x="5957" y="2242"/>
                  </a:lnTo>
                  <a:lnTo>
                    <a:pt x="5982" y="2204"/>
                  </a:lnTo>
                  <a:lnTo>
                    <a:pt x="5995" y="2152"/>
                  </a:lnTo>
                  <a:lnTo>
                    <a:pt x="5995" y="2101"/>
                  </a:lnTo>
                  <a:lnTo>
                    <a:pt x="5995" y="2063"/>
                  </a:lnTo>
                  <a:lnTo>
                    <a:pt x="5982" y="2011"/>
                  </a:lnTo>
                  <a:lnTo>
                    <a:pt x="5957" y="1973"/>
                  </a:lnTo>
                  <a:lnTo>
                    <a:pt x="5931" y="1935"/>
                  </a:lnTo>
                  <a:lnTo>
                    <a:pt x="5893" y="1909"/>
                  </a:lnTo>
                  <a:lnTo>
                    <a:pt x="5854" y="1883"/>
                  </a:lnTo>
                  <a:lnTo>
                    <a:pt x="5803" y="1871"/>
                  </a:lnTo>
                  <a:lnTo>
                    <a:pt x="5752" y="1858"/>
                  </a:lnTo>
                  <a:lnTo>
                    <a:pt x="4727" y="1858"/>
                  </a:lnTo>
                  <a:lnTo>
                    <a:pt x="4727" y="551"/>
                  </a:lnTo>
                  <a:lnTo>
                    <a:pt x="4714" y="513"/>
                  </a:lnTo>
                  <a:lnTo>
                    <a:pt x="4701" y="462"/>
                  </a:lnTo>
                  <a:lnTo>
                    <a:pt x="4689" y="423"/>
                  </a:lnTo>
                  <a:lnTo>
                    <a:pt x="4650" y="385"/>
                  </a:lnTo>
                  <a:lnTo>
                    <a:pt x="4625" y="359"/>
                  </a:lnTo>
                  <a:lnTo>
                    <a:pt x="4573" y="334"/>
                  </a:lnTo>
                  <a:lnTo>
                    <a:pt x="4535" y="321"/>
                  </a:lnTo>
                  <a:lnTo>
                    <a:pt x="4484" y="308"/>
                  </a:lnTo>
                  <a:lnTo>
                    <a:pt x="4433" y="321"/>
                  </a:lnTo>
                  <a:lnTo>
                    <a:pt x="4394" y="334"/>
                  </a:lnTo>
                  <a:lnTo>
                    <a:pt x="4343" y="359"/>
                  </a:lnTo>
                  <a:lnTo>
                    <a:pt x="4304" y="385"/>
                  </a:lnTo>
                  <a:lnTo>
                    <a:pt x="4279" y="423"/>
                  </a:lnTo>
                  <a:lnTo>
                    <a:pt x="4253" y="462"/>
                  </a:lnTo>
                  <a:lnTo>
                    <a:pt x="4240" y="513"/>
                  </a:lnTo>
                  <a:lnTo>
                    <a:pt x="4240" y="551"/>
                  </a:lnTo>
                  <a:lnTo>
                    <a:pt x="4240" y="1858"/>
                  </a:lnTo>
                  <a:lnTo>
                    <a:pt x="2652" y="1858"/>
                  </a:lnTo>
                  <a:lnTo>
                    <a:pt x="2652" y="1320"/>
                  </a:lnTo>
                  <a:lnTo>
                    <a:pt x="3446" y="1320"/>
                  </a:lnTo>
                  <a:lnTo>
                    <a:pt x="3485" y="1307"/>
                  </a:lnTo>
                  <a:lnTo>
                    <a:pt x="3523" y="1281"/>
                  </a:lnTo>
                  <a:lnTo>
                    <a:pt x="3562" y="1256"/>
                  </a:lnTo>
                  <a:lnTo>
                    <a:pt x="3587" y="1217"/>
                  </a:lnTo>
                  <a:lnTo>
                    <a:pt x="3613" y="1179"/>
                  </a:lnTo>
                  <a:lnTo>
                    <a:pt x="3626" y="1128"/>
                  </a:lnTo>
                  <a:lnTo>
                    <a:pt x="3638" y="1076"/>
                  </a:lnTo>
                  <a:lnTo>
                    <a:pt x="3638" y="244"/>
                  </a:lnTo>
                  <a:lnTo>
                    <a:pt x="3626" y="193"/>
                  </a:lnTo>
                  <a:lnTo>
                    <a:pt x="3613" y="154"/>
                  </a:lnTo>
                  <a:lnTo>
                    <a:pt x="3587" y="116"/>
                  </a:lnTo>
                  <a:lnTo>
                    <a:pt x="3562" y="77"/>
                  </a:lnTo>
                  <a:lnTo>
                    <a:pt x="3523" y="52"/>
                  </a:lnTo>
                  <a:lnTo>
                    <a:pt x="3485" y="26"/>
                  </a:lnTo>
                  <a:lnTo>
                    <a:pt x="3446" y="13"/>
                  </a:lnTo>
                  <a:lnTo>
                    <a:pt x="3395"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8" name="Google Shape;1927;p38">
              <a:extLst>
                <a:ext uri="{FF2B5EF4-FFF2-40B4-BE49-F238E27FC236}">
                  <a16:creationId xmlns:a16="http://schemas.microsoft.com/office/drawing/2014/main" id="{85B7AD81-11AE-8147-BDEC-01B3B8BB7AF9}"/>
                </a:ext>
              </a:extLst>
            </p:cNvPr>
            <p:cNvSpPr/>
            <p:nvPr/>
          </p:nvSpPr>
          <p:spPr>
            <a:xfrm>
              <a:off x="2008130" y="1750204"/>
              <a:ext cx="354435" cy="233511"/>
            </a:xfrm>
            <a:custGeom>
              <a:avLst/>
              <a:gdLst/>
              <a:ahLst/>
              <a:cxnLst/>
              <a:rect l="l" t="t" r="r" b="b"/>
              <a:pathLst>
                <a:path w="7058" h="4650" extrusionOk="0">
                  <a:moveTo>
                    <a:pt x="218" y="0"/>
                  </a:moveTo>
                  <a:lnTo>
                    <a:pt x="167" y="13"/>
                  </a:lnTo>
                  <a:lnTo>
                    <a:pt x="129" y="26"/>
                  </a:lnTo>
                  <a:lnTo>
                    <a:pt x="90" y="51"/>
                  </a:lnTo>
                  <a:lnTo>
                    <a:pt x="52" y="90"/>
                  </a:lnTo>
                  <a:lnTo>
                    <a:pt x="26" y="128"/>
                  </a:lnTo>
                  <a:lnTo>
                    <a:pt x="13" y="180"/>
                  </a:lnTo>
                  <a:lnTo>
                    <a:pt x="0" y="218"/>
                  </a:lnTo>
                  <a:lnTo>
                    <a:pt x="0" y="269"/>
                  </a:lnTo>
                  <a:lnTo>
                    <a:pt x="13" y="320"/>
                  </a:lnTo>
                  <a:lnTo>
                    <a:pt x="39" y="359"/>
                  </a:lnTo>
                  <a:lnTo>
                    <a:pt x="65" y="397"/>
                  </a:lnTo>
                  <a:lnTo>
                    <a:pt x="103" y="436"/>
                  </a:lnTo>
                  <a:lnTo>
                    <a:pt x="1230" y="1319"/>
                  </a:lnTo>
                  <a:lnTo>
                    <a:pt x="1230" y="2152"/>
                  </a:lnTo>
                  <a:lnTo>
                    <a:pt x="1243" y="2203"/>
                  </a:lnTo>
                  <a:lnTo>
                    <a:pt x="1256" y="2242"/>
                  </a:lnTo>
                  <a:lnTo>
                    <a:pt x="1268" y="2293"/>
                  </a:lnTo>
                  <a:lnTo>
                    <a:pt x="1307" y="2318"/>
                  </a:lnTo>
                  <a:lnTo>
                    <a:pt x="1332" y="2357"/>
                  </a:lnTo>
                  <a:lnTo>
                    <a:pt x="1384" y="2370"/>
                  </a:lnTo>
                  <a:lnTo>
                    <a:pt x="1422" y="2382"/>
                  </a:lnTo>
                  <a:lnTo>
                    <a:pt x="1473" y="2395"/>
                  </a:lnTo>
                  <a:lnTo>
                    <a:pt x="5546" y="2395"/>
                  </a:lnTo>
                  <a:lnTo>
                    <a:pt x="5546" y="3484"/>
                  </a:lnTo>
                  <a:lnTo>
                    <a:pt x="4906" y="4252"/>
                  </a:lnTo>
                  <a:lnTo>
                    <a:pt x="4880" y="4291"/>
                  </a:lnTo>
                  <a:lnTo>
                    <a:pt x="4855" y="4342"/>
                  </a:lnTo>
                  <a:lnTo>
                    <a:pt x="4855" y="4381"/>
                  </a:lnTo>
                  <a:lnTo>
                    <a:pt x="4855" y="4432"/>
                  </a:lnTo>
                  <a:lnTo>
                    <a:pt x="4855" y="4470"/>
                  </a:lnTo>
                  <a:lnTo>
                    <a:pt x="4880" y="4521"/>
                  </a:lnTo>
                  <a:lnTo>
                    <a:pt x="4906" y="4560"/>
                  </a:lnTo>
                  <a:lnTo>
                    <a:pt x="4932" y="4598"/>
                  </a:lnTo>
                  <a:lnTo>
                    <a:pt x="4970" y="4624"/>
                  </a:lnTo>
                  <a:lnTo>
                    <a:pt x="5008" y="4637"/>
                  </a:lnTo>
                  <a:lnTo>
                    <a:pt x="5098" y="4649"/>
                  </a:lnTo>
                  <a:lnTo>
                    <a:pt x="5149" y="4649"/>
                  </a:lnTo>
                  <a:lnTo>
                    <a:pt x="5200" y="4624"/>
                  </a:lnTo>
                  <a:lnTo>
                    <a:pt x="5239" y="4598"/>
                  </a:lnTo>
                  <a:lnTo>
                    <a:pt x="5277" y="4560"/>
                  </a:lnTo>
                  <a:lnTo>
                    <a:pt x="5982" y="3727"/>
                  </a:lnTo>
                  <a:lnTo>
                    <a:pt x="6020" y="3650"/>
                  </a:lnTo>
                  <a:lnTo>
                    <a:pt x="6033" y="3574"/>
                  </a:lnTo>
                  <a:lnTo>
                    <a:pt x="6033" y="2395"/>
                  </a:lnTo>
                  <a:lnTo>
                    <a:pt x="6814" y="2395"/>
                  </a:lnTo>
                  <a:lnTo>
                    <a:pt x="6865" y="2382"/>
                  </a:lnTo>
                  <a:lnTo>
                    <a:pt x="6904" y="2370"/>
                  </a:lnTo>
                  <a:lnTo>
                    <a:pt x="6942" y="2357"/>
                  </a:lnTo>
                  <a:lnTo>
                    <a:pt x="6981" y="2318"/>
                  </a:lnTo>
                  <a:lnTo>
                    <a:pt x="7006" y="2293"/>
                  </a:lnTo>
                  <a:lnTo>
                    <a:pt x="7032" y="2242"/>
                  </a:lnTo>
                  <a:lnTo>
                    <a:pt x="7045" y="2203"/>
                  </a:lnTo>
                  <a:lnTo>
                    <a:pt x="7058" y="2152"/>
                  </a:lnTo>
                  <a:lnTo>
                    <a:pt x="7045" y="2101"/>
                  </a:lnTo>
                  <a:lnTo>
                    <a:pt x="7032" y="2062"/>
                  </a:lnTo>
                  <a:lnTo>
                    <a:pt x="7006" y="2011"/>
                  </a:lnTo>
                  <a:lnTo>
                    <a:pt x="6981" y="1985"/>
                  </a:lnTo>
                  <a:lnTo>
                    <a:pt x="6942" y="1947"/>
                  </a:lnTo>
                  <a:lnTo>
                    <a:pt x="6904" y="1921"/>
                  </a:lnTo>
                  <a:lnTo>
                    <a:pt x="6865" y="1909"/>
                  </a:lnTo>
                  <a:lnTo>
                    <a:pt x="3766" y="1909"/>
                  </a:lnTo>
                  <a:lnTo>
                    <a:pt x="3766" y="244"/>
                  </a:lnTo>
                  <a:lnTo>
                    <a:pt x="3766" y="192"/>
                  </a:lnTo>
                  <a:lnTo>
                    <a:pt x="3753" y="141"/>
                  </a:lnTo>
                  <a:lnTo>
                    <a:pt x="3728" y="103"/>
                  </a:lnTo>
                  <a:lnTo>
                    <a:pt x="3702" y="64"/>
                  </a:lnTo>
                  <a:lnTo>
                    <a:pt x="3664" y="39"/>
                  </a:lnTo>
                  <a:lnTo>
                    <a:pt x="3625" y="13"/>
                  </a:lnTo>
                  <a:lnTo>
                    <a:pt x="3574" y="0"/>
                  </a:lnTo>
                  <a:lnTo>
                    <a:pt x="3484" y="0"/>
                  </a:lnTo>
                  <a:lnTo>
                    <a:pt x="3433" y="13"/>
                  </a:lnTo>
                  <a:lnTo>
                    <a:pt x="3395" y="39"/>
                  </a:lnTo>
                  <a:lnTo>
                    <a:pt x="3356" y="64"/>
                  </a:lnTo>
                  <a:lnTo>
                    <a:pt x="3331" y="103"/>
                  </a:lnTo>
                  <a:lnTo>
                    <a:pt x="3305" y="141"/>
                  </a:lnTo>
                  <a:lnTo>
                    <a:pt x="3292" y="192"/>
                  </a:lnTo>
                  <a:lnTo>
                    <a:pt x="3292" y="244"/>
                  </a:lnTo>
                  <a:lnTo>
                    <a:pt x="3292" y="1909"/>
                  </a:lnTo>
                  <a:lnTo>
                    <a:pt x="1717" y="1909"/>
                  </a:lnTo>
                  <a:lnTo>
                    <a:pt x="1717" y="1191"/>
                  </a:lnTo>
                  <a:lnTo>
                    <a:pt x="1717" y="1140"/>
                  </a:lnTo>
                  <a:lnTo>
                    <a:pt x="1691" y="1089"/>
                  </a:lnTo>
                  <a:lnTo>
                    <a:pt x="1666" y="1038"/>
                  </a:lnTo>
                  <a:lnTo>
                    <a:pt x="1627" y="999"/>
                  </a:lnTo>
                  <a:lnTo>
                    <a:pt x="398" y="51"/>
                  </a:lnTo>
                  <a:lnTo>
                    <a:pt x="359" y="26"/>
                  </a:lnTo>
                  <a:lnTo>
                    <a:pt x="308"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9" name="Google Shape;1928;p38">
              <a:extLst>
                <a:ext uri="{FF2B5EF4-FFF2-40B4-BE49-F238E27FC236}">
                  <a16:creationId xmlns:a16="http://schemas.microsoft.com/office/drawing/2014/main" id="{B34308DD-BE25-DA42-814B-EE455F327E3E}"/>
                </a:ext>
              </a:extLst>
            </p:cNvPr>
            <p:cNvSpPr/>
            <p:nvPr/>
          </p:nvSpPr>
          <p:spPr>
            <a:xfrm>
              <a:off x="2487297" y="1939923"/>
              <a:ext cx="24506" cy="101038"/>
            </a:xfrm>
            <a:custGeom>
              <a:avLst/>
              <a:gdLst/>
              <a:ahLst/>
              <a:cxnLst/>
              <a:rect l="l" t="t" r="r" b="b"/>
              <a:pathLst>
                <a:path w="488" h="2012" extrusionOk="0">
                  <a:moveTo>
                    <a:pt x="244" y="1"/>
                  </a:moveTo>
                  <a:lnTo>
                    <a:pt x="192" y="13"/>
                  </a:lnTo>
                  <a:lnTo>
                    <a:pt x="154" y="26"/>
                  </a:lnTo>
                  <a:lnTo>
                    <a:pt x="103" y="39"/>
                  </a:lnTo>
                  <a:lnTo>
                    <a:pt x="77" y="77"/>
                  </a:lnTo>
                  <a:lnTo>
                    <a:pt x="39" y="116"/>
                  </a:lnTo>
                  <a:lnTo>
                    <a:pt x="13" y="154"/>
                  </a:lnTo>
                  <a:lnTo>
                    <a:pt x="0" y="193"/>
                  </a:lnTo>
                  <a:lnTo>
                    <a:pt x="0" y="244"/>
                  </a:lnTo>
                  <a:lnTo>
                    <a:pt x="0" y="1768"/>
                  </a:lnTo>
                  <a:lnTo>
                    <a:pt x="0" y="1819"/>
                  </a:lnTo>
                  <a:lnTo>
                    <a:pt x="13" y="1858"/>
                  </a:lnTo>
                  <a:lnTo>
                    <a:pt x="39" y="1909"/>
                  </a:lnTo>
                  <a:lnTo>
                    <a:pt x="77" y="1947"/>
                  </a:lnTo>
                  <a:lnTo>
                    <a:pt x="103" y="1973"/>
                  </a:lnTo>
                  <a:lnTo>
                    <a:pt x="154" y="1999"/>
                  </a:lnTo>
                  <a:lnTo>
                    <a:pt x="192" y="2011"/>
                  </a:lnTo>
                  <a:lnTo>
                    <a:pt x="295" y="2011"/>
                  </a:lnTo>
                  <a:lnTo>
                    <a:pt x="333" y="1999"/>
                  </a:lnTo>
                  <a:lnTo>
                    <a:pt x="385" y="1973"/>
                  </a:lnTo>
                  <a:lnTo>
                    <a:pt x="410" y="1947"/>
                  </a:lnTo>
                  <a:lnTo>
                    <a:pt x="449" y="1909"/>
                  </a:lnTo>
                  <a:lnTo>
                    <a:pt x="461" y="1858"/>
                  </a:lnTo>
                  <a:lnTo>
                    <a:pt x="487" y="1819"/>
                  </a:lnTo>
                  <a:lnTo>
                    <a:pt x="487" y="1768"/>
                  </a:lnTo>
                  <a:lnTo>
                    <a:pt x="487" y="244"/>
                  </a:lnTo>
                  <a:lnTo>
                    <a:pt x="487" y="193"/>
                  </a:lnTo>
                  <a:lnTo>
                    <a:pt x="461" y="154"/>
                  </a:lnTo>
                  <a:lnTo>
                    <a:pt x="449" y="116"/>
                  </a:lnTo>
                  <a:lnTo>
                    <a:pt x="410" y="77"/>
                  </a:lnTo>
                  <a:lnTo>
                    <a:pt x="385" y="39"/>
                  </a:lnTo>
                  <a:lnTo>
                    <a:pt x="333" y="26"/>
                  </a:lnTo>
                  <a:lnTo>
                    <a:pt x="295" y="13"/>
                  </a:lnTo>
                  <a:lnTo>
                    <a:pt x="244"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0" name="Google Shape;1929;p38">
              <a:extLst>
                <a:ext uri="{FF2B5EF4-FFF2-40B4-BE49-F238E27FC236}">
                  <a16:creationId xmlns:a16="http://schemas.microsoft.com/office/drawing/2014/main" id="{893C02D5-FBB9-BB47-9908-3915A6BD5DAE}"/>
                </a:ext>
              </a:extLst>
            </p:cNvPr>
            <p:cNvSpPr/>
            <p:nvPr/>
          </p:nvSpPr>
          <p:spPr>
            <a:xfrm>
              <a:off x="2651305" y="1846018"/>
              <a:ext cx="67593" cy="194944"/>
            </a:xfrm>
            <a:custGeom>
              <a:avLst/>
              <a:gdLst/>
              <a:ahLst/>
              <a:cxnLst/>
              <a:rect l="l" t="t" r="r" b="b"/>
              <a:pathLst>
                <a:path w="1346" h="3882" extrusionOk="0">
                  <a:moveTo>
                    <a:pt x="218" y="1"/>
                  </a:moveTo>
                  <a:lnTo>
                    <a:pt x="167" y="13"/>
                  </a:lnTo>
                  <a:lnTo>
                    <a:pt x="128" y="26"/>
                  </a:lnTo>
                  <a:lnTo>
                    <a:pt x="90" y="52"/>
                  </a:lnTo>
                  <a:lnTo>
                    <a:pt x="52" y="90"/>
                  </a:lnTo>
                  <a:lnTo>
                    <a:pt x="26" y="129"/>
                  </a:lnTo>
                  <a:lnTo>
                    <a:pt x="13" y="180"/>
                  </a:lnTo>
                  <a:lnTo>
                    <a:pt x="0" y="231"/>
                  </a:lnTo>
                  <a:lnTo>
                    <a:pt x="0" y="270"/>
                  </a:lnTo>
                  <a:lnTo>
                    <a:pt x="13" y="321"/>
                  </a:lnTo>
                  <a:lnTo>
                    <a:pt x="26" y="359"/>
                  </a:lnTo>
                  <a:lnTo>
                    <a:pt x="64" y="398"/>
                  </a:lnTo>
                  <a:lnTo>
                    <a:pt x="90" y="436"/>
                  </a:lnTo>
                  <a:lnTo>
                    <a:pt x="128" y="462"/>
                  </a:lnTo>
                  <a:lnTo>
                    <a:pt x="858" y="820"/>
                  </a:lnTo>
                  <a:lnTo>
                    <a:pt x="858" y="3638"/>
                  </a:lnTo>
                  <a:lnTo>
                    <a:pt x="858" y="3689"/>
                  </a:lnTo>
                  <a:lnTo>
                    <a:pt x="871" y="3728"/>
                  </a:lnTo>
                  <a:lnTo>
                    <a:pt x="897" y="3779"/>
                  </a:lnTo>
                  <a:lnTo>
                    <a:pt x="922" y="3817"/>
                  </a:lnTo>
                  <a:lnTo>
                    <a:pt x="961" y="3843"/>
                  </a:lnTo>
                  <a:lnTo>
                    <a:pt x="999" y="3869"/>
                  </a:lnTo>
                  <a:lnTo>
                    <a:pt x="1051" y="3881"/>
                  </a:lnTo>
                  <a:lnTo>
                    <a:pt x="1153" y="3881"/>
                  </a:lnTo>
                  <a:lnTo>
                    <a:pt x="1191" y="3869"/>
                  </a:lnTo>
                  <a:lnTo>
                    <a:pt x="1230" y="3843"/>
                  </a:lnTo>
                  <a:lnTo>
                    <a:pt x="1268" y="3817"/>
                  </a:lnTo>
                  <a:lnTo>
                    <a:pt x="1307" y="3779"/>
                  </a:lnTo>
                  <a:lnTo>
                    <a:pt x="1320" y="3728"/>
                  </a:lnTo>
                  <a:lnTo>
                    <a:pt x="1332" y="3689"/>
                  </a:lnTo>
                  <a:lnTo>
                    <a:pt x="1345" y="3638"/>
                  </a:lnTo>
                  <a:lnTo>
                    <a:pt x="1345" y="679"/>
                  </a:lnTo>
                  <a:lnTo>
                    <a:pt x="1332" y="615"/>
                  </a:lnTo>
                  <a:lnTo>
                    <a:pt x="1307" y="551"/>
                  </a:lnTo>
                  <a:lnTo>
                    <a:pt x="1268" y="500"/>
                  </a:lnTo>
                  <a:lnTo>
                    <a:pt x="1204" y="462"/>
                  </a:lnTo>
                  <a:lnTo>
                    <a:pt x="359" y="26"/>
                  </a:lnTo>
                  <a:lnTo>
                    <a:pt x="308" y="13"/>
                  </a:lnTo>
                  <a:lnTo>
                    <a:pt x="256"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1" name="Google Shape;1930;p38">
              <a:extLst>
                <a:ext uri="{FF2B5EF4-FFF2-40B4-BE49-F238E27FC236}">
                  <a16:creationId xmlns:a16="http://schemas.microsoft.com/office/drawing/2014/main" id="{F7A31046-70C1-9947-8622-25ECD1750EDC}"/>
                </a:ext>
              </a:extLst>
            </p:cNvPr>
            <p:cNvSpPr/>
            <p:nvPr/>
          </p:nvSpPr>
          <p:spPr>
            <a:xfrm>
              <a:off x="1728373" y="1745032"/>
              <a:ext cx="91998" cy="295932"/>
            </a:xfrm>
            <a:custGeom>
              <a:avLst/>
              <a:gdLst/>
              <a:ahLst/>
              <a:cxnLst/>
              <a:rect l="l" t="t" r="r" b="b"/>
              <a:pathLst>
                <a:path w="1832" h="5893" extrusionOk="0">
                  <a:moveTo>
                    <a:pt x="1537" y="1"/>
                  </a:moveTo>
                  <a:lnTo>
                    <a:pt x="1499" y="14"/>
                  </a:lnTo>
                  <a:lnTo>
                    <a:pt x="1447" y="39"/>
                  </a:lnTo>
                  <a:lnTo>
                    <a:pt x="1422" y="78"/>
                  </a:lnTo>
                  <a:lnTo>
                    <a:pt x="1383" y="103"/>
                  </a:lnTo>
                  <a:lnTo>
                    <a:pt x="1371" y="154"/>
                  </a:lnTo>
                  <a:lnTo>
                    <a:pt x="1345" y="193"/>
                  </a:lnTo>
                  <a:lnTo>
                    <a:pt x="1345" y="244"/>
                  </a:lnTo>
                  <a:lnTo>
                    <a:pt x="1345" y="2012"/>
                  </a:lnTo>
                  <a:lnTo>
                    <a:pt x="192" y="2012"/>
                  </a:lnTo>
                  <a:lnTo>
                    <a:pt x="141" y="2024"/>
                  </a:lnTo>
                  <a:lnTo>
                    <a:pt x="103" y="2050"/>
                  </a:lnTo>
                  <a:lnTo>
                    <a:pt x="64" y="2088"/>
                  </a:lnTo>
                  <a:lnTo>
                    <a:pt x="38" y="2114"/>
                  </a:lnTo>
                  <a:lnTo>
                    <a:pt x="13" y="2165"/>
                  </a:lnTo>
                  <a:lnTo>
                    <a:pt x="0" y="2204"/>
                  </a:lnTo>
                  <a:lnTo>
                    <a:pt x="0" y="2255"/>
                  </a:lnTo>
                  <a:lnTo>
                    <a:pt x="0" y="5649"/>
                  </a:lnTo>
                  <a:lnTo>
                    <a:pt x="0" y="5700"/>
                  </a:lnTo>
                  <a:lnTo>
                    <a:pt x="13" y="5739"/>
                  </a:lnTo>
                  <a:lnTo>
                    <a:pt x="38" y="5790"/>
                  </a:lnTo>
                  <a:lnTo>
                    <a:pt x="64" y="5828"/>
                  </a:lnTo>
                  <a:lnTo>
                    <a:pt x="103" y="5854"/>
                  </a:lnTo>
                  <a:lnTo>
                    <a:pt x="141" y="5880"/>
                  </a:lnTo>
                  <a:lnTo>
                    <a:pt x="192" y="5892"/>
                  </a:lnTo>
                  <a:lnTo>
                    <a:pt x="282" y="5892"/>
                  </a:lnTo>
                  <a:lnTo>
                    <a:pt x="333" y="5880"/>
                  </a:lnTo>
                  <a:lnTo>
                    <a:pt x="371" y="5854"/>
                  </a:lnTo>
                  <a:lnTo>
                    <a:pt x="410" y="5828"/>
                  </a:lnTo>
                  <a:lnTo>
                    <a:pt x="436" y="5790"/>
                  </a:lnTo>
                  <a:lnTo>
                    <a:pt x="461" y="5739"/>
                  </a:lnTo>
                  <a:lnTo>
                    <a:pt x="474" y="5700"/>
                  </a:lnTo>
                  <a:lnTo>
                    <a:pt x="487" y="5649"/>
                  </a:lnTo>
                  <a:lnTo>
                    <a:pt x="487" y="2498"/>
                  </a:lnTo>
                  <a:lnTo>
                    <a:pt x="1588" y="2498"/>
                  </a:lnTo>
                  <a:lnTo>
                    <a:pt x="1639" y="2485"/>
                  </a:lnTo>
                  <a:lnTo>
                    <a:pt x="1678" y="2473"/>
                  </a:lnTo>
                  <a:lnTo>
                    <a:pt x="1729" y="2460"/>
                  </a:lnTo>
                  <a:lnTo>
                    <a:pt x="1755" y="2421"/>
                  </a:lnTo>
                  <a:lnTo>
                    <a:pt x="1793" y="2396"/>
                  </a:lnTo>
                  <a:lnTo>
                    <a:pt x="1806" y="2345"/>
                  </a:lnTo>
                  <a:lnTo>
                    <a:pt x="1832" y="2306"/>
                  </a:lnTo>
                  <a:lnTo>
                    <a:pt x="1832" y="2255"/>
                  </a:lnTo>
                  <a:lnTo>
                    <a:pt x="1832" y="244"/>
                  </a:lnTo>
                  <a:lnTo>
                    <a:pt x="1832" y="193"/>
                  </a:lnTo>
                  <a:lnTo>
                    <a:pt x="1806" y="154"/>
                  </a:lnTo>
                  <a:lnTo>
                    <a:pt x="1793" y="103"/>
                  </a:lnTo>
                  <a:lnTo>
                    <a:pt x="1755" y="78"/>
                  </a:lnTo>
                  <a:lnTo>
                    <a:pt x="1729" y="39"/>
                  </a:lnTo>
                  <a:lnTo>
                    <a:pt x="1678" y="14"/>
                  </a:lnTo>
                  <a:lnTo>
                    <a:pt x="1639"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2" name="Google Shape;1931;p38">
              <a:extLst>
                <a:ext uri="{FF2B5EF4-FFF2-40B4-BE49-F238E27FC236}">
                  <a16:creationId xmlns:a16="http://schemas.microsoft.com/office/drawing/2014/main" id="{A22429F6-A8A8-8642-9BEC-05EAAEF2BE84}"/>
                </a:ext>
              </a:extLst>
            </p:cNvPr>
            <p:cNvSpPr/>
            <p:nvPr/>
          </p:nvSpPr>
          <p:spPr>
            <a:xfrm>
              <a:off x="2262829" y="1242714"/>
              <a:ext cx="24506" cy="143471"/>
            </a:xfrm>
            <a:custGeom>
              <a:avLst/>
              <a:gdLst/>
              <a:ahLst/>
              <a:cxnLst/>
              <a:rect l="l" t="t" r="r" b="b"/>
              <a:pathLst>
                <a:path w="488" h="2857" extrusionOk="0">
                  <a:moveTo>
                    <a:pt x="193" y="1"/>
                  </a:moveTo>
                  <a:lnTo>
                    <a:pt x="154" y="14"/>
                  </a:lnTo>
                  <a:lnTo>
                    <a:pt x="103" y="39"/>
                  </a:lnTo>
                  <a:lnTo>
                    <a:pt x="64" y="65"/>
                  </a:lnTo>
                  <a:lnTo>
                    <a:pt x="39" y="103"/>
                  </a:lnTo>
                  <a:lnTo>
                    <a:pt x="13" y="142"/>
                  </a:lnTo>
                  <a:lnTo>
                    <a:pt x="0" y="193"/>
                  </a:lnTo>
                  <a:lnTo>
                    <a:pt x="0" y="244"/>
                  </a:lnTo>
                  <a:lnTo>
                    <a:pt x="0" y="2614"/>
                  </a:lnTo>
                  <a:lnTo>
                    <a:pt x="0" y="2665"/>
                  </a:lnTo>
                  <a:lnTo>
                    <a:pt x="13" y="2716"/>
                  </a:lnTo>
                  <a:lnTo>
                    <a:pt x="39" y="2754"/>
                  </a:lnTo>
                  <a:lnTo>
                    <a:pt x="64" y="2793"/>
                  </a:lnTo>
                  <a:lnTo>
                    <a:pt x="103" y="2819"/>
                  </a:lnTo>
                  <a:lnTo>
                    <a:pt x="154" y="2844"/>
                  </a:lnTo>
                  <a:lnTo>
                    <a:pt x="193" y="2857"/>
                  </a:lnTo>
                  <a:lnTo>
                    <a:pt x="295" y="2857"/>
                  </a:lnTo>
                  <a:lnTo>
                    <a:pt x="333" y="2844"/>
                  </a:lnTo>
                  <a:lnTo>
                    <a:pt x="385" y="2819"/>
                  </a:lnTo>
                  <a:lnTo>
                    <a:pt x="410" y="2793"/>
                  </a:lnTo>
                  <a:lnTo>
                    <a:pt x="449" y="2754"/>
                  </a:lnTo>
                  <a:lnTo>
                    <a:pt x="461" y="2716"/>
                  </a:lnTo>
                  <a:lnTo>
                    <a:pt x="474" y="2665"/>
                  </a:lnTo>
                  <a:lnTo>
                    <a:pt x="487" y="2614"/>
                  </a:lnTo>
                  <a:lnTo>
                    <a:pt x="487" y="244"/>
                  </a:lnTo>
                  <a:lnTo>
                    <a:pt x="474" y="193"/>
                  </a:lnTo>
                  <a:lnTo>
                    <a:pt x="461" y="142"/>
                  </a:lnTo>
                  <a:lnTo>
                    <a:pt x="449" y="103"/>
                  </a:lnTo>
                  <a:lnTo>
                    <a:pt x="410" y="65"/>
                  </a:lnTo>
                  <a:lnTo>
                    <a:pt x="385" y="39"/>
                  </a:lnTo>
                  <a:lnTo>
                    <a:pt x="333" y="14"/>
                  </a:lnTo>
                  <a:lnTo>
                    <a:pt x="295"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3" name="Google Shape;1932;p38">
              <a:extLst>
                <a:ext uri="{FF2B5EF4-FFF2-40B4-BE49-F238E27FC236}">
                  <a16:creationId xmlns:a16="http://schemas.microsoft.com/office/drawing/2014/main" id="{5943B97D-219E-3C41-B091-5A6166638EFA}"/>
                </a:ext>
              </a:extLst>
            </p:cNvPr>
            <p:cNvSpPr/>
            <p:nvPr/>
          </p:nvSpPr>
          <p:spPr>
            <a:xfrm>
              <a:off x="2487297" y="1242714"/>
              <a:ext cx="320990" cy="341579"/>
            </a:xfrm>
            <a:custGeom>
              <a:avLst/>
              <a:gdLst/>
              <a:ahLst/>
              <a:cxnLst/>
              <a:rect l="l" t="t" r="r" b="b"/>
              <a:pathLst>
                <a:path w="6392" h="6802" extrusionOk="0">
                  <a:moveTo>
                    <a:pt x="192" y="1"/>
                  </a:moveTo>
                  <a:lnTo>
                    <a:pt x="154" y="14"/>
                  </a:lnTo>
                  <a:lnTo>
                    <a:pt x="103" y="39"/>
                  </a:lnTo>
                  <a:lnTo>
                    <a:pt x="77" y="65"/>
                  </a:lnTo>
                  <a:lnTo>
                    <a:pt x="39" y="103"/>
                  </a:lnTo>
                  <a:lnTo>
                    <a:pt x="13" y="142"/>
                  </a:lnTo>
                  <a:lnTo>
                    <a:pt x="0" y="193"/>
                  </a:lnTo>
                  <a:lnTo>
                    <a:pt x="0" y="244"/>
                  </a:lnTo>
                  <a:lnTo>
                    <a:pt x="0" y="6558"/>
                  </a:lnTo>
                  <a:lnTo>
                    <a:pt x="0" y="6610"/>
                  </a:lnTo>
                  <a:lnTo>
                    <a:pt x="13" y="6661"/>
                  </a:lnTo>
                  <a:lnTo>
                    <a:pt x="39" y="6699"/>
                  </a:lnTo>
                  <a:lnTo>
                    <a:pt x="77" y="6738"/>
                  </a:lnTo>
                  <a:lnTo>
                    <a:pt x="103" y="6763"/>
                  </a:lnTo>
                  <a:lnTo>
                    <a:pt x="154" y="6789"/>
                  </a:lnTo>
                  <a:lnTo>
                    <a:pt x="192" y="6802"/>
                  </a:lnTo>
                  <a:lnTo>
                    <a:pt x="295" y="6802"/>
                  </a:lnTo>
                  <a:lnTo>
                    <a:pt x="333" y="6789"/>
                  </a:lnTo>
                  <a:lnTo>
                    <a:pt x="385" y="6763"/>
                  </a:lnTo>
                  <a:lnTo>
                    <a:pt x="410" y="6738"/>
                  </a:lnTo>
                  <a:lnTo>
                    <a:pt x="449" y="6699"/>
                  </a:lnTo>
                  <a:lnTo>
                    <a:pt x="461" y="6661"/>
                  </a:lnTo>
                  <a:lnTo>
                    <a:pt x="487" y="6610"/>
                  </a:lnTo>
                  <a:lnTo>
                    <a:pt x="487" y="6558"/>
                  </a:lnTo>
                  <a:lnTo>
                    <a:pt x="487" y="3062"/>
                  </a:lnTo>
                  <a:lnTo>
                    <a:pt x="3804" y="5201"/>
                  </a:lnTo>
                  <a:lnTo>
                    <a:pt x="3868" y="5226"/>
                  </a:lnTo>
                  <a:lnTo>
                    <a:pt x="3932" y="5239"/>
                  </a:lnTo>
                  <a:lnTo>
                    <a:pt x="6148" y="5239"/>
                  </a:lnTo>
                  <a:lnTo>
                    <a:pt x="6187" y="5226"/>
                  </a:lnTo>
                  <a:lnTo>
                    <a:pt x="6238" y="5214"/>
                  </a:lnTo>
                  <a:lnTo>
                    <a:pt x="6276" y="5201"/>
                  </a:lnTo>
                  <a:lnTo>
                    <a:pt x="6315" y="5162"/>
                  </a:lnTo>
                  <a:lnTo>
                    <a:pt x="6340" y="5124"/>
                  </a:lnTo>
                  <a:lnTo>
                    <a:pt x="6366" y="5086"/>
                  </a:lnTo>
                  <a:lnTo>
                    <a:pt x="6379" y="5047"/>
                  </a:lnTo>
                  <a:lnTo>
                    <a:pt x="6391" y="4996"/>
                  </a:lnTo>
                  <a:lnTo>
                    <a:pt x="6379" y="4945"/>
                  </a:lnTo>
                  <a:lnTo>
                    <a:pt x="6366" y="4893"/>
                  </a:lnTo>
                  <a:lnTo>
                    <a:pt x="6340" y="4855"/>
                  </a:lnTo>
                  <a:lnTo>
                    <a:pt x="6315" y="4817"/>
                  </a:lnTo>
                  <a:lnTo>
                    <a:pt x="6276" y="4791"/>
                  </a:lnTo>
                  <a:lnTo>
                    <a:pt x="6238" y="4765"/>
                  </a:lnTo>
                  <a:lnTo>
                    <a:pt x="6187" y="4753"/>
                  </a:lnTo>
                  <a:lnTo>
                    <a:pt x="4009" y="4753"/>
                  </a:lnTo>
                  <a:lnTo>
                    <a:pt x="487" y="2486"/>
                  </a:lnTo>
                  <a:lnTo>
                    <a:pt x="487" y="244"/>
                  </a:lnTo>
                  <a:lnTo>
                    <a:pt x="487" y="193"/>
                  </a:lnTo>
                  <a:lnTo>
                    <a:pt x="461" y="142"/>
                  </a:lnTo>
                  <a:lnTo>
                    <a:pt x="449" y="103"/>
                  </a:lnTo>
                  <a:lnTo>
                    <a:pt x="410" y="65"/>
                  </a:lnTo>
                  <a:lnTo>
                    <a:pt x="385" y="39"/>
                  </a:lnTo>
                  <a:lnTo>
                    <a:pt x="333" y="14"/>
                  </a:lnTo>
                  <a:lnTo>
                    <a:pt x="295"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4" name="Google Shape;1933;p38">
              <a:extLst>
                <a:ext uri="{FF2B5EF4-FFF2-40B4-BE49-F238E27FC236}">
                  <a16:creationId xmlns:a16="http://schemas.microsoft.com/office/drawing/2014/main" id="{17028C6E-49D3-0642-B143-E213BD5E3F58}"/>
                </a:ext>
              </a:extLst>
            </p:cNvPr>
            <p:cNvSpPr/>
            <p:nvPr/>
          </p:nvSpPr>
          <p:spPr>
            <a:xfrm>
              <a:off x="1692317" y="1302522"/>
              <a:ext cx="504937" cy="224522"/>
            </a:xfrm>
            <a:custGeom>
              <a:avLst/>
              <a:gdLst/>
              <a:ahLst/>
              <a:cxnLst/>
              <a:rect l="l" t="t" r="r" b="b"/>
              <a:pathLst>
                <a:path w="10055" h="4471" extrusionOk="0">
                  <a:moveTo>
                    <a:pt x="206" y="1"/>
                  </a:moveTo>
                  <a:lnTo>
                    <a:pt x="155" y="14"/>
                  </a:lnTo>
                  <a:lnTo>
                    <a:pt x="116" y="39"/>
                  </a:lnTo>
                  <a:lnTo>
                    <a:pt x="78" y="65"/>
                  </a:lnTo>
                  <a:lnTo>
                    <a:pt x="52" y="103"/>
                  </a:lnTo>
                  <a:lnTo>
                    <a:pt x="26" y="142"/>
                  </a:lnTo>
                  <a:lnTo>
                    <a:pt x="14" y="193"/>
                  </a:lnTo>
                  <a:lnTo>
                    <a:pt x="1" y="231"/>
                  </a:lnTo>
                  <a:lnTo>
                    <a:pt x="14" y="283"/>
                  </a:lnTo>
                  <a:lnTo>
                    <a:pt x="26" y="321"/>
                  </a:lnTo>
                  <a:lnTo>
                    <a:pt x="39" y="372"/>
                  </a:lnTo>
                  <a:lnTo>
                    <a:pt x="65" y="411"/>
                  </a:lnTo>
                  <a:lnTo>
                    <a:pt x="103" y="436"/>
                  </a:lnTo>
                  <a:lnTo>
                    <a:pt x="4227" y="3280"/>
                  </a:lnTo>
                  <a:lnTo>
                    <a:pt x="4227" y="4228"/>
                  </a:lnTo>
                  <a:lnTo>
                    <a:pt x="4227" y="4279"/>
                  </a:lnTo>
                  <a:lnTo>
                    <a:pt x="4253" y="4330"/>
                  </a:lnTo>
                  <a:lnTo>
                    <a:pt x="4266" y="4368"/>
                  </a:lnTo>
                  <a:lnTo>
                    <a:pt x="4304" y="4407"/>
                  </a:lnTo>
                  <a:lnTo>
                    <a:pt x="4330" y="4432"/>
                  </a:lnTo>
                  <a:lnTo>
                    <a:pt x="4381" y="4458"/>
                  </a:lnTo>
                  <a:lnTo>
                    <a:pt x="4420" y="4471"/>
                  </a:lnTo>
                  <a:lnTo>
                    <a:pt x="4522" y="4471"/>
                  </a:lnTo>
                  <a:lnTo>
                    <a:pt x="4560" y="4458"/>
                  </a:lnTo>
                  <a:lnTo>
                    <a:pt x="4612" y="4432"/>
                  </a:lnTo>
                  <a:lnTo>
                    <a:pt x="4637" y="4407"/>
                  </a:lnTo>
                  <a:lnTo>
                    <a:pt x="4676" y="4368"/>
                  </a:lnTo>
                  <a:lnTo>
                    <a:pt x="4689" y="4330"/>
                  </a:lnTo>
                  <a:lnTo>
                    <a:pt x="4714" y="4279"/>
                  </a:lnTo>
                  <a:lnTo>
                    <a:pt x="4714" y="4228"/>
                  </a:lnTo>
                  <a:lnTo>
                    <a:pt x="4714" y="3267"/>
                  </a:lnTo>
                  <a:lnTo>
                    <a:pt x="5367" y="2665"/>
                  </a:lnTo>
                  <a:lnTo>
                    <a:pt x="9863" y="2665"/>
                  </a:lnTo>
                  <a:lnTo>
                    <a:pt x="9914" y="2652"/>
                  </a:lnTo>
                  <a:lnTo>
                    <a:pt x="9953" y="2627"/>
                  </a:lnTo>
                  <a:lnTo>
                    <a:pt x="9991" y="2601"/>
                  </a:lnTo>
                  <a:lnTo>
                    <a:pt x="10017" y="2562"/>
                  </a:lnTo>
                  <a:lnTo>
                    <a:pt x="10042" y="2524"/>
                  </a:lnTo>
                  <a:lnTo>
                    <a:pt x="10055" y="2473"/>
                  </a:lnTo>
                  <a:lnTo>
                    <a:pt x="10055" y="2422"/>
                  </a:lnTo>
                  <a:lnTo>
                    <a:pt x="10055" y="2383"/>
                  </a:lnTo>
                  <a:lnTo>
                    <a:pt x="10042" y="2332"/>
                  </a:lnTo>
                  <a:lnTo>
                    <a:pt x="10017" y="2294"/>
                  </a:lnTo>
                  <a:lnTo>
                    <a:pt x="9991" y="2255"/>
                  </a:lnTo>
                  <a:lnTo>
                    <a:pt x="9953" y="2229"/>
                  </a:lnTo>
                  <a:lnTo>
                    <a:pt x="9914" y="2204"/>
                  </a:lnTo>
                  <a:lnTo>
                    <a:pt x="9863" y="2191"/>
                  </a:lnTo>
                  <a:lnTo>
                    <a:pt x="9812" y="2178"/>
                  </a:lnTo>
                  <a:lnTo>
                    <a:pt x="7609" y="2178"/>
                  </a:lnTo>
                  <a:lnTo>
                    <a:pt x="7609" y="1013"/>
                  </a:lnTo>
                  <a:lnTo>
                    <a:pt x="7609" y="962"/>
                  </a:lnTo>
                  <a:lnTo>
                    <a:pt x="7583" y="923"/>
                  </a:lnTo>
                  <a:lnTo>
                    <a:pt x="7570" y="872"/>
                  </a:lnTo>
                  <a:lnTo>
                    <a:pt x="7532" y="846"/>
                  </a:lnTo>
                  <a:lnTo>
                    <a:pt x="7506" y="808"/>
                  </a:lnTo>
                  <a:lnTo>
                    <a:pt x="7455" y="795"/>
                  </a:lnTo>
                  <a:lnTo>
                    <a:pt x="7417" y="769"/>
                  </a:lnTo>
                  <a:lnTo>
                    <a:pt x="7314" y="769"/>
                  </a:lnTo>
                  <a:lnTo>
                    <a:pt x="7276" y="795"/>
                  </a:lnTo>
                  <a:lnTo>
                    <a:pt x="7224" y="808"/>
                  </a:lnTo>
                  <a:lnTo>
                    <a:pt x="7199" y="846"/>
                  </a:lnTo>
                  <a:lnTo>
                    <a:pt x="7160" y="872"/>
                  </a:lnTo>
                  <a:lnTo>
                    <a:pt x="7148" y="923"/>
                  </a:lnTo>
                  <a:lnTo>
                    <a:pt x="7122" y="962"/>
                  </a:lnTo>
                  <a:lnTo>
                    <a:pt x="7122" y="1013"/>
                  </a:lnTo>
                  <a:lnTo>
                    <a:pt x="7122" y="2178"/>
                  </a:lnTo>
                  <a:lnTo>
                    <a:pt x="5265" y="2178"/>
                  </a:lnTo>
                  <a:lnTo>
                    <a:pt x="5226" y="2191"/>
                  </a:lnTo>
                  <a:lnTo>
                    <a:pt x="5188" y="2204"/>
                  </a:lnTo>
                  <a:lnTo>
                    <a:pt x="5137" y="2217"/>
                  </a:lnTo>
                  <a:lnTo>
                    <a:pt x="5111" y="2242"/>
                  </a:lnTo>
                  <a:lnTo>
                    <a:pt x="4445" y="2844"/>
                  </a:lnTo>
                  <a:lnTo>
                    <a:pt x="385" y="39"/>
                  </a:lnTo>
                  <a:lnTo>
                    <a:pt x="347" y="14"/>
                  </a:lnTo>
                  <a:lnTo>
                    <a:pt x="295"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5" name="Google Shape;1934;p38">
              <a:extLst>
                <a:ext uri="{FF2B5EF4-FFF2-40B4-BE49-F238E27FC236}">
                  <a16:creationId xmlns:a16="http://schemas.microsoft.com/office/drawing/2014/main" id="{7217980A-11D3-8541-8F7E-ED949FA5CE25}"/>
                </a:ext>
              </a:extLst>
            </p:cNvPr>
            <p:cNvSpPr/>
            <p:nvPr/>
          </p:nvSpPr>
          <p:spPr>
            <a:xfrm>
              <a:off x="1692317" y="1647913"/>
              <a:ext cx="93957" cy="24506"/>
            </a:xfrm>
            <a:custGeom>
              <a:avLst/>
              <a:gdLst/>
              <a:ahLst/>
              <a:cxnLst/>
              <a:rect l="l" t="t" r="r" b="b"/>
              <a:pathLst>
                <a:path w="1871" h="488" extrusionOk="0">
                  <a:moveTo>
                    <a:pt x="244" y="1"/>
                  </a:moveTo>
                  <a:lnTo>
                    <a:pt x="193" y="14"/>
                  </a:lnTo>
                  <a:lnTo>
                    <a:pt x="155" y="26"/>
                  </a:lnTo>
                  <a:lnTo>
                    <a:pt x="116" y="52"/>
                  </a:lnTo>
                  <a:lnTo>
                    <a:pt x="78" y="78"/>
                  </a:lnTo>
                  <a:lnTo>
                    <a:pt x="39" y="116"/>
                  </a:lnTo>
                  <a:lnTo>
                    <a:pt x="26" y="154"/>
                  </a:lnTo>
                  <a:lnTo>
                    <a:pt x="14" y="206"/>
                  </a:lnTo>
                  <a:lnTo>
                    <a:pt x="1" y="244"/>
                  </a:lnTo>
                  <a:lnTo>
                    <a:pt x="14" y="295"/>
                  </a:lnTo>
                  <a:lnTo>
                    <a:pt x="26" y="347"/>
                  </a:lnTo>
                  <a:lnTo>
                    <a:pt x="39" y="385"/>
                  </a:lnTo>
                  <a:lnTo>
                    <a:pt x="78" y="423"/>
                  </a:lnTo>
                  <a:lnTo>
                    <a:pt x="116" y="449"/>
                  </a:lnTo>
                  <a:lnTo>
                    <a:pt x="155" y="475"/>
                  </a:lnTo>
                  <a:lnTo>
                    <a:pt x="193" y="487"/>
                  </a:lnTo>
                  <a:lnTo>
                    <a:pt x="1679" y="487"/>
                  </a:lnTo>
                  <a:lnTo>
                    <a:pt x="1730" y="475"/>
                  </a:lnTo>
                  <a:lnTo>
                    <a:pt x="1768" y="449"/>
                  </a:lnTo>
                  <a:lnTo>
                    <a:pt x="1807" y="423"/>
                  </a:lnTo>
                  <a:lnTo>
                    <a:pt x="1832" y="385"/>
                  </a:lnTo>
                  <a:lnTo>
                    <a:pt x="1858" y="347"/>
                  </a:lnTo>
                  <a:lnTo>
                    <a:pt x="1871" y="295"/>
                  </a:lnTo>
                  <a:lnTo>
                    <a:pt x="1871" y="244"/>
                  </a:lnTo>
                  <a:lnTo>
                    <a:pt x="1871" y="206"/>
                  </a:lnTo>
                  <a:lnTo>
                    <a:pt x="1858" y="154"/>
                  </a:lnTo>
                  <a:lnTo>
                    <a:pt x="1832" y="116"/>
                  </a:lnTo>
                  <a:lnTo>
                    <a:pt x="1807" y="78"/>
                  </a:lnTo>
                  <a:lnTo>
                    <a:pt x="1768" y="52"/>
                  </a:lnTo>
                  <a:lnTo>
                    <a:pt x="1730" y="26"/>
                  </a:lnTo>
                  <a:lnTo>
                    <a:pt x="1679" y="14"/>
                  </a:lnTo>
                  <a:lnTo>
                    <a:pt x="1627"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6" name="Google Shape;1935;p38">
              <a:extLst>
                <a:ext uri="{FF2B5EF4-FFF2-40B4-BE49-F238E27FC236}">
                  <a16:creationId xmlns:a16="http://schemas.microsoft.com/office/drawing/2014/main" id="{2B4C9462-E946-5D4A-AE49-307940C5249C}"/>
                </a:ext>
              </a:extLst>
            </p:cNvPr>
            <p:cNvSpPr/>
            <p:nvPr/>
          </p:nvSpPr>
          <p:spPr>
            <a:xfrm>
              <a:off x="1904583" y="1793290"/>
              <a:ext cx="184650" cy="247673"/>
            </a:xfrm>
            <a:custGeom>
              <a:avLst/>
              <a:gdLst/>
              <a:ahLst/>
              <a:cxnLst/>
              <a:rect l="l" t="t" r="r" b="b"/>
              <a:pathLst>
                <a:path w="3677" h="4932" extrusionOk="0">
                  <a:moveTo>
                    <a:pt x="244" y="0"/>
                  </a:moveTo>
                  <a:lnTo>
                    <a:pt x="193" y="13"/>
                  </a:lnTo>
                  <a:lnTo>
                    <a:pt x="154" y="26"/>
                  </a:lnTo>
                  <a:lnTo>
                    <a:pt x="103" y="52"/>
                  </a:lnTo>
                  <a:lnTo>
                    <a:pt x="77" y="77"/>
                  </a:lnTo>
                  <a:lnTo>
                    <a:pt x="39" y="116"/>
                  </a:lnTo>
                  <a:lnTo>
                    <a:pt x="26" y="154"/>
                  </a:lnTo>
                  <a:lnTo>
                    <a:pt x="0" y="192"/>
                  </a:lnTo>
                  <a:lnTo>
                    <a:pt x="0" y="244"/>
                  </a:lnTo>
                  <a:lnTo>
                    <a:pt x="0" y="4688"/>
                  </a:lnTo>
                  <a:lnTo>
                    <a:pt x="0" y="4739"/>
                  </a:lnTo>
                  <a:lnTo>
                    <a:pt x="26" y="4778"/>
                  </a:lnTo>
                  <a:lnTo>
                    <a:pt x="39" y="4829"/>
                  </a:lnTo>
                  <a:lnTo>
                    <a:pt x="77" y="4867"/>
                  </a:lnTo>
                  <a:lnTo>
                    <a:pt x="103" y="4893"/>
                  </a:lnTo>
                  <a:lnTo>
                    <a:pt x="154" y="4919"/>
                  </a:lnTo>
                  <a:lnTo>
                    <a:pt x="193" y="4931"/>
                  </a:lnTo>
                  <a:lnTo>
                    <a:pt x="295" y="4931"/>
                  </a:lnTo>
                  <a:lnTo>
                    <a:pt x="333" y="4919"/>
                  </a:lnTo>
                  <a:lnTo>
                    <a:pt x="385" y="4893"/>
                  </a:lnTo>
                  <a:lnTo>
                    <a:pt x="410" y="4867"/>
                  </a:lnTo>
                  <a:lnTo>
                    <a:pt x="449" y="4829"/>
                  </a:lnTo>
                  <a:lnTo>
                    <a:pt x="462" y="4778"/>
                  </a:lnTo>
                  <a:lnTo>
                    <a:pt x="487" y="4739"/>
                  </a:lnTo>
                  <a:lnTo>
                    <a:pt x="487" y="4688"/>
                  </a:lnTo>
                  <a:lnTo>
                    <a:pt x="487" y="3228"/>
                  </a:lnTo>
                  <a:lnTo>
                    <a:pt x="3484" y="3228"/>
                  </a:lnTo>
                  <a:lnTo>
                    <a:pt x="3523" y="3215"/>
                  </a:lnTo>
                  <a:lnTo>
                    <a:pt x="3574" y="3190"/>
                  </a:lnTo>
                  <a:lnTo>
                    <a:pt x="3599" y="3164"/>
                  </a:lnTo>
                  <a:lnTo>
                    <a:pt x="3638" y="3125"/>
                  </a:lnTo>
                  <a:lnTo>
                    <a:pt x="3651" y="3087"/>
                  </a:lnTo>
                  <a:lnTo>
                    <a:pt x="3663" y="3036"/>
                  </a:lnTo>
                  <a:lnTo>
                    <a:pt x="3676" y="2997"/>
                  </a:lnTo>
                  <a:lnTo>
                    <a:pt x="3663" y="2946"/>
                  </a:lnTo>
                  <a:lnTo>
                    <a:pt x="3651" y="2895"/>
                  </a:lnTo>
                  <a:lnTo>
                    <a:pt x="3638" y="2856"/>
                  </a:lnTo>
                  <a:lnTo>
                    <a:pt x="3599" y="2818"/>
                  </a:lnTo>
                  <a:lnTo>
                    <a:pt x="3574" y="2792"/>
                  </a:lnTo>
                  <a:lnTo>
                    <a:pt x="3523" y="2767"/>
                  </a:lnTo>
                  <a:lnTo>
                    <a:pt x="3484" y="2754"/>
                  </a:lnTo>
                  <a:lnTo>
                    <a:pt x="487" y="2754"/>
                  </a:lnTo>
                  <a:lnTo>
                    <a:pt x="487" y="244"/>
                  </a:lnTo>
                  <a:lnTo>
                    <a:pt x="487" y="192"/>
                  </a:lnTo>
                  <a:lnTo>
                    <a:pt x="462" y="154"/>
                  </a:lnTo>
                  <a:lnTo>
                    <a:pt x="449" y="116"/>
                  </a:lnTo>
                  <a:lnTo>
                    <a:pt x="410" y="77"/>
                  </a:lnTo>
                  <a:lnTo>
                    <a:pt x="385" y="52"/>
                  </a:lnTo>
                  <a:lnTo>
                    <a:pt x="333" y="26"/>
                  </a:lnTo>
                  <a:lnTo>
                    <a:pt x="295" y="13"/>
                  </a:lnTo>
                  <a:lnTo>
                    <a:pt x="244"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7" name="Google Shape;1936;p38">
              <a:extLst>
                <a:ext uri="{FF2B5EF4-FFF2-40B4-BE49-F238E27FC236}">
                  <a16:creationId xmlns:a16="http://schemas.microsoft.com/office/drawing/2014/main" id="{1D210A7F-9249-8D41-A37F-CE7EE9AFFE19}"/>
                </a:ext>
              </a:extLst>
            </p:cNvPr>
            <p:cNvSpPr/>
            <p:nvPr/>
          </p:nvSpPr>
          <p:spPr>
            <a:xfrm>
              <a:off x="1771458" y="1514788"/>
              <a:ext cx="290759" cy="290759"/>
            </a:xfrm>
            <a:custGeom>
              <a:avLst/>
              <a:gdLst/>
              <a:ahLst/>
              <a:cxnLst/>
              <a:rect l="l" t="t" r="r" b="b"/>
              <a:pathLst>
                <a:path w="5790" h="5790" extrusionOk="0">
                  <a:moveTo>
                    <a:pt x="2178" y="1"/>
                  </a:moveTo>
                  <a:lnTo>
                    <a:pt x="2178" y="590"/>
                  </a:lnTo>
                  <a:lnTo>
                    <a:pt x="1973" y="667"/>
                  </a:lnTo>
                  <a:lnTo>
                    <a:pt x="1768" y="756"/>
                  </a:lnTo>
                  <a:lnTo>
                    <a:pt x="1358" y="346"/>
                  </a:lnTo>
                  <a:lnTo>
                    <a:pt x="346" y="1358"/>
                  </a:lnTo>
                  <a:lnTo>
                    <a:pt x="756" y="1768"/>
                  </a:lnTo>
                  <a:lnTo>
                    <a:pt x="666" y="1973"/>
                  </a:lnTo>
                  <a:lnTo>
                    <a:pt x="589" y="2191"/>
                  </a:lnTo>
                  <a:lnTo>
                    <a:pt x="0" y="2191"/>
                  </a:lnTo>
                  <a:lnTo>
                    <a:pt x="0" y="3612"/>
                  </a:lnTo>
                  <a:lnTo>
                    <a:pt x="589" y="3612"/>
                  </a:lnTo>
                  <a:lnTo>
                    <a:pt x="666" y="3830"/>
                  </a:lnTo>
                  <a:lnTo>
                    <a:pt x="756" y="4035"/>
                  </a:lnTo>
                  <a:lnTo>
                    <a:pt x="346" y="4445"/>
                  </a:lnTo>
                  <a:lnTo>
                    <a:pt x="1358" y="5457"/>
                  </a:lnTo>
                  <a:lnTo>
                    <a:pt x="1768" y="5034"/>
                  </a:lnTo>
                  <a:lnTo>
                    <a:pt x="1973" y="5136"/>
                  </a:lnTo>
                  <a:lnTo>
                    <a:pt x="2178" y="5213"/>
                  </a:lnTo>
                  <a:lnTo>
                    <a:pt x="2178" y="5790"/>
                  </a:lnTo>
                  <a:lnTo>
                    <a:pt x="3612" y="5790"/>
                  </a:lnTo>
                  <a:lnTo>
                    <a:pt x="3612" y="5213"/>
                  </a:lnTo>
                  <a:lnTo>
                    <a:pt x="3817" y="5136"/>
                  </a:lnTo>
                  <a:lnTo>
                    <a:pt x="4022" y="5034"/>
                  </a:lnTo>
                  <a:lnTo>
                    <a:pt x="4432" y="5457"/>
                  </a:lnTo>
                  <a:lnTo>
                    <a:pt x="5444" y="4445"/>
                  </a:lnTo>
                  <a:lnTo>
                    <a:pt x="5034" y="4035"/>
                  </a:lnTo>
                  <a:lnTo>
                    <a:pt x="5123" y="3830"/>
                  </a:lnTo>
                  <a:lnTo>
                    <a:pt x="5200" y="3612"/>
                  </a:lnTo>
                  <a:lnTo>
                    <a:pt x="5789" y="3612"/>
                  </a:lnTo>
                  <a:lnTo>
                    <a:pt x="5789" y="2191"/>
                  </a:lnTo>
                  <a:lnTo>
                    <a:pt x="5200" y="2191"/>
                  </a:lnTo>
                  <a:lnTo>
                    <a:pt x="5123" y="1973"/>
                  </a:lnTo>
                  <a:lnTo>
                    <a:pt x="5034" y="1768"/>
                  </a:lnTo>
                  <a:lnTo>
                    <a:pt x="5444" y="1358"/>
                  </a:lnTo>
                  <a:lnTo>
                    <a:pt x="4432" y="346"/>
                  </a:lnTo>
                  <a:lnTo>
                    <a:pt x="4022" y="756"/>
                  </a:lnTo>
                  <a:lnTo>
                    <a:pt x="3817" y="667"/>
                  </a:lnTo>
                  <a:lnTo>
                    <a:pt x="3612" y="590"/>
                  </a:lnTo>
                  <a:lnTo>
                    <a:pt x="3612" y="1"/>
                  </a:lnTo>
                  <a:close/>
                </a:path>
              </a:pathLst>
            </a:custGeom>
            <a:solidFill>
              <a:srgbClr val="00206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8" name="Google Shape;1937;p38">
              <a:extLst>
                <a:ext uri="{FF2B5EF4-FFF2-40B4-BE49-F238E27FC236}">
                  <a16:creationId xmlns:a16="http://schemas.microsoft.com/office/drawing/2014/main" id="{B32A4950-B64E-EF43-BC49-9147E05D46F1}"/>
                </a:ext>
              </a:extLst>
            </p:cNvPr>
            <p:cNvSpPr/>
            <p:nvPr/>
          </p:nvSpPr>
          <p:spPr>
            <a:xfrm>
              <a:off x="2170832" y="1373930"/>
              <a:ext cx="208453" cy="208453"/>
            </a:xfrm>
            <a:custGeom>
              <a:avLst/>
              <a:gdLst/>
              <a:ahLst/>
              <a:cxnLst/>
              <a:rect l="l" t="t" r="r" b="b"/>
              <a:pathLst>
                <a:path w="4151" h="4151" extrusionOk="0">
                  <a:moveTo>
                    <a:pt x="1743" y="1"/>
                  </a:moveTo>
                  <a:lnTo>
                    <a:pt x="1743" y="295"/>
                  </a:lnTo>
                  <a:lnTo>
                    <a:pt x="1602" y="321"/>
                  </a:lnTo>
                  <a:lnTo>
                    <a:pt x="1461" y="372"/>
                  </a:lnTo>
                  <a:lnTo>
                    <a:pt x="1320" y="116"/>
                  </a:lnTo>
                  <a:lnTo>
                    <a:pt x="757" y="449"/>
                  </a:lnTo>
                  <a:lnTo>
                    <a:pt x="897" y="705"/>
                  </a:lnTo>
                  <a:lnTo>
                    <a:pt x="795" y="795"/>
                  </a:lnTo>
                  <a:lnTo>
                    <a:pt x="692" y="910"/>
                  </a:lnTo>
                  <a:lnTo>
                    <a:pt x="436" y="756"/>
                  </a:lnTo>
                  <a:lnTo>
                    <a:pt x="116" y="1320"/>
                  </a:lnTo>
                  <a:lnTo>
                    <a:pt x="372" y="1473"/>
                  </a:lnTo>
                  <a:lnTo>
                    <a:pt x="321" y="1614"/>
                  </a:lnTo>
                  <a:lnTo>
                    <a:pt x="283" y="1755"/>
                  </a:lnTo>
                  <a:lnTo>
                    <a:pt x="1" y="1755"/>
                  </a:lnTo>
                  <a:lnTo>
                    <a:pt x="1" y="2408"/>
                  </a:lnTo>
                  <a:lnTo>
                    <a:pt x="283" y="2408"/>
                  </a:lnTo>
                  <a:lnTo>
                    <a:pt x="321" y="2549"/>
                  </a:lnTo>
                  <a:lnTo>
                    <a:pt x="372" y="2690"/>
                  </a:lnTo>
                  <a:lnTo>
                    <a:pt x="116" y="2831"/>
                  </a:lnTo>
                  <a:lnTo>
                    <a:pt x="436" y="3395"/>
                  </a:lnTo>
                  <a:lnTo>
                    <a:pt x="692" y="3254"/>
                  </a:lnTo>
                  <a:lnTo>
                    <a:pt x="795" y="3356"/>
                  </a:lnTo>
                  <a:lnTo>
                    <a:pt x="897" y="3459"/>
                  </a:lnTo>
                  <a:lnTo>
                    <a:pt x="757" y="3715"/>
                  </a:lnTo>
                  <a:lnTo>
                    <a:pt x="1320" y="4035"/>
                  </a:lnTo>
                  <a:lnTo>
                    <a:pt x="1461" y="3792"/>
                  </a:lnTo>
                  <a:lnTo>
                    <a:pt x="1602" y="3830"/>
                  </a:lnTo>
                  <a:lnTo>
                    <a:pt x="1743" y="3869"/>
                  </a:lnTo>
                  <a:lnTo>
                    <a:pt x="1743" y="4150"/>
                  </a:lnTo>
                  <a:lnTo>
                    <a:pt x="2396" y="4150"/>
                  </a:lnTo>
                  <a:lnTo>
                    <a:pt x="2396" y="3869"/>
                  </a:lnTo>
                  <a:lnTo>
                    <a:pt x="2550" y="3830"/>
                  </a:lnTo>
                  <a:lnTo>
                    <a:pt x="2678" y="3792"/>
                  </a:lnTo>
                  <a:lnTo>
                    <a:pt x="2831" y="4035"/>
                  </a:lnTo>
                  <a:lnTo>
                    <a:pt x="3395" y="3715"/>
                  </a:lnTo>
                  <a:lnTo>
                    <a:pt x="3254" y="3459"/>
                  </a:lnTo>
                  <a:lnTo>
                    <a:pt x="3357" y="3356"/>
                  </a:lnTo>
                  <a:lnTo>
                    <a:pt x="3459" y="3254"/>
                  </a:lnTo>
                  <a:lnTo>
                    <a:pt x="3702" y="3395"/>
                  </a:lnTo>
                  <a:lnTo>
                    <a:pt x="4035" y="2831"/>
                  </a:lnTo>
                  <a:lnTo>
                    <a:pt x="3779" y="2690"/>
                  </a:lnTo>
                  <a:lnTo>
                    <a:pt x="3830" y="2549"/>
                  </a:lnTo>
                  <a:lnTo>
                    <a:pt x="3856" y="2408"/>
                  </a:lnTo>
                  <a:lnTo>
                    <a:pt x="4151" y="2408"/>
                  </a:lnTo>
                  <a:lnTo>
                    <a:pt x="4151" y="1755"/>
                  </a:lnTo>
                  <a:lnTo>
                    <a:pt x="3856" y="1755"/>
                  </a:lnTo>
                  <a:lnTo>
                    <a:pt x="3830" y="1614"/>
                  </a:lnTo>
                  <a:lnTo>
                    <a:pt x="3779" y="1473"/>
                  </a:lnTo>
                  <a:lnTo>
                    <a:pt x="4035" y="1320"/>
                  </a:lnTo>
                  <a:lnTo>
                    <a:pt x="3702" y="756"/>
                  </a:lnTo>
                  <a:lnTo>
                    <a:pt x="3459" y="910"/>
                  </a:lnTo>
                  <a:lnTo>
                    <a:pt x="3357" y="795"/>
                  </a:lnTo>
                  <a:lnTo>
                    <a:pt x="3254" y="705"/>
                  </a:lnTo>
                  <a:lnTo>
                    <a:pt x="3395" y="449"/>
                  </a:lnTo>
                  <a:lnTo>
                    <a:pt x="2831" y="116"/>
                  </a:lnTo>
                  <a:lnTo>
                    <a:pt x="2678" y="372"/>
                  </a:lnTo>
                  <a:lnTo>
                    <a:pt x="2550" y="321"/>
                  </a:lnTo>
                  <a:lnTo>
                    <a:pt x="2396" y="295"/>
                  </a:lnTo>
                  <a:lnTo>
                    <a:pt x="2396" y="1"/>
                  </a:lnTo>
                  <a:close/>
                </a:path>
              </a:pathLst>
            </a:custGeom>
            <a:solidFill>
              <a:srgbClr val="00206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 name="Google Shape;1938;p38">
              <a:extLst>
                <a:ext uri="{FF2B5EF4-FFF2-40B4-BE49-F238E27FC236}">
                  <a16:creationId xmlns:a16="http://schemas.microsoft.com/office/drawing/2014/main" id="{981C70E9-B91A-8F4B-A333-D1315684EB27}"/>
                </a:ext>
              </a:extLst>
            </p:cNvPr>
            <p:cNvSpPr/>
            <p:nvPr/>
          </p:nvSpPr>
          <p:spPr>
            <a:xfrm>
              <a:off x="2311690" y="1572035"/>
              <a:ext cx="375677" cy="380146"/>
            </a:xfrm>
            <a:custGeom>
              <a:avLst/>
              <a:gdLst/>
              <a:ahLst/>
              <a:cxnLst/>
              <a:rect l="l" t="t" r="r" b="b"/>
              <a:pathLst>
                <a:path w="7481" h="7570" extrusionOk="0">
                  <a:moveTo>
                    <a:pt x="2819" y="0"/>
                  </a:moveTo>
                  <a:lnTo>
                    <a:pt x="2819" y="679"/>
                  </a:lnTo>
                  <a:lnTo>
                    <a:pt x="2626" y="743"/>
                  </a:lnTo>
                  <a:lnTo>
                    <a:pt x="2447" y="820"/>
                  </a:lnTo>
                  <a:lnTo>
                    <a:pt x="2281" y="897"/>
                  </a:lnTo>
                  <a:lnTo>
                    <a:pt x="2114" y="987"/>
                  </a:lnTo>
                  <a:lnTo>
                    <a:pt x="1948" y="1076"/>
                  </a:lnTo>
                  <a:lnTo>
                    <a:pt x="1794" y="1192"/>
                  </a:lnTo>
                  <a:lnTo>
                    <a:pt x="1653" y="1307"/>
                  </a:lnTo>
                  <a:lnTo>
                    <a:pt x="1512" y="1435"/>
                  </a:lnTo>
                  <a:lnTo>
                    <a:pt x="923" y="1089"/>
                  </a:lnTo>
                  <a:lnTo>
                    <a:pt x="1" y="2703"/>
                  </a:lnTo>
                  <a:lnTo>
                    <a:pt x="577" y="3036"/>
                  </a:lnTo>
                  <a:lnTo>
                    <a:pt x="539" y="3215"/>
                  </a:lnTo>
                  <a:lnTo>
                    <a:pt x="513" y="3407"/>
                  </a:lnTo>
                  <a:lnTo>
                    <a:pt x="487" y="3599"/>
                  </a:lnTo>
                  <a:lnTo>
                    <a:pt x="487" y="3792"/>
                  </a:lnTo>
                  <a:lnTo>
                    <a:pt x="487" y="3984"/>
                  </a:lnTo>
                  <a:lnTo>
                    <a:pt x="513" y="4176"/>
                  </a:lnTo>
                  <a:lnTo>
                    <a:pt x="539" y="4355"/>
                  </a:lnTo>
                  <a:lnTo>
                    <a:pt x="577" y="4534"/>
                  </a:lnTo>
                  <a:lnTo>
                    <a:pt x="1" y="4880"/>
                  </a:lnTo>
                  <a:lnTo>
                    <a:pt x="923" y="6481"/>
                  </a:lnTo>
                  <a:lnTo>
                    <a:pt x="1512" y="6148"/>
                  </a:lnTo>
                  <a:lnTo>
                    <a:pt x="1653" y="6276"/>
                  </a:lnTo>
                  <a:lnTo>
                    <a:pt x="1794" y="6392"/>
                  </a:lnTo>
                  <a:lnTo>
                    <a:pt x="1948" y="6494"/>
                  </a:lnTo>
                  <a:lnTo>
                    <a:pt x="2114" y="6596"/>
                  </a:lnTo>
                  <a:lnTo>
                    <a:pt x="2281" y="6686"/>
                  </a:lnTo>
                  <a:lnTo>
                    <a:pt x="2447" y="6763"/>
                  </a:lnTo>
                  <a:lnTo>
                    <a:pt x="2626" y="6827"/>
                  </a:lnTo>
                  <a:lnTo>
                    <a:pt x="2819" y="6891"/>
                  </a:lnTo>
                  <a:lnTo>
                    <a:pt x="2819" y="7570"/>
                  </a:lnTo>
                  <a:lnTo>
                    <a:pt x="4663" y="7570"/>
                  </a:lnTo>
                  <a:lnTo>
                    <a:pt x="4663" y="6891"/>
                  </a:lnTo>
                  <a:lnTo>
                    <a:pt x="4855" y="6827"/>
                  </a:lnTo>
                  <a:lnTo>
                    <a:pt x="5021" y="6763"/>
                  </a:lnTo>
                  <a:lnTo>
                    <a:pt x="5201" y="6686"/>
                  </a:lnTo>
                  <a:lnTo>
                    <a:pt x="5367" y="6596"/>
                  </a:lnTo>
                  <a:lnTo>
                    <a:pt x="5534" y="6494"/>
                  </a:lnTo>
                  <a:lnTo>
                    <a:pt x="5687" y="6392"/>
                  </a:lnTo>
                  <a:lnTo>
                    <a:pt x="5828" y="6276"/>
                  </a:lnTo>
                  <a:lnTo>
                    <a:pt x="5969" y="6148"/>
                  </a:lnTo>
                  <a:lnTo>
                    <a:pt x="6558" y="6481"/>
                  </a:lnTo>
                  <a:lnTo>
                    <a:pt x="7481" y="4880"/>
                  </a:lnTo>
                  <a:lnTo>
                    <a:pt x="6891" y="4534"/>
                  </a:lnTo>
                  <a:lnTo>
                    <a:pt x="6930" y="4355"/>
                  </a:lnTo>
                  <a:lnTo>
                    <a:pt x="6968" y="4176"/>
                  </a:lnTo>
                  <a:lnTo>
                    <a:pt x="6981" y="3984"/>
                  </a:lnTo>
                  <a:lnTo>
                    <a:pt x="6994" y="3792"/>
                  </a:lnTo>
                  <a:lnTo>
                    <a:pt x="6981" y="3599"/>
                  </a:lnTo>
                  <a:lnTo>
                    <a:pt x="6968" y="3407"/>
                  </a:lnTo>
                  <a:lnTo>
                    <a:pt x="6930" y="3215"/>
                  </a:lnTo>
                  <a:lnTo>
                    <a:pt x="6891" y="3036"/>
                  </a:lnTo>
                  <a:lnTo>
                    <a:pt x="7481" y="2703"/>
                  </a:lnTo>
                  <a:lnTo>
                    <a:pt x="6558" y="1089"/>
                  </a:lnTo>
                  <a:lnTo>
                    <a:pt x="5969" y="1435"/>
                  </a:lnTo>
                  <a:lnTo>
                    <a:pt x="5828" y="1307"/>
                  </a:lnTo>
                  <a:lnTo>
                    <a:pt x="5687" y="1192"/>
                  </a:lnTo>
                  <a:lnTo>
                    <a:pt x="5534" y="1076"/>
                  </a:lnTo>
                  <a:lnTo>
                    <a:pt x="5367" y="987"/>
                  </a:lnTo>
                  <a:lnTo>
                    <a:pt x="5201" y="897"/>
                  </a:lnTo>
                  <a:lnTo>
                    <a:pt x="5021" y="820"/>
                  </a:lnTo>
                  <a:lnTo>
                    <a:pt x="4855" y="743"/>
                  </a:lnTo>
                  <a:lnTo>
                    <a:pt x="4663" y="679"/>
                  </a:lnTo>
                  <a:lnTo>
                    <a:pt x="4663" y="0"/>
                  </a:lnTo>
                  <a:close/>
                </a:path>
              </a:pathLst>
            </a:custGeom>
            <a:solidFill>
              <a:srgbClr val="00206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20" name="Google Shape;1939;p38">
              <a:extLst>
                <a:ext uri="{FF2B5EF4-FFF2-40B4-BE49-F238E27FC236}">
                  <a16:creationId xmlns:a16="http://schemas.microsoft.com/office/drawing/2014/main" id="{24A18238-EFA6-CE41-8252-E15CDDA073E2}"/>
                </a:ext>
              </a:extLst>
            </p:cNvPr>
            <p:cNvSpPr/>
            <p:nvPr/>
          </p:nvSpPr>
          <p:spPr>
            <a:xfrm>
              <a:off x="2033841" y="1325069"/>
              <a:ext cx="56645" cy="56645"/>
            </a:xfrm>
            <a:custGeom>
              <a:avLst/>
              <a:gdLst/>
              <a:ahLst/>
              <a:cxnLst/>
              <a:rect l="l" t="t" r="r" b="b"/>
              <a:pathLst>
                <a:path w="1128" h="1128" extrusionOk="0">
                  <a:moveTo>
                    <a:pt x="564" y="0"/>
                  </a:moveTo>
                  <a:lnTo>
                    <a:pt x="449" y="13"/>
                  </a:lnTo>
                  <a:lnTo>
                    <a:pt x="347" y="39"/>
                  </a:lnTo>
                  <a:lnTo>
                    <a:pt x="244" y="90"/>
                  </a:lnTo>
                  <a:lnTo>
                    <a:pt x="167" y="167"/>
                  </a:lnTo>
                  <a:lnTo>
                    <a:pt x="90" y="244"/>
                  </a:lnTo>
                  <a:lnTo>
                    <a:pt x="39" y="346"/>
                  </a:lnTo>
                  <a:lnTo>
                    <a:pt x="14" y="448"/>
                  </a:lnTo>
                  <a:lnTo>
                    <a:pt x="1" y="564"/>
                  </a:lnTo>
                  <a:lnTo>
                    <a:pt x="14" y="679"/>
                  </a:lnTo>
                  <a:lnTo>
                    <a:pt x="39" y="781"/>
                  </a:lnTo>
                  <a:lnTo>
                    <a:pt x="90" y="884"/>
                  </a:lnTo>
                  <a:lnTo>
                    <a:pt x="167" y="961"/>
                  </a:lnTo>
                  <a:lnTo>
                    <a:pt x="244" y="1038"/>
                  </a:lnTo>
                  <a:lnTo>
                    <a:pt x="347" y="1089"/>
                  </a:lnTo>
                  <a:lnTo>
                    <a:pt x="449" y="1114"/>
                  </a:lnTo>
                  <a:lnTo>
                    <a:pt x="564" y="1127"/>
                  </a:lnTo>
                  <a:lnTo>
                    <a:pt x="680" y="1114"/>
                  </a:lnTo>
                  <a:lnTo>
                    <a:pt x="782" y="1089"/>
                  </a:lnTo>
                  <a:lnTo>
                    <a:pt x="885" y="1038"/>
                  </a:lnTo>
                  <a:lnTo>
                    <a:pt x="961" y="961"/>
                  </a:lnTo>
                  <a:lnTo>
                    <a:pt x="1038" y="884"/>
                  </a:lnTo>
                  <a:lnTo>
                    <a:pt x="1089" y="781"/>
                  </a:lnTo>
                  <a:lnTo>
                    <a:pt x="1115" y="679"/>
                  </a:lnTo>
                  <a:lnTo>
                    <a:pt x="1128" y="564"/>
                  </a:lnTo>
                  <a:lnTo>
                    <a:pt x="1115" y="448"/>
                  </a:lnTo>
                  <a:lnTo>
                    <a:pt x="1089" y="346"/>
                  </a:lnTo>
                  <a:lnTo>
                    <a:pt x="1038" y="244"/>
                  </a:lnTo>
                  <a:lnTo>
                    <a:pt x="961" y="167"/>
                  </a:lnTo>
                  <a:lnTo>
                    <a:pt x="885" y="90"/>
                  </a:lnTo>
                  <a:lnTo>
                    <a:pt x="782" y="39"/>
                  </a:lnTo>
                  <a:lnTo>
                    <a:pt x="680" y="13"/>
                  </a:lnTo>
                  <a:lnTo>
                    <a:pt x="564" y="0"/>
                  </a:lnTo>
                  <a:close/>
                </a:path>
              </a:pathLst>
            </a:custGeom>
            <a:solidFill>
              <a:srgbClr val="00206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21" name="Google Shape;1940;p38">
              <a:extLst>
                <a:ext uri="{FF2B5EF4-FFF2-40B4-BE49-F238E27FC236}">
                  <a16:creationId xmlns:a16="http://schemas.microsoft.com/office/drawing/2014/main" id="{60D374BF-D62F-244A-A523-6469809C6930}"/>
                </a:ext>
              </a:extLst>
            </p:cNvPr>
            <p:cNvSpPr/>
            <p:nvPr/>
          </p:nvSpPr>
          <p:spPr>
            <a:xfrm>
              <a:off x="1676248" y="1631843"/>
              <a:ext cx="56645" cy="57298"/>
            </a:xfrm>
            <a:custGeom>
              <a:avLst/>
              <a:gdLst/>
              <a:ahLst/>
              <a:cxnLst/>
              <a:rect l="l" t="t" r="r" b="b"/>
              <a:pathLst>
                <a:path w="1128" h="1141" extrusionOk="0">
                  <a:moveTo>
                    <a:pt x="564" y="1"/>
                  </a:moveTo>
                  <a:lnTo>
                    <a:pt x="449" y="13"/>
                  </a:lnTo>
                  <a:lnTo>
                    <a:pt x="346" y="52"/>
                  </a:lnTo>
                  <a:lnTo>
                    <a:pt x="244" y="103"/>
                  </a:lnTo>
                  <a:lnTo>
                    <a:pt x="167" y="167"/>
                  </a:lnTo>
                  <a:lnTo>
                    <a:pt x="90" y="257"/>
                  </a:lnTo>
                  <a:lnTo>
                    <a:pt x="39" y="346"/>
                  </a:lnTo>
                  <a:lnTo>
                    <a:pt x="13" y="449"/>
                  </a:lnTo>
                  <a:lnTo>
                    <a:pt x="1" y="564"/>
                  </a:lnTo>
                  <a:lnTo>
                    <a:pt x="13" y="679"/>
                  </a:lnTo>
                  <a:lnTo>
                    <a:pt x="39" y="795"/>
                  </a:lnTo>
                  <a:lnTo>
                    <a:pt x="90" y="884"/>
                  </a:lnTo>
                  <a:lnTo>
                    <a:pt x="167" y="974"/>
                  </a:lnTo>
                  <a:lnTo>
                    <a:pt x="244" y="1038"/>
                  </a:lnTo>
                  <a:lnTo>
                    <a:pt x="346" y="1089"/>
                  </a:lnTo>
                  <a:lnTo>
                    <a:pt x="449" y="1128"/>
                  </a:lnTo>
                  <a:lnTo>
                    <a:pt x="564" y="1140"/>
                  </a:lnTo>
                  <a:lnTo>
                    <a:pt x="679" y="1128"/>
                  </a:lnTo>
                  <a:lnTo>
                    <a:pt x="782" y="1089"/>
                  </a:lnTo>
                  <a:lnTo>
                    <a:pt x="884" y="1038"/>
                  </a:lnTo>
                  <a:lnTo>
                    <a:pt x="961" y="974"/>
                  </a:lnTo>
                  <a:lnTo>
                    <a:pt x="1038" y="884"/>
                  </a:lnTo>
                  <a:lnTo>
                    <a:pt x="1089" y="795"/>
                  </a:lnTo>
                  <a:lnTo>
                    <a:pt x="1128" y="679"/>
                  </a:lnTo>
                  <a:lnTo>
                    <a:pt x="1128" y="564"/>
                  </a:lnTo>
                  <a:lnTo>
                    <a:pt x="1128" y="449"/>
                  </a:lnTo>
                  <a:lnTo>
                    <a:pt x="1089" y="346"/>
                  </a:lnTo>
                  <a:lnTo>
                    <a:pt x="1038" y="257"/>
                  </a:lnTo>
                  <a:lnTo>
                    <a:pt x="961" y="167"/>
                  </a:lnTo>
                  <a:lnTo>
                    <a:pt x="884" y="103"/>
                  </a:lnTo>
                  <a:lnTo>
                    <a:pt x="782" y="52"/>
                  </a:lnTo>
                  <a:lnTo>
                    <a:pt x="679" y="13"/>
                  </a:lnTo>
                  <a:lnTo>
                    <a:pt x="564" y="1"/>
                  </a:lnTo>
                  <a:close/>
                </a:path>
              </a:pathLst>
            </a:custGeom>
            <a:solidFill>
              <a:srgbClr val="00206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22" name="Google Shape;1941;p38">
              <a:extLst>
                <a:ext uri="{FF2B5EF4-FFF2-40B4-BE49-F238E27FC236}">
                  <a16:creationId xmlns:a16="http://schemas.microsoft.com/office/drawing/2014/main" id="{648B604C-F354-FF44-A433-675D1905605F}"/>
                </a:ext>
              </a:extLst>
            </p:cNvPr>
            <p:cNvSpPr/>
            <p:nvPr/>
          </p:nvSpPr>
          <p:spPr>
            <a:xfrm>
              <a:off x="2048655" y="1914865"/>
              <a:ext cx="56645" cy="57248"/>
            </a:xfrm>
            <a:custGeom>
              <a:avLst/>
              <a:gdLst/>
              <a:ahLst/>
              <a:cxnLst/>
              <a:rect l="l" t="t" r="r" b="b"/>
              <a:pathLst>
                <a:path w="1128" h="1140" extrusionOk="0">
                  <a:moveTo>
                    <a:pt x="564" y="0"/>
                  </a:moveTo>
                  <a:lnTo>
                    <a:pt x="449" y="13"/>
                  </a:lnTo>
                  <a:lnTo>
                    <a:pt x="346" y="51"/>
                  </a:lnTo>
                  <a:lnTo>
                    <a:pt x="244" y="102"/>
                  </a:lnTo>
                  <a:lnTo>
                    <a:pt x="167" y="167"/>
                  </a:lnTo>
                  <a:lnTo>
                    <a:pt x="90" y="256"/>
                  </a:lnTo>
                  <a:lnTo>
                    <a:pt x="39" y="346"/>
                  </a:lnTo>
                  <a:lnTo>
                    <a:pt x="13" y="461"/>
                  </a:lnTo>
                  <a:lnTo>
                    <a:pt x="0" y="576"/>
                  </a:lnTo>
                  <a:lnTo>
                    <a:pt x="13" y="679"/>
                  </a:lnTo>
                  <a:lnTo>
                    <a:pt x="39" y="794"/>
                  </a:lnTo>
                  <a:lnTo>
                    <a:pt x="90" y="884"/>
                  </a:lnTo>
                  <a:lnTo>
                    <a:pt x="167" y="973"/>
                  </a:lnTo>
                  <a:lnTo>
                    <a:pt x="244" y="1037"/>
                  </a:lnTo>
                  <a:lnTo>
                    <a:pt x="346" y="1089"/>
                  </a:lnTo>
                  <a:lnTo>
                    <a:pt x="449" y="1127"/>
                  </a:lnTo>
                  <a:lnTo>
                    <a:pt x="564" y="1140"/>
                  </a:lnTo>
                  <a:lnTo>
                    <a:pt x="679" y="1127"/>
                  </a:lnTo>
                  <a:lnTo>
                    <a:pt x="782" y="1089"/>
                  </a:lnTo>
                  <a:lnTo>
                    <a:pt x="884" y="1037"/>
                  </a:lnTo>
                  <a:lnTo>
                    <a:pt x="961" y="973"/>
                  </a:lnTo>
                  <a:lnTo>
                    <a:pt x="1038" y="884"/>
                  </a:lnTo>
                  <a:lnTo>
                    <a:pt x="1089" y="794"/>
                  </a:lnTo>
                  <a:lnTo>
                    <a:pt x="1115" y="679"/>
                  </a:lnTo>
                  <a:lnTo>
                    <a:pt x="1127" y="576"/>
                  </a:lnTo>
                  <a:lnTo>
                    <a:pt x="1115" y="461"/>
                  </a:lnTo>
                  <a:lnTo>
                    <a:pt x="1089" y="346"/>
                  </a:lnTo>
                  <a:lnTo>
                    <a:pt x="1038" y="256"/>
                  </a:lnTo>
                  <a:lnTo>
                    <a:pt x="961" y="167"/>
                  </a:lnTo>
                  <a:lnTo>
                    <a:pt x="884" y="102"/>
                  </a:lnTo>
                  <a:lnTo>
                    <a:pt x="782" y="51"/>
                  </a:lnTo>
                  <a:lnTo>
                    <a:pt x="679" y="13"/>
                  </a:lnTo>
                  <a:lnTo>
                    <a:pt x="564" y="0"/>
                  </a:lnTo>
                  <a:close/>
                </a:path>
              </a:pathLst>
            </a:custGeom>
            <a:solidFill>
              <a:srgbClr val="00206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23" name="Google Shape;1942;p38">
              <a:extLst>
                <a:ext uri="{FF2B5EF4-FFF2-40B4-BE49-F238E27FC236}">
                  <a16:creationId xmlns:a16="http://schemas.microsoft.com/office/drawing/2014/main" id="{606DDE1F-B353-9445-B605-F4CF451415A1}"/>
                </a:ext>
              </a:extLst>
            </p:cNvPr>
            <p:cNvSpPr/>
            <p:nvPr/>
          </p:nvSpPr>
          <p:spPr>
            <a:xfrm>
              <a:off x="2235159" y="1943137"/>
              <a:ext cx="57298" cy="56645"/>
            </a:xfrm>
            <a:custGeom>
              <a:avLst/>
              <a:gdLst/>
              <a:ahLst/>
              <a:cxnLst/>
              <a:rect l="l" t="t" r="r" b="b"/>
              <a:pathLst>
                <a:path w="1141" h="1128" extrusionOk="0">
                  <a:moveTo>
                    <a:pt x="577" y="1"/>
                  </a:moveTo>
                  <a:lnTo>
                    <a:pt x="462" y="13"/>
                  </a:lnTo>
                  <a:lnTo>
                    <a:pt x="346" y="39"/>
                  </a:lnTo>
                  <a:lnTo>
                    <a:pt x="257" y="90"/>
                  </a:lnTo>
                  <a:lnTo>
                    <a:pt x="167" y="167"/>
                  </a:lnTo>
                  <a:lnTo>
                    <a:pt x="103" y="244"/>
                  </a:lnTo>
                  <a:lnTo>
                    <a:pt x="52" y="346"/>
                  </a:lnTo>
                  <a:lnTo>
                    <a:pt x="13" y="449"/>
                  </a:lnTo>
                  <a:lnTo>
                    <a:pt x="1" y="564"/>
                  </a:lnTo>
                  <a:lnTo>
                    <a:pt x="13" y="679"/>
                  </a:lnTo>
                  <a:lnTo>
                    <a:pt x="52" y="782"/>
                  </a:lnTo>
                  <a:lnTo>
                    <a:pt x="103" y="884"/>
                  </a:lnTo>
                  <a:lnTo>
                    <a:pt x="167" y="961"/>
                  </a:lnTo>
                  <a:lnTo>
                    <a:pt x="257" y="1038"/>
                  </a:lnTo>
                  <a:lnTo>
                    <a:pt x="346" y="1089"/>
                  </a:lnTo>
                  <a:lnTo>
                    <a:pt x="462" y="1128"/>
                  </a:lnTo>
                  <a:lnTo>
                    <a:pt x="692" y="1128"/>
                  </a:lnTo>
                  <a:lnTo>
                    <a:pt x="795" y="1089"/>
                  </a:lnTo>
                  <a:lnTo>
                    <a:pt x="884" y="1038"/>
                  </a:lnTo>
                  <a:lnTo>
                    <a:pt x="974" y="961"/>
                  </a:lnTo>
                  <a:lnTo>
                    <a:pt x="1038" y="884"/>
                  </a:lnTo>
                  <a:lnTo>
                    <a:pt x="1089" y="782"/>
                  </a:lnTo>
                  <a:lnTo>
                    <a:pt x="1128" y="679"/>
                  </a:lnTo>
                  <a:lnTo>
                    <a:pt x="1141" y="564"/>
                  </a:lnTo>
                  <a:lnTo>
                    <a:pt x="1128" y="449"/>
                  </a:lnTo>
                  <a:lnTo>
                    <a:pt x="1089" y="346"/>
                  </a:lnTo>
                  <a:lnTo>
                    <a:pt x="1038" y="244"/>
                  </a:lnTo>
                  <a:lnTo>
                    <a:pt x="974" y="167"/>
                  </a:lnTo>
                  <a:lnTo>
                    <a:pt x="884" y="90"/>
                  </a:lnTo>
                  <a:lnTo>
                    <a:pt x="795" y="39"/>
                  </a:lnTo>
                  <a:lnTo>
                    <a:pt x="692" y="13"/>
                  </a:lnTo>
                  <a:lnTo>
                    <a:pt x="577" y="1"/>
                  </a:lnTo>
                  <a:close/>
                </a:path>
              </a:pathLst>
            </a:custGeom>
            <a:solidFill>
              <a:srgbClr val="00206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24" name="Google Shape;1943;p38">
              <a:extLst>
                <a:ext uri="{FF2B5EF4-FFF2-40B4-BE49-F238E27FC236}">
                  <a16:creationId xmlns:a16="http://schemas.microsoft.com/office/drawing/2014/main" id="{CF7B7997-32E7-3243-BF8C-8CAABAE0C05B}"/>
                </a:ext>
              </a:extLst>
            </p:cNvPr>
            <p:cNvSpPr/>
            <p:nvPr/>
          </p:nvSpPr>
          <p:spPr>
            <a:xfrm>
              <a:off x="2156721" y="1733482"/>
              <a:ext cx="57248" cy="57298"/>
            </a:xfrm>
            <a:custGeom>
              <a:avLst/>
              <a:gdLst/>
              <a:ahLst/>
              <a:cxnLst/>
              <a:rect l="l" t="t" r="r" b="b"/>
              <a:pathLst>
                <a:path w="1140" h="1141" extrusionOk="0">
                  <a:moveTo>
                    <a:pt x="564" y="0"/>
                  </a:moveTo>
                  <a:lnTo>
                    <a:pt x="461" y="13"/>
                  </a:lnTo>
                  <a:lnTo>
                    <a:pt x="346" y="51"/>
                  </a:lnTo>
                  <a:lnTo>
                    <a:pt x="256" y="103"/>
                  </a:lnTo>
                  <a:lnTo>
                    <a:pt x="167" y="167"/>
                  </a:lnTo>
                  <a:lnTo>
                    <a:pt x="103" y="256"/>
                  </a:lnTo>
                  <a:lnTo>
                    <a:pt x="51" y="346"/>
                  </a:lnTo>
                  <a:lnTo>
                    <a:pt x="13" y="461"/>
                  </a:lnTo>
                  <a:lnTo>
                    <a:pt x="0" y="577"/>
                  </a:lnTo>
                  <a:lnTo>
                    <a:pt x="13" y="692"/>
                  </a:lnTo>
                  <a:lnTo>
                    <a:pt x="51" y="794"/>
                  </a:lnTo>
                  <a:lnTo>
                    <a:pt x="103" y="884"/>
                  </a:lnTo>
                  <a:lnTo>
                    <a:pt x="167" y="974"/>
                  </a:lnTo>
                  <a:lnTo>
                    <a:pt x="256" y="1038"/>
                  </a:lnTo>
                  <a:lnTo>
                    <a:pt x="346" y="1102"/>
                  </a:lnTo>
                  <a:lnTo>
                    <a:pt x="461" y="1127"/>
                  </a:lnTo>
                  <a:lnTo>
                    <a:pt x="564" y="1140"/>
                  </a:lnTo>
                  <a:lnTo>
                    <a:pt x="679" y="1127"/>
                  </a:lnTo>
                  <a:lnTo>
                    <a:pt x="794" y="1102"/>
                  </a:lnTo>
                  <a:lnTo>
                    <a:pt x="884" y="1038"/>
                  </a:lnTo>
                  <a:lnTo>
                    <a:pt x="973" y="974"/>
                  </a:lnTo>
                  <a:lnTo>
                    <a:pt x="1038" y="884"/>
                  </a:lnTo>
                  <a:lnTo>
                    <a:pt x="1089" y="794"/>
                  </a:lnTo>
                  <a:lnTo>
                    <a:pt x="1127" y="692"/>
                  </a:lnTo>
                  <a:lnTo>
                    <a:pt x="1140" y="577"/>
                  </a:lnTo>
                  <a:lnTo>
                    <a:pt x="1127" y="461"/>
                  </a:lnTo>
                  <a:lnTo>
                    <a:pt x="1089" y="346"/>
                  </a:lnTo>
                  <a:lnTo>
                    <a:pt x="1038" y="256"/>
                  </a:lnTo>
                  <a:lnTo>
                    <a:pt x="973" y="167"/>
                  </a:lnTo>
                  <a:lnTo>
                    <a:pt x="884" y="103"/>
                  </a:lnTo>
                  <a:lnTo>
                    <a:pt x="794" y="51"/>
                  </a:lnTo>
                  <a:lnTo>
                    <a:pt x="679" y="13"/>
                  </a:lnTo>
                  <a:lnTo>
                    <a:pt x="564" y="0"/>
                  </a:lnTo>
                  <a:close/>
                </a:path>
              </a:pathLst>
            </a:custGeom>
            <a:solidFill>
              <a:srgbClr val="00206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25" name="Google Shape;1944;p38">
              <a:extLst>
                <a:ext uri="{FF2B5EF4-FFF2-40B4-BE49-F238E27FC236}">
                  <a16:creationId xmlns:a16="http://schemas.microsoft.com/office/drawing/2014/main" id="{6B790D72-E71E-AD4A-8C16-2174A6305FA3}"/>
                </a:ext>
              </a:extLst>
            </p:cNvPr>
            <p:cNvSpPr/>
            <p:nvPr/>
          </p:nvSpPr>
          <p:spPr>
            <a:xfrm>
              <a:off x="2686005" y="1603571"/>
              <a:ext cx="57298" cy="56645"/>
            </a:xfrm>
            <a:custGeom>
              <a:avLst/>
              <a:gdLst/>
              <a:ahLst/>
              <a:cxnLst/>
              <a:rect l="l" t="t" r="r" b="b"/>
              <a:pathLst>
                <a:path w="1141" h="1128" extrusionOk="0">
                  <a:moveTo>
                    <a:pt x="565" y="0"/>
                  </a:moveTo>
                  <a:lnTo>
                    <a:pt x="462" y="13"/>
                  </a:lnTo>
                  <a:lnTo>
                    <a:pt x="347" y="38"/>
                  </a:lnTo>
                  <a:lnTo>
                    <a:pt x="257" y="90"/>
                  </a:lnTo>
                  <a:lnTo>
                    <a:pt x="167" y="167"/>
                  </a:lnTo>
                  <a:lnTo>
                    <a:pt x="103" y="243"/>
                  </a:lnTo>
                  <a:lnTo>
                    <a:pt x="52" y="346"/>
                  </a:lnTo>
                  <a:lnTo>
                    <a:pt x="14" y="448"/>
                  </a:lnTo>
                  <a:lnTo>
                    <a:pt x="1" y="564"/>
                  </a:lnTo>
                  <a:lnTo>
                    <a:pt x="14" y="679"/>
                  </a:lnTo>
                  <a:lnTo>
                    <a:pt x="52" y="781"/>
                  </a:lnTo>
                  <a:lnTo>
                    <a:pt x="103" y="884"/>
                  </a:lnTo>
                  <a:lnTo>
                    <a:pt x="167" y="973"/>
                  </a:lnTo>
                  <a:lnTo>
                    <a:pt x="257" y="1037"/>
                  </a:lnTo>
                  <a:lnTo>
                    <a:pt x="347" y="1089"/>
                  </a:lnTo>
                  <a:lnTo>
                    <a:pt x="462" y="1127"/>
                  </a:lnTo>
                  <a:lnTo>
                    <a:pt x="680" y="1127"/>
                  </a:lnTo>
                  <a:lnTo>
                    <a:pt x="795" y="1089"/>
                  </a:lnTo>
                  <a:lnTo>
                    <a:pt x="885" y="1037"/>
                  </a:lnTo>
                  <a:lnTo>
                    <a:pt x="974" y="973"/>
                  </a:lnTo>
                  <a:lnTo>
                    <a:pt x="1038" y="884"/>
                  </a:lnTo>
                  <a:lnTo>
                    <a:pt x="1090" y="781"/>
                  </a:lnTo>
                  <a:lnTo>
                    <a:pt x="1128" y="679"/>
                  </a:lnTo>
                  <a:lnTo>
                    <a:pt x="1141" y="564"/>
                  </a:lnTo>
                  <a:lnTo>
                    <a:pt x="1128" y="448"/>
                  </a:lnTo>
                  <a:lnTo>
                    <a:pt x="1090" y="346"/>
                  </a:lnTo>
                  <a:lnTo>
                    <a:pt x="1038" y="243"/>
                  </a:lnTo>
                  <a:lnTo>
                    <a:pt x="974" y="167"/>
                  </a:lnTo>
                  <a:lnTo>
                    <a:pt x="885" y="90"/>
                  </a:lnTo>
                  <a:lnTo>
                    <a:pt x="795" y="38"/>
                  </a:lnTo>
                  <a:lnTo>
                    <a:pt x="680" y="13"/>
                  </a:lnTo>
                  <a:lnTo>
                    <a:pt x="565" y="0"/>
                  </a:lnTo>
                  <a:close/>
                </a:path>
              </a:pathLst>
            </a:custGeom>
            <a:solidFill>
              <a:srgbClr val="00206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26" name="Google Shape;1945;p38">
              <a:extLst>
                <a:ext uri="{FF2B5EF4-FFF2-40B4-BE49-F238E27FC236}">
                  <a16:creationId xmlns:a16="http://schemas.microsoft.com/office/drawing/2014/main" id="{8C795C99-B2D0-6945-84D5-E00E40A726B5}"/>
                </a:ext>
              </a:extLst>
            </p:cNvPr>
            <p:cNvSpPr/>
            <p:nvPr/>
          </p:nvSpPr>
          <p:spPr>
            <a:xfrm>
              <a:off x="1819667" y="1563649"/>
              <a:ext cx="194292" cy="193689"/>
            </a:xfrm>
            <a:custGeom>
              <a:avLst/>
              <a:gdLst/>
              <a:ahLst/>
              <a:cxnLst/>
              <a:rect l="l" t="t" r="r" b="b"/>
              <a:pathLst>
                <a:path w="3869" h="3857" extrusionOk="0">
                  <a:moveTo>
                    <a:pt x="1935" y="1"/>
                  </a:moveTo>
                  <a:lnTo>
                    <a:pt x="1743" y="14"/>
                  </a:lnTo>
                  <a:lnTo>
                    <a:pt x="1551" y="39"/>
                  </a:lnTo>
                  <a:lnTo>
                    <a:pt x="1358" y="91"/>
                  </a:lnTo>
                  <a:lnTo>
                    <a:pt x="1179" y="155"/>
                  </a:lnTo>
                  <a:lnTo>
                    <a:pt x="1013" y="231"/>
                  </a:lnTo>
                  <a:lnTo>
                    <a:pt x="859" y="321"/>
                  </a:lnTo>
                  <a:lnTo>
                    <a:pt x="705" y="436"/>
                  </a:lnTo>
                  <a:lnTo>
                    <a:pt x="577" y="564"/>
                  </a:lnTo>
                  <a:lnTo>
                    <a:pt x="449" y="705"/>
                  </a:lnTo>
                  <a:lnTo>
                    <a:pt x="334" y="846"/>
                  </a:lnTo>
                  <a:lnTo>
                    <a:pt x="244" y="1013"/>
                  </a:lnTo>
                  <a:lnTo>
                    <a:pt x="154" y="1179"/>
                  </a:lnTo>
                  <a:lnTo>
                    <a:pt x="90" y="1359"/>
                  </a:lnTo>
                  <a:lnTo>
                    <a:pt x="39" y="1538"/>
                  </a:lnTo>
                  <a:lnTo>
                    <a:pt x="14" y="1730"/>
                  </a:lnTo>
                  <a:lnTo>
                    <a:pt x="1" y="1922"/>
                  </a:lnTo>
                  <a:lnTo>
                    <a:pt x="14" y="2127"/>
                  </a:lnTo>
                  <a:lnTo>
                    <a:pt x="39" y="2319"/>
                  </a:lnTo>
                  <a:lnTo>
                    <a:pt x="90" y="2498"/>
                  </a:lnTo>
                  <a:lnTo>
                    <a:pt x="154" y="2678"/>
                  </a:lnTo>
                  <a:lnTo>
                    <a:pt x="244" y="2844"/>
                  </a:lnTo>
                  <a:lnTo>
                    <a:pt x="334" y="3011"/>
                  </a:lnTo>
                  <a:lnTo>
                    <a:pt x="449" y="3152"/>
                  </a:lnTo>
                  <a:lnTo>
                    <a:pt x="577" y="3293"/>
                  </a:lnTo>
                  <a:lnTo>
                    <a:pt x="705" y="3421"/>
                  </a:lnTo>
                  <a:lnTo>
                    <a:pt x="859" y="3523"/>
                  </a:lnTo>
                  <a:lnTo>
                    <a:pt x="1013" y="3626"/>
                  </a:lnTo>
                  <a:lnTo>
                    <a:pt x="1179" y="3702"/>
                  </a:lnTo>
                  <a:lnTo>
                    <a:pt x="1358" y="3766"/>
                  </a:lnTo>
                  <a:lnTo>
                    <a:pt x="1551" y="3818"/>
                  </a:lnTo>
                  <a:lnTo>
                    <a:pt x="1743" y="3843"/>
                  </a:lnTo>
                  <a:lnTo>
                    <a:pt x="1935" y="3856"/>
                  </a:lnTo>
                  <a:lnTo>
                    <a:pt x="2127" y="3843"/>
                  </a:lnTo>
                  <a:lnTo>
                    <a:pt x="2319" y="3818"/>
                  </a:lnTo>
                  <a:lnTo>
                    <a:pt x="2511" y="3766"/>
                  </a:lnTo>
                  <a:lnTo>
                    <a:pt x="2690" y="3702"/>
                  </a:lnTo>
                  <a:lnTo>
                    <a:pt x="2857" y="3626"/>
                  </a:lnTo>
                  <a:lnTo>
                    <a:pt x="3011" y="3523"/>
                  </a:lnTo>
                  <a:lnTo>
                    <a:pt x="3164" y="3421"/>
                  </a:lnTo>
                  <a:lnTo>
                    <a:pt x="3292" y="3293"/>
                  </a:lnTo>
                  <a:lnTo>
                    <a:pt x="3420" y="3152"/>
                  </a:lnTo>
                  <a:lnTo>
                    <a:pt x="3536" y="3011"/>
                  </a:lnTo>
                  <a:lnTo>
                    <a:pt x="3625" y="2844"/>
                  </a:lnTo>
                  <a:lnTo>
                    <a:pt x="3715" y="2678"/>
                  </a:lnTo>
                  <a:lnTo>
                    <a:pt x="3779" y="2498"/>
                  </a:lnTo>
                  <a:lnTo>
                    <a:pt x="3830" y="2319"/>
                  </a:lnTo>
                  <a:lnTo>
                    <a:pt x="3856" y="2127"/>
                  </a:lnTo>
                  <a:lnTo>
                    <a:pt x="3869" y="1922"/>
                  </a:lnTo>
                  <a:lnTo>
                    <a:pt x="3856" y="1730"/>
                  </a:lnTo>
                  <a:lnTo>
                    <a:pt x="3830" y="1538"/>
                  </a:lnTo>
                  <a:lnTo>
                    <a:pt x="3779" y="1359"/>
                  </a:lnTo>
                  <a:lnTo>
                    <a:pt x="3715" y="1179"/>
                  </a:lnTo>
                  <a:lnTo>
                    <a:pt x="3625" y="1013"/>
                  </a:lnTo>
                  <a:lnTo>
                    <a:pt x="3536" y="846"/>
                  </a:lnTo>
                  <a:lnTo>
                    <a:pt x="3420" y="705"/>
                  </a:lnTo>
                  <a:lnTo>
                    <a:pt x="3292" y="564"/>
                  </a:lnTo>
                  <a:lnTo>
                    <a:pt x="3164" y="436"/>
                  </a:lnTo>
                  <a:lnTo>
                    <a:pt x="3011" y="321"/>
                  </a:lnTo>
                  <a:lnTo>
                    <a:pt x="2857" y="231"/>
                  </a:lnTo>
                  <a:lnTo>
                    <a:pt x="2690" y="155"/>
                  </a:lnTo>
                  <a:lnTo>
                    <a:pt x="2511" y="91"/>
                  </a:lnTo>
                  <a:lnTo>
                    <a:pt x="2319" y="39"/>
                  </a:lnTo>
                  <a:lnTo>
                    <a:pt x="2127" y="14"/>
                  </a:lnTo>
                  <a:lnTo>
                    <a:pt x="1935" y="1"/>
                  </a:lnTo>
                  <a:close/>
                </a:path>
              </a:pathLst>
            </a:custGeom>
            <a:solidFill>
              <a:srgbClr val="1FC5FF"/>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27" name="Google Shape;1946;p38">
              <a:extLst>
                <a:ext uri="{FF2B5EF4-FFF2-40B4-BE49-F238E27FC236}">
                  <a16:creationId xmlns:a16="http://schemas.microsoft.com/office/drawing/2014/main" id="{BFE50A86-C79C-434A-8F8D-AB138F2CABAC}"/>
                </a:ext>
              </a:extLst>
            </p:cNvPr>
            <p:cNvSpPr/>
            <p:nvPr/>
          </p:nvSpPr>
          <p:spPr>
            <a:xfrm>
              <a:off x="2199807" y="1403508"/>
              <a:ext cx="150552" cy="149899"/>
            </a:xfrm>
            <a:custGeom>
              <a:avLst/>
              <a:gdLst/>
              <a:ahLst/>
              <a:cxnLst/>
              <a:rect l="l" t="t" r="r" b="b"/>
              <a:pathLst>
                <a:path w="2998" h="2985" extrusionOk="0">
                  <a:moveTo>
                    <a:pt x="1345" y="1"/>
                  </a:moveTo>
                  <a:lnTo>
                    <a:pt x="1191" y="26"/>
                  </a:lnTo>
                  <a:lnTo>
                    <a:pt x="1050" y="65"/>
                  </a:lnTo>
                  <a:lnTo>
                    <a:pt x="910" y="116"/>
                  </a:lnTo>
                  <a:lnTo>
                    <a:pt x="782" y="180"/>
                  </a:lnTo>
                  <a:lnTo>
                    <a:pt x="666" y="257"/>
                  </a:lnTo>
                  <a:lnTo>
                    <a:pt x="551" y="334"/>
                  </a:lnTo>
                  <a:lnTo>
                    <a:pt x="436" y="436"/>
                  </a:lnTo>
                  <a:lnTo>
                    <a:pt x="346" y="539"/>
                  </a:lnTo>
                  <a:lnTo>
                    <a:pt x="256" y="654"/>
                  </a:lnTo>
                  <a:lnTo>
                    <a:pt x="180" y="782"/>
                  </a:lnTo>
                  <a:lnTo>
                    <a:pt x="115" y="910"/>
                  </a:lnTo>
                  <a:lnTo>
                    <a:pt x="64" y="1051"/>
                  </a:lnTo>
                  <a:lnTo>
                    <a:pt x="26" y="1192"/>
                  </a:lnTo>
                  <a:lnTo>
                    <a:pt x="13" y="1333"/>
                  </a:lnTo>
                  <a:lnTo>
                    <a:pt x="0" y="1486"/>
                  </a:lnTo>
                  <a:lnTo>
                    <a:pt x="13" y="1640"/>
                  </a:lnTo>
                  <a:lnTo>
                    <a:pt x="26" y="1794"/>
                  </a:lnTo>
                  <a:lnTo>
                    <a:pt x="64" y="1935"/>
                  </a:lnTo>
                  <a:lnTo>
                    <a:pt x="115" y="2076"/>
                  </a:lnTo>
                  <a:lnTo>
                    <a:pt x="180" y="2204"/>
                  </a:lnTo>
                  <a:lnTo>
                    <a:pt x="256" y="2332"/>
                  </a:lnTo>
                  <a:lnTo>
                    <a:pt x="346" y="2447"/>
                  </a:lnTo>
                  <a:lnTo>
                    <a:pt x="436" y="2550"/>
                  </a:lnTo>
                  <a:lnTo>
                    <a:pt x="551" y="2652"/>
                  </a:lnTo>
                  <a:lnTo>
                    <a:pt x="666" y="2729"/>
                  </a:lnTo>
                  <a:lnTo>
                    <a:pt x="782" y="2806"/>
                  </a:lnTo>
                  <a:lnTo>
                    <a:pt x="910" y="2870"/>
                  </a:lnTo>
                  <a:lnTo>
                    <a:pt x="1050" y="2921"/>
                  </a:lnTo>
                  <a:lnTo>
                    <a:pt x="1191" y="2959"/>
                  </a:lnTo>
                  <a:lnTo>
                    <a:pt x="1345" y="2985"/>
                  </a:lnTo>
                  <a:lnTo>
                    <a:pt x="1652" y="2985"/>
                  </a:lnTo>
                  <a:lnTo>
                    <a:pt x="1793" y="2959"/>
                  </a:lnTo>
                  <a:lnTo>
                    <a:pt x="1947" y="2921"/>
                  </a:lnTo>
                  <a:lnTo>
                    <a:pt x="2075" y="2870"/>
                  </a:lnTo>
                  <a:lnTo>
                    <a:pt x="2216" y="2806"/>
                  </a:lnTo>
                  <a:lnTo>
                    <a:pt x="2331" y="2729"/>
                  </a:lnTo>
                  <a:lnTo>
                    <a:pt x="2447" y="2652"/>
                  </a:lnTo>
                  <a:lnTo>
                    <a:pt x="2549" y="2550"/>
                  </a:lnTo>
                  <a:lnTo>
                    <a:pt x="2651" y="2447"/>
                  </a:lnTo>
                  <a:lnTo>
                    <a:pt x="2741" y="2332"/>
                  </a:lnTo>
                  <a:lnTo>
                    <a:pt x="2818" y="2204"/>
                  </a:lnTo>
                  <a:lnTo>
                    <a:pt x="2882" y="2076"/>
                  </a:lnTo>
                  <a:lnTo>
                    <a:pt x="2920" y="1935"/>
                  </a:lnTo>
                  <a:lnTo>
                    <a:pt x="2959" y="1794"/>
                  </a:lnTo>
                  <a:lnTo>
                    <a:pt x="2984" y="1640"/>
                  </a:lnTo>
                  <a:lnTo>
                    <a:pt x="2997" y="1486"/>
                  </a:lnTo>
                  <a:lnTo>
                    <a:pt x="2984" y="1333"/>
                  </a:lnTo>
                  <a:lnTo>
                    <a:pt x="2959" y="1192"/>
                  </a:lnTo>
                  <a:lnTo>
                    <a:pt x="2920" y="1051"/>
                  </a:lnTo>
                  <a:lnTo>
                    <a:pt x="2882" y="910"/>
                  </a:lnTo>
                  <a:lnTo>
                    <a:pt x="2818" y="782"/>
                  </a:lnTo>
                  <a:lnTo>
                    <a:pt x="2741" y="654"/>
                  </a:lnTo>
                  <a:lnTo>
                    <a:pt x="2651" y="539"/>
                  </a:lnTo>
                  <a:lnTo>
                    <a:pt x="2549" y="436"/>
                  </a:lnTo>
                  <a:lnTo>
                    <a:pt x="2447" y="334"/>
                  </a:lnTo>
                  <a:lnTo>
                    <a:pt x="2331" y="257"/>
                  </a:lnTo>
                  <a:lnTo>
                    <a:pt x="2216" y="180"/>
                  </a:lnTo>
                  <a:lnTo>
                    <a:pt x="2075" y="116"/>
                  </a:lnTo>
                  <a:lnTo>
                    <a:pt x="1947" y="65"/>
                  </a:lnTo>
                  <a:lnTo>
                    <a:pt x="1793" y="26"/>
                  </a:lnTo>
                  <a:lnTo>
                    <a:pt x="1652" y="1"/>
                  </a:lnTo>
                  <a:close/>
                </a:path>
              </a:pathLst>
            </a:custGeom>
            <a:solidFill>
              <a:srgbClr val="1FC5FF"/>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28" name="Google Shape;1947;p38">
              <a:extLst>
                <a:ext uri="{FF2B5EF4-FFF2-40B4-BE49-F238E27FC236}">
                  <a16:creationId xmlns:a16="http://schemas.microsoft.com/office/drawing/2014/main" id="{951DDC21-2E69-D948-B842-96C9AFBB36DB}"/>
                </a:ext>
              </a:extLst>
            </p:cNvPr>
            <p:cNvSpPr/>
            <p:nvPr/>
          </p:nvSpPr>
          <p:spPr>
            <a:xfrm>
              <a:off x="2238373" y="1441472"/>
              <a:ext cx="73368" cy="73368"/>
            </a:xfrm>
            <a:custGeom>
              <a:avLst/>
              <a:gdLst/>
              <a:ahLst/>
              <a:cxnLst/>
              <a:rect l="l" t="t" r="r" b="b"/>
              <a:pathLst>
                <a:path w="1461" h="1461" extrusionOk="0">
                  <a:moveTo>
                    <a:pt x="731" y="0"/>
                  </a:moveTo>
                  <a:lnTo>
                    <a:pt x="577" y="26"/>
                  </a:lnTo>
                  <a:lnTo>
                    <a:pt x="449" y="64"/>
                  </a:lnTo>
                  <a:lnTo>
                    <a:pt x="321" y="128"/>
                  </a:lnTo>
                  <a:lnTo>
                    <a:pt x="218" y="218"/>
                  </a:lnTo>
                  <a:lnTo>
                    <a:pt x="129" y="333"/>
                  </a:lnTo>
                  <a:lnTo>
                    <a:pt x="52" y="449"/>
                  </a:lnTo>
                  <a:lnTo>
                    <a:pt x="14" y="590"/>
                  </a:lnTo>
                  <a:lnTo>
                    <a:pt x="1" y="730"/>
                  </a:lnTo>
                  <a:lnTo>
                    <a:pt x="14" y="884"/>
                  </a:lnTo>
                  <a:lnTo>
                    <a:pt x="52" y="1025"/>
                  </a:lnTo>
                  <a:lnTo>
                    <a:pt x="129" y="1140"/>
                  </a:lnTo>
                  <a:lnTo>
                    <a:pt x="218" y="1256"/>
                  </a:lnTo>
                  <a:lnTo>
                    <a:pt x="321" y="1345"/>
                  </a:lnTo>
                  <a:lnTo>
                    <a:pt x="449" y="1409"/>
                  </a:lnTo>
                  <a:lnTo>
                    <a:pt x="577" y="1448"/>
                  </a:lnTo>
                  <a:lnTo>
                    <a:pt x="731" y="1461"/>
                  </a:lnTo>
                  <a:lnTo>
                    <a:pt x="872" y="1448"/>
                  </a:lnTo>
                  <a:lnTo>
                    <a:pt x="1013" y="1409"/>
                  </a:lnTo>
                  <a:lnTo>
                    <a:pt x="1141" y="1345"/>
                  </a:lnTo>
                  <a:lnTo>
                    <a:pt x="1243" y="1256"/>
                  </a:lnTo>
                  <a:lnTo>
                    <a:pt x="1333" y="1140"/>
                  </a:lnTo>
                  <a:lnTo>
                    <a:pt x="1397" y="1025"/>
                  </a:lnTo>
                  <a:lnTo>
                    <a:pt x="1448" y="884"/>
                  </a:lnTo>
                  <a:lnTo>
                    <a:pt x="1461" y="730"/>
                  </a:lnTo>
                  <a:lnTo>
                    <a:pt x="1448" y="590"/>
                  </a:lnTo>
                  <a:lnTo>
                    <a:pt x="1397" y="449"/>
                  </a:lnTo>
                  <a:lnTo>
                    <a:pt x="1333" y="333"/>
                  </a:lnTo>
                  <a:lnTo>
                    <a:pt x="1243" y="218"/>
                  </a:lnTo>
                  <a:lnTo>
                    <a:pt x="1141" y="128"/>
                  </a:lnTo>
                  <a:lnTo>
                    <a:pt x="1013" y="64"/>
                  </a:lnTo>
                  <a:lnTo>
                    <a:pt x="872" y="26"/>
                  </a:lnTo>
                  <a:lnTo>
                    <a:pt x="731"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29" name="Google Shape;1948;p38">
              <a:extLst>
                <a:ext uri="{FF2B5EF4-FFF2-40B4-BE49-F238E27FC236}">
                  <a16:creationId xmlns:a16="http://schemas.microsoft.com/office/drawing/2014/main" id="{A9EEC676-9358-EB49-968B-F67354A199EE}"/>
                </a:ext>
              </a:extLst>
            </p:cNvPr>
            <p:cNvSpPr/>
            <p:nvPr/>
          </p:nvSpPr>
          <p:spPr>
            <a:xfrm>
              <a:off x="1865364" y="1608693"/>
              <a:ext cx="102946" cy="102946"/>
            </a:xfrm>
            <a:custGeom>
              <a:avLst/>
              <a:gdLst/>
              <a:ahLst/>
              <a:cxnLst/>
              <a:rect l="l" t="t" r="r" b="b"/>
              <a:pathLst>
                <a:path w="2050" h="2050" extrusionOk="0">
                  <a:moveTo>
                    <a:pt x="1025" y="0"/>
                  </a:moveTo>
                  <a:lnTo>
                    <a:pt x="922" y="13"/>
                  </a:lnTo>
                  <a:lnTo>
                    <a:pt x="820" y="26"/>
                  </a:lnTo>
                  <a:lnTo>
                    <a:pt x="717" y="52"/>
                  </a:lnTo>
                  <a:lnTo>
                    <a:pt x="628" y="77"/>
                  </a:lnTo>
                  <a:lnTo>
                    <a:pt x="538" y="129"/>
                  </a:lnTo>
                  <a:lnTo>
                    <a:pt x="448" y="180"/>
                  </a:lnTo>
                  <a:lnTo>
                    <a:pt x="372" y="231"/>
                  </a:lnTo>
                  <a:lnTo>
                    <a:pt x="295" y="308"/>
                  </a:lnTo>
                  <a:lnTo>
                    <a:pt x="231" y="372"/>
                  </a:lnTo>
                  <a:lnTo>
                    <a:pt x="179" y="462"/>
                  </a:lnTo>
                  <a:lnTo>
                    <a:pt x="128" y="538"/>
                  </a:lnTo>
                  <a:lnTo>
                    <a:pt x="77" y="628"/>
                  </a:lnTo>
                  <a:lnTo>
                    <a:pt x="39" y="718"/>
                  </a:lnTo>
                  <a:lnTo>
                    <a:pt x="13" y="820"/>
                  </a:lnTo>
                  <a:lnTo>
                    <a:pt x="0" y="923"/>
                  </a:lnTo>
                  <a:lnTo>
                    <a:pt x="0" y="1025"/>
                  </a:lnTo>
                  <a:lnTo>
                    <a:pt x="0" y="1140"/>
                  </a:lnTo>
                  <a:lnTo>
                    <a:pt x="13" y="1230"/>
                  </a:lnTo>
                  <a:lnTo>
                    <a:pt x="39" y="1332"/>
                  </a:lnTo>
                  <a:lnTo>
                    <a:pt x="77" y="1435"/>
                  </a:lnTo>
                  <a:lnTo>
                    <a:pt x="128" y="1525"/>
                  </a:lnTo>
                  <a:lnTo>
                    <a:pt x="179" y="1601"/>
                  </a:lnTo>
                  <a:lnTo>
                    <a:pt x="231" y="1678"/>
                  </a:lnTo>
                  <a:lnTo>
                    <a:pt x="295" y="1755"/>
                  </a:lnTo>
                  <a:lnTo>
                    <a:pt x="372" y="1819"/>
                  </a:lnTo>
                  <a:lnTo>
                    <a:pt x="448" y="1883"/>
                  </a:lnTo>
                  <a:lnTo>
                    <a:pt x="538" y="1934"/>
                  </a:lnTo>
                  <a:lnTo>
                    <a:pt x="628" y="1973"/>
                  </a:lnTo>
                  <a:lnTo>
                    <a:pt x="717" y="2011"/>
                  </a:lnTo>
                  <a:lnTo>
                    <a:pt x="820" y="2037"/>
                  </a:lnTo>
                  <a:lnTo>
                    <a:pt x="922" y="2050"/>
                  </a:lnTo>
                  <a:lnTo>
                    <a:pt x="1127" y="2050"/>
                  </a:lnTo>
                  <a:lnTo>
                    <a:pt x="1230" y="2037"/>
                  </a:lnTo>
                  <a:lnTo>
                    <a:pt x="1332" y="2011"/>
                  </a:lnTo>
                  <a:lnTo>
                    <a:pt x="1422" y="1973"/>
                  </a:lnTo>
                  <a:lnTo>
                    <a:pt x="1511" y="1934"/>
                  </a:lnTo>
                  <a:lnTo>
                    <a:pt x="1601" y="1883"/>
                  </a:lnTo>
                  <a:lnTo>
                    <a:pt x="1678" y="1819"/>
                  </a:lnTo>
                  <a:lnTo>
                    <a:pt x="1755" y="1755"/>
                  </a:lnTo>
                  <a:lnTo>
                    <a:pt x="1819" y="1678"/>
                  </a:lnTo>
                  <a:lnTo>
                    <a:pt x="1870" y="1601"/>
                  </a:lnTo>
                  <a:lnTo>
                    <a:pt x="1921" y="1525"/>
                  </a:lnTo>
                  <a:lnTo>
                    <a:pt x="1973" y="1435"/>
                  </a:lnTo>
                  <a:lnTo>
                    <a:pt x="2011" y="1332"/>
                  </a:lnTo>
                  <a:lnTo>
                    <a:pt x="2037" y="1230"/>
                  </a:lnTo>
                  <a:lnTo>
                    <a:pt x="2049" y="1140"/>
                  </a:lnTo>
                  <a:lnTo>
                    <a:pt x="2049" y="1025"/>
                  </a:lnTo>
                  <a:lnTo>
                    <a:pt x="2049" y="923"/>
                  </a:lnTo>
                  <a:lnTo>
                    <a:pt x="2037" y="820"/>
                  </a:lnTo>
                  <a:lnTo>
                    <a:pt x="2011" y="718"/>
                  </a:lnTo>
                  <a:lnTo>
                    <a:pt x="1973" y="628"/>
                  </a:lnTo>
                  <a:lnTo>
                    <a:pt x="1921" y="538"/>
                  </a:lnTo>
                  <a:lnTo>
                    <a:pt x="1870" y="462"/>
                  </a:lnTo>
                  <a:lnTo>
                    <a:pt x="1819" y="372"/>
                  </a:lnTo>
                  <a:lnTo>
                    <a:pt x="1755" y="308"/>
                  </a:lnTo>
                  <a:lnTo>
                    <a:pt x="1678" y="231"/>
                  </a:lnTo>
                  <a:lnTo>
                    <a:pt x="1601" y="180"/>
                  </a:lnTo>
                  <a:lnTo>
                    <a:pt x="1511" y="129"/>
                  </a:lnTo>
                  <a:lnTo>
                    <a:pt x="1422" y="77"/>
                  </a:lnTo>
                  <a:lnTo>
                    <a:pt x="1332" y="52"/>
                  </a:lnTo>
                  <a:lnTo>
                    <a:pt x="1230" y="26"/>
                  </a:lnTo>
                  <a:lnTo>
                    <a:pt x="1127" y="13"/>
                  </a:lnTo>
                  <a:lnTo>
                    <a:pt x="1025"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30" name="Google Shape;1949;p38">
              <a:extLst>
                <a:ext uri="{FF2B5EF4-FFF2-40B4-BE49-F238E27FC236}">
                  <a16:creationId xmlns:a16="http://schemas.microsoft.com/office/drawing/2014/main" id="{09848761-84DD-8445-8475-FB16358F8182}"/>
                </a:ext>
              </a:extLst>
            </p:cNvPr>
            <p:cNvSpPr/>
            <p:nvPr/>
          </p:nvSpPr>
          <p:spPr>
            <a:xfrm>
              <a:off x="2368937" y="1631843"/>
              <a:ext cx="260528" cy="260528"/>
            </a:xfrm>
            <a:custGeom>
              <a:avLst/>
              <a:gdLst/>
              <a:ahLst/>
              <a:cxnLst/>
              <a:rect l="l" t="t" r="r" b="b"/>
              <a:pathLst>
                <a:path w="5188" h="5188" extrusionOk="0">
                  <a:moveTo>
                    <a:pt x="2601" y="1"/>
                  </a:moveTo>
                  <a:lnTo>
                    <a:pt x="2332" y="13"/>
                  </a:lnTo>
                  <a:lnTo>
                    <a:pt x="2076" y="52"/>
                  </a:lnTo>
                  <a:lnTo>
                    <a:pt x="1832" y="116"/>
                  </a:lnTo>
                  <a:lnTo>
                    <a:pt x="1589" y="205"/>
                  </a:lnTo>
                  <a:lnTo>
                    <a:pt x="1358" y="321"/>
                  </a:lnTo>
                  <a:lnTo>
                    <a:pt x="1153" y="449"/>
                  </a:lnTo>
                  <a:lnTo>
                    <a:pt x="948" y="590"/>
                  </a:lnTo>
                  <a:lnTo>
                    <a:pt x="769" y="769"/>
                  </a:lnTo>
                  <a:lnTo>
                    <a:pt x="603" y="948"/>
                  </a:lnTo>
                  <a:lnTo>
                    <a:pt x="449" y="1140"/>
                  </a:lnTo>
                  <a:lnTo>
                    <a:pt x="321" y="1358"/>
                  </a:lnTo>
                  <a:lnTo>
                    <a:pt x="206" y="1589"/>
                  </a:lnTo>
                  <a:lnTo>
                    <a:pt x="129" y="1819"/>
                  </a:lnTo>
                  <a:lnTo>
                    <a:pt x="65" y="2075"/>
                  </a:lnTo>
                  <a:lnTo>
                    <a:pt x="13" y="2332"/>
                  </a:lnTo>
                  <a:lnTo>
                    <a:pt x="1" y="2601"/>
                  </a:lnTo>
                  <a:lnTo>
                    <a:pt x="13" y="2857"/>
                  </a:lnTo>
                  <a:lnTo>
                    <a:pt x="65" y="3126"/>
                  </a:lnTo>
                  <a:lnTo>
                    <a:pt x="129" y="3369"/>
                  </a:lnTo>
                  <a:lnTo>
                    <a:pt x="206" y="3612"/>
                  </a:lnTo>
                  <a:lnTo>
                    <a:pt x="321" y="3830"/>
                  </a:lnTo>
                  <a:lnTo>
                    <a:pt x="449" y="4048"/>
                  </a:lnTo>
                  <a:lnTo>
                    <a:pt x="603" y="4253"/>
                  </a:lnTo>
                  <a:lnTo>
                    <a:pt x="769" y="4432"/>
                  </a:lnTo>
                  <a:lnTo>
                    <a:pt x="948" y="4599"/>
                  </a:lnTo>
                  <a:lnTo>
                    <a:pt x="1153" y="4752"/>
                  </a:lnTo>
                  <a:lnTo>
                    <a:pt x="1358" y="4880"/>
                  </a:lnTo>
                  <a:lnTo>
                    <a:pt x="1589" y="4983"/>
                  </a:lnTo>
                  <a:lnTo>
                    <a:pt x="1832" y="5072"/>
                  </a:lnTo>
                  <a:lnTo>
                    <a:pt x="2076" y="5137"/>
                  </a:lnTo>
                  <a:lnTo>
                    <a:pt x="2332" y="5175"/>
                  </a:lnTo>
                  <a:lnTo>
                    <a:pt x="2601" y="5188"/>
                  </a:lnTo>
                  <a:lnTo>
                    <a:pt x="2870" y="5175"/>
                  </a:lnTo>
                  <a:lnTo>
                    <a:pt x="3126" y="5137"/>
                  </a:lnTo>
                  <a:lnTo>
                    <a:pt x="3369" y="5072"/>
                  </a:lnTo>
                  <a:lnTo>
                    <a:pt x="3613" y="4983"/>
                  </a:lnTo>
                  <a:lnTo>
                    <a:pt x="3830" y="4880"/>
                  </a:lnTo>
                  <a:lnTo>
                    <a:pt x="4048" y="4752"/>
                  </a:lnTo>
                  <a:lnTo>
                    <a:pt x="4253" y="4599"/>
                  </a:lnTo>
                  <a:lnTo>
                    <a:pt x="4432" y="4432"/>
                  </a:lnTo>
                  <a:lnTo>
                    <a:pt x="4599" y="4253"/>
                  </a:lnTo>
                  <a:lnTo>
                    <a:pt x="4752" y="4048"/>
                  </a:lnTo>
                  <a:lnTo>
                    <a:pt x="4880" y="3830"/>
                  </a:lnTo>
                  <a:lnTo>
                    <a:pt x="4996" y="3612"/>
                  </a:lnTo>
                  <a:lnTo>
                    <a:pt x="5073" y="3369"/>
                  </a:lnTo>
                  <a:lnTo>
                    <a:pt x="5137" y="3126"/>
                  </a:lnTo>
                  <a:lnTo>
                    <a:pt x="5175" y="2857"/>
                  </a:lnTo>
                  <a:lnTo>
                    <a:pt x="5188" y="2601"/>
                  </a:lnTo>
                  <a:lnTo>
                    <a:pt x="5175" y="2332"/>
                  </a:lnTo>
                  <a:lnTo>
                    <a:pt x="5137" y="2075"/>
                  </a:lnTo>
                  <a:lnTo>
                    <a:pt x="5073" y="1819"/>
                  </a:lnTo>
                  <a:lnTo>
                    <a:pt x="4996" y="1589"/>
                  </a:lnTo>
                  <a:lnTo>
                    <a:pt x="4880" y="1358"/>
                  </a:lnTo>
                  <a:lnTo>
                    <a:pt x="4752" y="1140"/>
                  </a:lnTo>
                  <a:lnTo>
                    <a:pt x="4599" y="948"/>
                  </a:lnTo>
                  <a:lnTo>
                    <a:pt x="4432" y="769"/>
                  </a:lnTo>
                  <a:lnTo>
                    <a:pt x="4253" y="590"/>
                  </a:lnTo>
                  <a:lnTo>
                    <a:pt x="4048" y="449"/>
                  </a:lnTo>
                  <a:lnTo>
                    <a:pt x="3830" y="321"/>
                  </a:lnTo>
                  <a:lnTo>
                    <a:pt x="3613" y="205"/>
                  </a:lnTo>
                  <a:lnTo>
                    <a:pt x="3369" y="116"/>
                  </a:lnTo>
                  <a:lnTo>
                    <a:pt x="3126" y="52"/>
                  </a:lnTo>
                  <a:lnTo>
                    <a:pt x="2870" y="13"/>
                  </a:lnTo>
                  <a:lnTo>
                    <a:pt x="2601" y="1"/>
                  </a:lnTo>
                  <a:close/>
                </a:path>
              </a:pathLst>
            </a:custGeom>
            <a:solidFill>
              <a:srgbClr val="1FC5FF"/>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31" name="Google Shape;1950;p38">
              <a:extLst>
                <a:ext uri="{FF2B5EF4-FFF2-40B4-BE49-F238E27FC236}">
                  <a16:creationId xmlns:a16="http://schemas.microsoft.com/office/drawing/2014/main" id="{5D02B21A-61AB-EF43-83BE-27078BC597ED}"/>
                </a:ext>
              </a:extLst>
            </p:cNvPr>
            <p:cNvSpPr/>
            <p:nvPr/>
          </p:nvSpPr>
          <p:spPr>
            <a:xfrm>
              <a:off x="2452547" y="1715454"/>
              <a:ext cx="93957" cy="93304"/>
            </a:xfrm>
            <a:custGeom>
              <a:avLst/>
              <a:gdLst/>
              <a:ahLst/>
              <a:cxnLst/>
              <a:rect l="l" t="t" r="r" b="b"/>
              <a:pathLst>
                <a:path w="1871" h="1858" extrusionOk="0">
                  <a:moveTo>
                    <a:pt x="846" y="1"/>
                  </a:moveTo>
                  <a:lnTo>
                    <a:pt x="744" y="26"/>
                  </a:lnTo>
                  <a:lnTo>
                    <a:pt x="654" y="39"/>
                  </a:lnTo>
                  <a:lnTo>
                    <a:pt x="577" y="77"/>
                  </a:lnTo>
                  <a:lnTo>
                    <a:pt x="487" y="116"/>
                  </a:lnTo>
                  <a:lnTo>
                    <a:pt x="411" y="154"/>
                  </a:lnTo>
                  <a:lnTo>
                    <a:pt x="347" y="218"/>
                  </a:lnTo>
                  <a:lnTo>
                    <a:pt x="282" y="270"/>
                  </a:lnTo>
                  <a:lnTo>
                    <a:pt x="218" y="334"/>
                  </a:lnTo>
                  <a:lnTo>
                    <a:pt x="167" y="410"/>
                  </a:lnTo>
                  <a:lnTo>
                    <a:pt x="116" y="487"/>
                  </a:lnTo>
                  <a:lnTo>
                    <a:pt x="78" y="564"/>
                  </a:lnTo>
                  <a:lnTo>
                    <a:pt x="52" y="654"/>
                  </a:lnTo>
                  <a:lnTo>
                    <a:pt x="26" y="743"/>
                  </a:lnTo>
                  <a:lnTo>
                    <a:pt x="14" y="833"/>
                  </a:lnTo>
                  <a:lnTo>
                    <a:pt x="1" y="936"/>
                  </a:lnTo>
                  <a:lnTo>
                    <a:pt x="14" y="1025"/>
                  </a:lnTo>
                  <a:lnTo>
                    <a:pt x="26" y="1115"/>
                  </a:lnTo>
                  <a:lnTo>
                    <a:pt x="52" y="1205"/>
                  </a:lnTo>
                  <a:lnTo>
                    <a:pt x="78" y="1294"/>
                  </a:lnTo>
                  <a:lnTo>
                    <a:pt x="116" y="1371"/>
                  </a:lnTo>
                  <a:lnTo>
                    <a:pt x="167" y="1448"/>
                  </a:lnTo>
                  <a:lnTo>
                    <a:pt x="218" y="1525"/>
                  </a:lnTo>
                  <a:lnTo>
                    <a:pt x="282" y="1589"/>
                  </a:lnTo>
                  <a:lnTo>
                    <a:pt x="347" y="1653"/>
                  </a:lnTo>
                  <a:lnTo>
                    <a:pt x="411" y="1704"/>
                  </a:lnTo>
                  <a:lnTo>
                    <a:pt x="487" y="1755"/>
                  </a:lnTo>
                  <a:lnTo>
                    <a:pt x="577" y="1794"/>
                  </a:lnTo>
                  <a:lnTo>
                    <a:pt x="654" y="1819"/>
                  </a:lnTo>
                  <a:lnTo>
                    <a:pt x="744" y="1845"/>
                  </a:lnTo>
                  <a:lnTo>
                    <a:pt x="846" y="1858"/>
                  </a:lnTo>
                  <a:lnTo>
                    <a:pt x="1025" y="1858"/>
                  </a:lnTo>
                  <a:lnTo>
                    <a:pt x="1128" y="1845"/>
                  </a:lnTo>
                  <a:lnTo>
                    <a:pt x="1217" y="1819"/>
                  </a:lnTo>
                  <a:lnTo>
                    <a:pt x="1294" y="1794"/>
                  </a:lnTo>
                  <a:lnTo>
                    <a:pt x="1384" y="1755"/>
                  </a:lnTo>
                  <a:lnTo>
                    <a:pt x="1461" y="1704"/>
                  </a:lnTo>
                  <a:lnTo>
                    <a:pt x="1525" y="1653"/>
                  </a:lnTo>
                  <a:lnTo>
                    <a:pt x="1589" y="1589"/>
                  </a:lnTo>
                  <a:lnTo>
                    <a:pt x="1653" y="1525"/>
                  </a:lnTo>
                  <a:lnTo>
                    <a:pt x="1704" y="1448"/>
                  </a:lnTo>
                  <a:lnTo>
                    <a:pt x="1755" y="1371"/>
                  </a:lnTo>
                  <a:lnTo>
                    <a:pt x="1794" y="1294"/>
                  </a:lnTo>
                  <a:lnTo>
                    <a:pt x="1819" y="1205"/>
                  </a:lnTo>
                  <a:lnTo>
                    <a:pt x="1845" y="1115"/>
                  </a:lnTo>
                  <a:lnTo>
                    <a:pt x="1858" y="1025"/>
                  </a:lnTo>
                  <a:lnTo>
                    <a:pt x="1871" y="936"/>
                  </a:lnTo>
                  <a:lnTo>
                    <a:pt x="1858" y="833"/>
                  </a:lnTo>
                  <a:lnTo>
                    <a:pt x="1845" y="743"/>
                  </a:lnTo>
                  <a:lnTo>
                    <a:pt x="1819" y="654"/>
                  </a:lnTo>
                  <a:lnTo>
                    <a:pt x="1794" y="564"/>
                  </a:lnTo>
                  <a:lnTo>
                    <a:pt x="1755" y="487"/>
                  </a:lnTo>
                  <a:lnTo>
                    <a:pt x="1704" y="410"/>
                  </a:lnTo>
                  <a:lnTo>
                    <a:pt x="1653" y="334"/>
                  </a:lnTo>
                  <a:lnTo>
                    <a:pt x="1589" y="270"/>
                  </a:lnTo>
                  <a:lnTo>
                    <a:pt x="1525" y="218"/>
                  </a:lnTo>
                  <a:lnTo>
                    <a:pt x="1461" y="154"/>
                  </a:lnTo>
                  <a:lnTo>
                    <a:pt x="1384" y="116"/>
                  </a:lnTo>
                  <a:lnTo>
                    <a:pt x="1294" y="77"/>
                  </a:lnTo>
                  <a:lnTo>
                    <a:pt x="1217" y="39"/>
                  </a:lnTo>
                  <a:lnTo>
                    <a:pt x="1128" y="26"/>
                  </a:lnTo>
                  <a:lnTo>
                    <a:pt x="1025"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32" name="Google Shape;1951;p38">
              <a:extLst>
                <a:ext uri="{FF2B5EF4-FFF2-40B4-BE49-F238E27FC236}">
                  <a16:creationId xmlns:a16="http://schemas.microsoft.com/office/drawing/2014/main" id="{D3CF9F0B-69EB-C349-B31E-BC3DFFB6F793}"/>
                </a:ext>
              </a:extLst>
            </p:cNvPr>
            <p:cNvSpPr/>
            <p:nvPr/>
          </p:nvSpPr>
          <p:spPr>
            <a:xfrm>
              <a:off x="1226658" y="2344469"/>
              <a:ext cx="1965613" cy="679895"/>
            </a:xfrm>
            <a:custGeom>
              <a:avLst/>
              <a:gdLst/>
              <a:ahLst/>
              <a:cxnLst/>
              <a:rect l="l" t="t" r="r" b="b"/>
              <a:pathLst>
                <a:path w="39142" h="13539" extrusionOk="0">
                  <a:moveTo>
                    <a:pt x="3638" y="1"/>
                  </a:moveTo>
                  <a:lnTo>
                    <a:pt x="3446" y="14"/>
                  </a:lnTo>
                  <a:lnTo>
                    <a:pt x="3267" y="26"/>
                  </a:lnTo>
                  <a:lnTo>
                    <a:pt x="3088" y="52"/>
                  </a:lnTo>
                  <a:lnTo>
                    <a:pt x="2908" y="78"/>
                  </a:lnTo>
                  <a:lnTo>
                    <a:pt x="2729" y="116"/>
                  </a:lnTo>
                  <a:lnTo>
                    <a:pt x="2563" y="167"/>
                  </a:lnTo>
                  <a:lnTo>
                    <a:pt x="2383" y="231"/>
                  </a:lnTo>
                  <a:lnTo>
                    <a:pt x="2230" y="295"/>
                  </a:lnTo>
                  <a:lnTo>
                    <a:pt x="2063" y="359"/>
                  </a:lnTo>
                  <a:lnTo>
                    <a:pt x="1909" y="449"/>
                  </a:lnTo>
                  <a:lnTo>
                    <a:pt x="1756" y="526"/>
                  </a:lnTo>
                  <a:lnTo>
                    <a:pt x="1602" y="628"/>
                  </a:lnTo>
                  <a:lnTo>
                    <a:pt x="1461" y="731"/>
                  </a:lnTo>
                  <a:lnTo>
                    <a:pt x="1333" y="833"/>
                  </a:lnTo>
                  <a:lnTo>
                    <a:pt x="1192" y="948"/>
                  </a:lnTo>
                  <a:lnTo>
                    <a:pt x="1064" y="1064"/>
                  </a:lnTo>
                  <a:lnTo>
                    <a:pt x="949" y="1192"/>
                  </a:lnTo>
                  <a:lnTo>
                    <a:pt x="833" y="1333"/>
                  </a:lnTo>
                  <a:lnTo>
                    <a:pt x="731" y="1461"/>
                  </a:lnTo>
                  <a:lnTo>
                    <a:pt x="629" y="1602"/>
                  </a:lnTo>
                  <a:lnTo>
                    <a:pt x="526" y="1755"/>
                  </a:lnTo>
                  <a:lnTo>
                    <a:pt x="449" y="1909"/>
                  </a:lnTo>
                  <a:lnTo>
                    <a:pt x="360" y="2063"/>
                  </a:lnTo>
                  <a:lnTo>
                    <a:pt x="296" y="2229"/>
                  </a:lnTo>
                  <a:lnTo>
                    <a:pt x="231" y="2396"/>
                  </a:lnTo>
                  <a:lnTo>
                    <a:pt x="167" y="2562"/>
                  </a:lnTo>
                  <a:lnTo>
                    <a:pt x="116" y="2729"/>
                  </a:lnTo>
                  <a:lnTo>
                    <a:pt x="78" y="2908"/>
                  </a:lnTo>
                  <a:lnTo>
                    <a:pt x="52" y="3087"/>
                  </a:lnTo>
                  <a:lnTo>
                    <a:pt x="27" y="3267"/>
                  </a:lnTo>
                  <a:lnTo>
                    <a:pt x="14" y="3459"/>
                  </a:lnTo>
                  <a:lnTo>
                    <a:pt x="1" y="3638"/>
                  </a:lnTo>
                  <a:lnTo>
                    <a:pt x="1" y="9901"/>
                  </a:lnTo>
                  <a:lnTo>
                    <a:pt x="14" y="10093"/>
                  </a:lnTo>
                  <a:lnTo>
                    <a:pt x="27" y="10273"/>
                  </a:lnTo>
                  <a:lnTo>
                    <a:pt x="52" y="10465"/>
                  </a:lnTo>
                  <a:lnTo>
                    <a:pt x="78" y="10644"/>
                  </a:lnTo>
                  <a:lnTo>
                    <a:pt x="116" y="10811"/>
                  </a:lnTo>
                  <a:lnTo>
                    <a:pt x="167" y="10990"/>
                  </a:lnTo>
                  <a:lnTo>
                    <a:pt x="231" y="11156"/>
                  </a:lnTo>
                  <a:lnTo>
                    <a:pt x="296" y="11323"/>
                  </a:lnTo>
                  <a:lnTo>
                    <a:pt x="360" y="11477"/>
                  </a:lnTo>
                  <a:lnTo>
                    <a:pt x="449" y="11643"/>
                  </a:lnTo>
                  <a:lnTo>
                    <a:pt x="526" y="11797"/>
                  </a:lnTo>
                  <a:lnTo>
                    <a:pt x="629" y="11938"/>
                  </a:lnTo>
                  <a:lnTo>
                    <a:pt x="731" y="12079"/>
                  </a:lnTo>
                  <a:lnTo>
                    <a:pt x="833" y="12219"/>
                  </a:lnTo>
                  <a:lnTo>
                    <a:pt x="949" y="12348"/>
                  </a:lnTo>
                  <a:lnTo>
                    <a:pt x="1064" y="12476"/>
                  </a:lnTo>
                  <a:lnTo>
                    <a:pt x="1192" y="12591"/>
                  </a:lnTo>
                  <a:lnTo>
                    <a:pt x="1333" y="12706"/>
                  </a:lnTo>
                  <a:lnTo>
                    <a:pt x="1461" y="12821"/>
                  </a:lnTo>
                  <a:lnTo>
                    <a:pt x="1602" y="12924"/>
                  </a:lnTo>
                  <a:lnTo>
                    <a:pt x="1756" y="13014"/>
                  </a:lnTo>
                  <a:lnTo>
                    <a:pt x="1909" y="13103"/>
                  </a:lnTo>
                  <a:lnTo>
                    <a:pt x="2063" y="13180"/>
                  </a:lnTo>
                  <a:lnTo>
                    <a:pt x="2230" y="13257"/>
                  </a:lnTo>
                  <a:lnTo>
                    <a:pt x="2383" y="13321"/>
                  </a:lnTo>
                  <a:lnTo>
                    <a:pt x="2563" y="13372"/>
                  </a:lnTo>
                  <a:lnTo>
                    <a:pt x="2729" y="13423"/>
                  </a:lnTo>
                  <a:lnTo>
                    <a:pt x="2908" y="13462"/>
                  </a:lnTo>
                  <a:lnTo>
                    <a:pt x="3088" y="13500"/>
                  </a:lnTo>
                  <a:lnTo>
                    <a:pt x="3267" y="13526"/>
                  </a:lnTo>
                  <a:lnTo>
                    <a:pt x="3446" y="13539"/>
                  </a:lnTo>
                  <a:lnTo>
                    <a:pt x="35696" y="13539"/>
                  </a:lnTo>
                  <a:lnTo>
                    <a:pt x="35889" y="13526"/>
                  </a:lnTo>
                  <a:lnTo>
                    <a:pt x="36068" y="13500"/>
                  </a:lnTo>
                  <a:lnTo>
                    <a:pt x="36247" y="13462"/>
                  </a:lnTo>
                  <a:lnTo>
                    <a:pt x="36414" y="13423"/>
                  </a:lnTo>
                  <a:lnTo>
                    <a:pt x="36593" y="13372"/>
                  </a:lnTo>
                  <a:lnTo>
                    <a:pt x="36759" y="13321"/>
                  </a:lnTo>
                  <a:lnTo>
                    <a:pt x="36926" y="13257"/>
                  </a:lnTo>
                  <a:lnTo>
                    <a:pt x="37092" y="13180"/>
                  </a:lnTo>
                  <a:lnTo>
                    <a:pt x="37246" y="13103"/>
                  </a:lnTo>
                  <a:lnTo>
                    <a:pt x="37400" y="13014"/>
                  </a:lnTo>
                  <a:lnTo>
                    <a:pt x="37541" y="12924"/>
                  </a:lnTo>
                  <a:lnTo>
                    <a:pt x="37682" y="12821"/>
                  </a:lnTo>
                  <a:lnTo>
                    <a:pt x="37823" y="12706"/>
                  </a:lnTo>
                  <a:lnTo>
                    <a:pt x="37951" y="12591"/>
                  </a:lnTo>
                  <a:lnTo>
                    <a:pt x="38079" y="12476"/>
                  </a:lnTo>
                  <a:lnTo>
                    <a:pt x="38207" y="12348"/>
                  </a:lnTo>
                  <a:lnTo>
                    <a:pt x="38322" y="12219"/>
                  </a:lnTo>
                  <a:lnTo>
                    <a:pt x="38424" y="12079"/>
                  </a:lnTo>
                  <a:lnTo>
                    <a:pt x="38527" y="11938"/>
                  </a:lnTo>
                  <a:lnTo>
                    <a:pt x="38617" y="11797"/>
                  </a:lnTo>
                  <a:lnTo>
                    <a:pt x="38706" y="11643"/>
                  </a:lnTo>
                  <a:lnTo>
                    <a:pt x="38783" y="11477"/>
                  </a:lnTo>
                  <a:lnTo>
                    <a:pt x="38860" y="11323"/>
                  </a:lnTo>
                  <a:lnTo>
                    <a:pt x="38924" y="11156"/>
                  </a:lnTo>
                  <a:lnTo>
                    <a:pt x="38988" y="10990"/>
                  </a:lnTo>
                  <a:lnTo>
                    <a:pt x="39026" y="10811"/>
                  </a:lnTo>
                  <a:lnTo>
                    <a:pt x="39078" y="10644"/>
                  </a:lnTo>
                  <a:lnTo>
                    <a:pt x="39103" y="10465"/>
                  </a:lnTo>
                  <a:lnTo>
                    <a:pt x="39129" y="10273"/>
                  </a:lnTo>
                  <a:lnTo>
                    <a:pt x="39142" y="10093"/>
                  </a:lnTo>
                  <a:lnTo>
                    <a:pt x="39142" y="9901"/>
                  </a:lnTo>
                  <a:lnTo>
                    <a:pt x="39142" y="3638"/>
                  </a:lnTo>
                  <a:lnTo>
                    <a:pt x="39142" y="3459"/>
                  </a:lnTo>
                  <a:lnTo>
                    <a:pt x="39129" y="3267"/>
                  </a:lnTo>
                  <a:lnTo>
                    <a:pt x="39103" y="3087"/>
                  </a:lnTo>
                  <a:lnTo>
                    <a:pt x="39078" y="2908"/>
                  </a:lnTo>
                  <a:lnTo>
                    <a:pt x="39026" y="2729"/>
                  </a:lnTo>
                  <a:lnTo>
                    <a:pt x="38988" y="2562"/>
                  </a:lnTo>
                  <a:lnTo>
                    <a:pt x="38924" y="2396"/>
                  </a:lnTo>
                  <a:lnTo>
                    <a:pt x="38860" y="2229"/>
                  </a:lnTo>
                  <a:lnTo>
                    <a:pt x="38783" y="2063"/>
                  </a:lnTo>
                  <a:lnTo>
                    <a:pt x="38706" y="1909"/>
                  </a:lnTo>
                  <a:lnTo>
                    <a:pt x="38617" y="1755"/>
                  </a:lnTo>
                  <a:lnTo>
                    <a:pt x="38527" y="1602"/>
                  </a:lnTo>
                  <a:lnTo>
                    <a:pt x="38424" y="1461"/>
                  </a:lnTo>
                  <a:lnTo>
                    <a:pt x="38322" y="1333"/>
                  </a:lnTo>
                  <a:lnTo>
                    <a:pt x="38207" y="1192"/>
                  </a:lnTo>
                  <a:lnTo>
                    <a:pt x="38079" y="1064"/>
                  </a:lnTo>
                  <a:lnTo>
                    <a:pt x="37951" y="948"/>
                  </a:lnTo>
                  <a:lnTo>
                    <a:pt x="37823" y="833"/>
                  </a:lnTo>
                  <a:lnTo>
                    <a:pt x="37682" y="731"/>
                  </a:lnTo>
                  <a:lnTo>
                    <a:pt x="37541" y="628"/>
                  </a:lnTo>
                  <a:lnTo>
                    <a:pt x="37400" y="526"/>
                  </a:lnTo>
                  <a:lnTo>
                    <a:pt x="37246" y="449"/>
                  </a:lnTo>
                  <a:lnTo>
                    <a:pt x="37092" y="359"/>
                  </a:lnTo>
                  <a:lnTo>
                    <a:pt x="36926" y="295"/>
                  </a:lnTo>
                  <a:lnTo>
                    <a:pt x="36759" y="231"/>
                  </a:lnTo>
                  <a:lnTo>
                    <a:pt x="36593" y="167"/>
                  </a:lnTo>
                  <a:lnTo>
                    <a:pt x="36414" y="116"/>
                  </a:lnTo>
                  <a:lnTo>
                    <a:pt x="36247" y="78"/>
                  </a:lnTo>
                  <a:lnTo>
                    <a:pt x="36068" y="52"/>
                  </a:lnTo>
                  <a:lnTo>
                    <a:pt x="35889" y="26"/>
                  </a:lnTo>
                  <a:lnTo>
                    <a:pt x="35696" y="14"/>
                  </a:lnTo>
                  <a:lnTo>
                    <a:pt x="35517"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33" name="Google Shape;1952;p38">
              <a:extLst>
                <a:ext uri="{FF2B5EF4-FFF2-40B4-BE49-F238E27FC236}">
                  <a16:creationId xmlns:a16="http://schemas.microsoft.com/office/drawing/2014/main" id="{091B82E1-E4A8-EC44-BCA9-82C27A94EEA0}"/>
                </a:ext>
              </a:extLst>
            </p:cNvPr>
            <p:cNvSpPr/>
            <p:nvPr/>
          </p:nvSpPr>
          <p:spPr>
            <a:xfrm>
              <a:off x="1482662" y="2021626"/>
              <a:ext cx="1454299" cy="130616"/>
            </a:xfrm>
            <a:custGeom>
              <a:avLst/>
              <a:gdLst/>
              <a:ahLst/>
              <a:cxnLst/>
              <a:rect l="l" t="t" r="r" b="b"/>
              <a:pathLst>
                <a:path w="28960" h="2601" extrusionOk="0">
                  <a:moveTo>
                    <a:pt x="0" y="0"/>
                  </a:moveTo>
                  <a:lnTo>
                    <a:pt x="0" y="2600"/>
                  </a:lnTo>
                  <a:lnTo>
                    <a:pt x="28959" y="2600"/>
                  </a:lnTo>
                  <a:lnTo>
                    <a:pt x="28959"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34" name="Google Shape;1953;p38">
              <a:extLst>
                <a:ext uri="{FF2B5EF4-FFF2-40B4-BE49-F238E27FC236}">
                  <a16:creationId xmlns:a16="http://schemas.microsoft.com/office/drawing/2014/main" id="{F06BC01F-270A-D142-A12C-2AF3D161C3E8}"/>
                </a:ext>
              </a:extLst>
            </p:cNvPr>
            <p:cNvSpPr/>
            <p:nvPr/>
          </p:nvSpPr>
          <p:spPr>
            <a:xfrm>
              <a:off x="3192189" y="4322206"/>
              <a:ext cx="141563" cy="409775"/>
            </a:xfrm>
            <a:custGeom>
              <a:avLst/>
              <a:gdLst/>
              <a:ahLst/>
              <a:cxnLst/>
              <a:rect l="l" t="t" r="r" b="b"/>
              <a:pathLst>
                <a:path w="2819" h="8160" extrusionOk="0">
                  <a:moveTo>
                    <a:pt x="1" y="1"/>
                  </a:moveTo>
                  <a:lnTo>
                    <a:pt x="1" y="8160"/>
                  </a:lnTo>
                  <a:lnTo>
                    <a:pt x="2818" y="8160"/>
                  </a:lnTo>
                  <a:lnTo>
                    <a:pt x="2818" y="2806"/>
                  </a:lnTo>
                  <a:lnTo>
                    <a:pt x="2806" y="2524"/>
                  </a:lnTo>
                  <a:lnTo>
                    <a:pt x="2767" y="2242"/>
                  </a:lnTo>
                  <a:lnTo>
                    <a:pt x="2690" y="1973"/>
                  </a:lnTo>
                  <a:lnTo>
                    <a:pt x="2601" y="1717"/>
                  </a:lnTo>
                  <a:lnTo>
                    <a:pt x="2473" y="1474"/>
                  </a:lnTo>
                  <a:lnTo>
                    <a:pt x="2332" y="1243"/>
                  </a:lnTo>
                  <a:lnTo>
                    <a:pt x="2178" y="1026"/>
                  </a:lnTo>
                  <a:lnTo>
                    <a:pt x="1999" y="821"/>
                  </a:lnTo>
                  <a:lnTo>
                    <a:pt x="1794" y="641"/>
                  </a:lnTo>
                  <a:lnTo>
                    <a:pt x="1576" y="475"/>
                  </a:lnTo>
                  <a:lnTo>
                    <a:pt x="1346" y="334"/>
                  </a:lnTo>
                  <a:lnTo>
                    <a:pt x="1102" y="219"/>
                  </a:lnTo>
                  <a:lnTo>
                    <a:pt x="846" y="129"/>
                  </a:lnTo>
                  <a:lnTo>
                    <a:pt x="577" y="52"/>
                  </a:lnTo>
                  <a:lnTo>
                    <a:pt x="295" y="14"/>
                  </a:lnTo>
                  <a:lnTo>
                    <a:pt x="1"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35" name="Google Shape;1954;p38">
              <a:extLst>
                <a:ext uri="{FF2B5EF4-FFF2-40B4-BE49-F238E27FC236}">
                  <a16:creationId xmlns:a16="http://schemas.microsoft.com/office/drawing/2014/main" id="{DA8E3442-CCFD-3943-8AB0-373EB7ADCA44}"/>
                </a:ext>
              </a:extLst>
            </p:cNvPr>
            <p:cNvSpPr/>
            <p:nvPr/>
          </p:nvSpPr>
          <p:spPr>
            <a:xfrm>
              <a:off x="1085850" y="4322206"/>
              <a:ext cx="140860" cy="409775"/>
            </a:xfrm>
            <a:custGeom>
              <a:avLst/>
              <a:gdLst/>
              <a:ahLst/>
              <a:cxnLst/>
              <a:rect l="l" t="t" r="r" b="b"/>
              <a:pathLst>
                <a:path w="2805" h="8160" extrusionOk="0">
                  <a:moveTo>
                    <a:pt x="2805" y="1"/>
                  </a:moveTo>
                  <a:lnTo>
                    <a:pt x="2523" y="14"/>
                  </a:lnTo>
                  <a:lnTo>
                    <a:pt x="2241" y="52"/>
                  </a:lnTo>
                  <a:lnTo>
                    <a:pt x="1972" y="129"/>
                  </a:lnTo>
                  <a:lnTo>
                    <a:pt x="1716" y="219"/>
                  </a:lnTo>
                  <a:lnTo>
                    <a:pt x="1473" y="334"/>
                  </a:lnTo>
                  <a:lnTo>
                    <a:pt x="1230" y="475"/>
                  </a:lnTo>
                  <a:lnTo>
                    <a:pt x="1025" y="641"/>
                  </a:lnTo>
                  <a:lnTo>
                    <a:pt x="820" y="821"/>
                  </a:lnTo>
                  <a:lnTo>
                    <a:pt x="640" y="1026"/>
                  </a:lnTo>
                  <a:lnTo>
                    <a:pt x="474" y="1243"/>
                  </a:lnTo>
                  <a:lnTo>
                    <a:pt x="333" y="1474"/>
                  </a:lnTo>
                  <a:lnTo>
                    <a:pt x="218" y="1717"/>
                  </a:lnTo>
                  <a:lnTo>
                    <a:pt x="128" y="1973"/>
                  </a:lnTo>
                  <a:lnTo>
                    <a:pt x="51" y="2242"/>
                  </a:lnTo>
                  <a:lnTo>
                    <a:pt x="13" y="2524"/>
                  </a:lnTo>
                  <a:lnTo>
                    <a:pt x="0" y="2806"/>
                  </a:lnTo>
                  <a:lnTo>
                    <a:pt x="0" y="8160"/>
                  </a:lnTo>
                  <a:lnTo>
                    <a:pt x="2805" y="8160"/>
                  </a:lnTo>
                  <a:lnTo>
                    <a:pt x="2805"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36" name="Google Shape;1955;p38">
              <a:extLst>
                <a:ext uri="{FF2B5EF4-FFF2-40B4-BE49-F238E27FC236}">
                  <a16:creationId xmlns:a16="http://schemas.microsoft.com/office/drawing/2014/main" id="{33089861-C962-5E45-B42A-C1CC0FEA48D6}"/>
                </a:ext>
              </a:extLst>
            </p:cNvPr>
            <p:cNvSpPr/>
            <p:nvPr/>
          </p:nvSpPr>
          <p:spPr>
            <a:xfrm>
              <a:off x="1405479" y="2091076"/>
              <a:ext cx="1608617" cy="1580998"/>
            </a:xfrm>
            <a:custGeom>
              <a:avLst/>
              <a:gdLst/>
              <a:ahLst/>
              <a:cxnLst/>
              <a:rect l="l" t="t" r="r" b="b"/>
              <a:pathLst>
                <a:path w="32033" h="31483" extrusionOk="0">
                  <a:moveTo>
                    <a:pt x="1" y="0"/>
                  </a:moveTo>
                  <a:lnTo>
                    <a:pt x="1" y="24425"/>
                  </a:lnTo>
                  <a:lnTo>
                    <a:pt x="13" y="24796"/>
                  </a:lnTo>
                  <a:lnTo>
                    <a:pt x="39" y="25155"/>
                  </a:lnTo>
                  <a:lnTo>
                    <a:pt x="77" y="25501"/>
                  </a:lnTo>
                  <a:lnTo>
                    <a:pt x="141" y="25847"/>
                  </a:lnTo>
                  <a:lnTo>
                    <a:pt x="218" y="26193"/>
                  </a:lnTo>
                  <a:lnTo>
                    <a:pt x="321" y="26526"/>
                  </a:lnTo>
                  <a:lnTo>
                    <a:pt x="423" y="26859"/>
                  </a:lnTo>
                  <a:lnTo>
                    <a:pt x="551" y="27179"/>
                  </a:lnTo>
                  <a:lnTo>
                    <a:pt x="692" y="27486"/>
                  </a:lnTo>
                  <a:lnTo>
                    <a:pt x="846" y="27794"/>
                  </a:lnTo>
                  <a:lnTo>
                    <a:pt x="1025" y="28088"/>
                  </a:lnTo>
                  <a:lnTo>
                    <a:pt x="1204" y="28370"/>
                  </a:lnTo>
                  <a:lnTo>
                    <a:pt x="1397" y="28652"/>
                  </a:lnTo>
                  <a:lnTo>
                    <a:pt x="1614" y="28921"/>
                  </a:lnTo>
                  <a:lnTo>
                    <a:pt x="1832" y="29177"/>
                  </a:lnTo>
                  <a:lnTo>
                    <a:pt x="2063" y="29420"/>
                  </a:lnTo>
                  <a:lnTo>
                    <a:pt x="2306" y="29651"/>
                  </a:lnTo>
                  <a:lnTo>
                    <a:pt x="2562" y="29881"/>
                  </a:lnTo>
                  <a:lnTo>
                    <a:pt x="2831" y="30086"/>
                  </a:lnTo>
                  <a:lnTo>
                    <a:pt x="3113" y="30278"/>
                  </a:lnTo>
                  <a:lnTo>
                    <a:pt x="3395" y="30470"/>
                  </a:lnTo>
                  <a:lnTo>
                    <a:pt x="3689" y="30637"/>
                  </a:lnTo>
                  <a:lnTo>
                    <a:pt x="3997" y="30791"/>
                  </a:lnTo>
                  <a:lnTo>
                    <a:pt x="4304" y="30931"/>
                  </a:lnTo>
                  <a:lnTo>
                    <a:pt x="4624" y="31060"/>
                  </a:lnTo>
                  <a:lnTo>
                    <a:pt x="4957" y="31175"/>
                  </a:lnTo>
                  <a:lnTo>
                    <a:pt x="5290" y="31264"/>
                  </a:lnTo>
                  <a:lnTo>
                    <a:pt x="5636" y="31341"/>
                  </a:lnTo>
                  <a:lnTo>
                    <a:pt x="5982" y="31405"/>
                  </a:lnTo>
                  <a:lnTo>
                    <a:pt x="6340" y="31444"/>
                  </a:lnTo>
                  <a:lnTo>
                    <a:pt x="6686" y="31482"/>
                  </a:lnTo>
                  <a:lnTo>
                    <a:pt x="25334" y="31482"/>
                  </a:lnTo>
                  <a:lnTo>
                    <a:pt x="25693" y="31444"/>
                  </a:lnTo>
                  <a:lnTo>
                    <a:pt x="26052" y="31405"/>
                  </a:lnTo>
                  <a:lnTo>
                    <a:pt x="26398" y="31341"/>
                  </a:lnTo>
                  <a:lnTo>
                    <a:pt x="26731" y="31264"/>
                  </a:lnTo>
                  <a:lnTo>
                    <a:pt x="27076" y="31175"/>
                  </a:lnTo>
                  <a:lnTo>
                    <a:pt x="27397" y="31060"/>
                  </a:lnTo>
                  <a:lnTo>
                    <a:pt x="27717" y="30931"/>
                  </a:lnTo>
                  <a:lnTo>
                    <a:pt x="28037" y="30791"/>
                  </a:lnTo>
                  <a:lnTo>
                    <a:pt x="28331" y="30637"/>
                  </a:lnTo>
                  <a:lnTo>
                    <a:pt x="28626" y="30470"/>
                  </a:lnTo>
                  <a:lnTo>
                    <a:pt x="28921" y="30278"/>
                  </a:lnTo>
                  <a:lnTo>
                    <a:pt x="29190" y="30086"/>
                  </a:lnTo>
                  <a:lnTo>
                    <a:pt x="29459" y="29881"/>
                  </a:lnTo>
                  <a:lnTo>
                    <a:pt x="29715" y="29651"/>
                  </a:lnTo>
                  <a:lnTo>
                    <a:pt x="29958" y="29420"/>
                  </a:lnTo>
                  <a:lnTo>
                    <a:pt x="30201" y="29177"/>
                  </a:lnTo>
                  <a:lnTo>
                    <a:pt x="30419" y="28921"/>
                  </a:lnTo>
                  <a:lnTo>
                    <a:pt x="30624" y="28652"/>
                  </a:lnTo>
                  <a:lnTo>
                    <a:pt x="30829" y="28370"/>
                  </a:lnTo>
                  <a:lnTo>
                    <a:pt x="31008" y="28088"/>
                  </a:lnTo>
                  <a:lnTo>
                    <a:pt x="31175" y="27794"/>
                  </a:lnTo>
                  <a:lnTo>
                    <a:pt x="31329" y="27486"/>
                  </a:lnTo>
                  <a:lnTo>
                    <a:pt x="31469" y="27179"/>
                  </a:lnTo>
                  <a:lnTo>
                    <a:pt x="31597" y="26859"/>
                  </a:lnTo>
                  <a:lnTo>
                    <a:pt x="31713" y="26526"/>
                  </a:lnTo>
                  <a:lnTo>
                    <a:pt x="31802" y="26193"/>
                  </a:lnTo>
                  <a:lnTo>
                    <a:pt x="31892" y="25847"/>
                  </a:lnTo>
                  <a:lnTo>
                    <a:pt x="31943" y="25501"/>
                  </a:lnTo>
                  <a:lnTo>
                    <a:pt x="31995" y="25155"/>
                  </a:lnTo>
                  <a:lnTo>
                    <a:pt x="32020" y="24796"/>
                  </a:lnTo>
                  <a:lnTo>
                    <a:pt x="32033" y="24425"/>
                  </a:lnTo>
                  <a:lnTo>
                    <a:pt x="32033" y="0"/>
                  </a:lnTo>
                  <a:close/>
                </a:path>
              </a:pathLst>
            </a:custGeom>
            <a:solidFill>
              <a:srgbClr val="79B0FF"/>
            </a:solidFill>
            <a:ln>
              <a:noFill/>
            </a:ln>
          </p:spPr>
          <p:txBody>
            <a:bodyPr spcFirstLastPara="1" wrap="square" lIns="121900" tIns="121900" rIns="121900" bIns="121900" anchor="ctr" anchorCtr="0">
              <a:noAutofit/>
            </a:bodyPr>
            <a:lstStyle/>
            <a:p>
              <a:endParaRPr sz="2400" dirty="0">
                <a:solidFill>
                  <a:schemeClr val="bg1"/>
                </a:solidFill>
              </a:endParaRPr>
            </a:p>
          </p:txBody>
        </p:sp>
        <p:sp>
          <p:nvSpPr>
            <p:cNvPr id="37" name="Google Shape;1956;p38">
              <a:extLst>
                <a:ext uri="{FF2B5EF4-FFF2-40B4-BE49-F238E27FC236}">
                  <a16:creationId xmlns:a16="http://schemas.microsoft.com/office/drawing/2014/main" id="{9BEF8767-EA7D-C04E-9E32-F305AD7ED135}"/>
                </a:ext>
              </a:extLst>
            </p:cNvPr>
            <p:cNvSpPr/>
            <p:nvPr/>
          </p:nvSpPr>
          <p:spPr>
            <a:xfrm>
              <a:off x="1675595" y="2506569"/>
              <a:ext cx="355741" cy="356343"/>
            </a:xfrm>
            <a:custGeom>
              <a:avLst/>
              <a:gdLst/>
              <a:ahLst/>
              <a:cxnLst/>
              <a:rect l="l" t="t" r="r" b="b"/>
              <a:pathLst>
                <a:path w="7084" h="7096" extrusionOk="0">
                  <a:moveTo>
                    <a:pt x="3356" y="0"/>
                  </a:moveTo>
                  <a:lnTo>
                    <a:pt x="3177" y="13"/>
                  </a:lnTo>
                  <a:lnTo>
                    <a:pt x="2998" y="39"/>
                  </a:lnTo>
                  <a:lnTo>
                    <a:pt x="2831" y="64"/>
                  </a:lnTo>
                  <a:lnTo>
                    <a:pt x="2652" y="116"/>
                  </a:lnTo>
                  <a:lnTo>
                    <a:pt x="2486" y="154"/>
                  </a:lnTo>
                  <a:lnTo>
                    <a:pt x="2319" y="218"/>
                  </a:lnTo>
                  <a:lnTo>
                    <a:pt x="2165" y="282"/>
                  </a:lnTo>
                  <a:lnTo>
                    <a:pt x="1999" y="346"/>
                  </a:lnTo>
                  <a:lnTo>
                    <a:pt x="1845" y="423"/>
                  </a:lnTo>
                  <a:lnTo>
                    <a:pt x="1704" y="513"/>
                  </a:lnTo>
                  <a:lnTo>
                    <a:pt x="1563" y="602"/>
                  </a:lnTo>
                  <a:lnTo>
                    <a:pt x="1422" y="705"/>
                  </a:lnTo>
                  <a:lnTo>
                    <a:pt x="1282" y="807"/>
                  </a:lnTo>
                  <a:lnTo>
                    <a:pt x="1154" y="922"/>
                  </a:lnTo>
                  <a:lnTo>
                    <a:pt x="1038" y="1038"/>
                  </a:lnTo>
                  <a:lnTo>
                    <a:pt x="910" y="1166"/>
                  </a:lnTo>
                  <a:lnTo>
                    <a:pt x="808" y="1294"/>
                  </a:lnTo>
                  <a:lnTo>
                    <a:pt x="705" y="1422"/>
                  </a:lnTo>
                  <a:lnTo>
                    <a:pt x="603" y="1563"/>
                  </a:lnTo>
                  <a:lnTo>
                    <a:pt x="513" y="1704"/>
                  </a:lnTo>
                  <a:lnTo>
                    <a:pt x="423" y="1857"/>
                  </a:lnTo>
                  <a:lnTo>
                    <a:pt x="347" y="2011"/>
                  </a:lnTo>
                  <a:lnTo>
                    <a:pt x="270" y="2165"/>
                  </a:lnTo>
                  <a:lnTo>
                    <a:pt x="206" y="2331"/>
                  </a:lnTo>
                  <a:lnTo>
                    <a:pt x="155" y="2485"/>
                  </a:lnTo>
                  <a:lnTo>
                    <a:pt x="103" y="2664"/>
                  </a:lnTo>
                  <a:lnTo>
                    <a:pt x="65" y="2831"/>
                  </a:lnTo>
                  <a:lnTo>
                    <a:pt x="39" y="3010"/>
                  </a:lnTo>
                  <a:lnTo>
                    <a:pt x="14" y="3177"/>
                  </a:lnTo>
                  <a:lnTo>
                    <a:pt x="1" y="3356"/>
                  </a:lnTo>
                  <a:lnTo>
                    <a:pt x="1" y="3548"/>
                  </a:lnTo>
                  <a:lnTo>
                    <a:pt x="1" y="3727"/>
                  </a:lnTo>
                  <a:lnTo>
                    <a:pt x="14" y="3907"/>
                  </a:lnTo>
                  <a:lnTo>
                    <a:pt x="39" y="4086"/>
                  </a:lnTo>
                  <a:lnTo>
                    <a:pt x="65" y="4265"/>
                  </a:lnTo>
                  <a:lnTo>
                    <a:pt x="103" y="4432"/>
                  </a:lnTo>
                  <a:lnTo>
                    <a:pt x="155" y="4598"/>
                  </a:lnTo>
                  <a:lnTo>
                    <a:pt x="206" y="4765"/>
                  </a:lnTo>
                  <a:lnTo>
                    <a:pt x="270" y="4931"/>
                  </a:lnTo>
                  <a:lnTo>
                    <a:pt x="347" y="5085"/>
                  </a:lnTo>
                  <a:lnTo>
                    <a:pt x="423" y="5239"/>
                  </a:lnTo>
                  <a:lnTo>
                    <a:pt x="513" y="5380"/>
                  </a:lnTo>
                  <a:lnTo>
                    <a:pt x="603" y="5533"/>
                  </a:lnTo>
                  <a:lnTo>
                    <a:pt x="705" y="5661"/>
                  </a:lnTo>
                  <a:lnTo>
                    <a:pt x="808" y="5802"/>
                  </a:lnTo>
                  <a:lnTo>
                    <a:pt x="910" y="5930"/>
                  </a:lnTo>
                  <a:lnTo>
                    <a:pt x="1038" y="6058"/>
                  </a:lnTo>
                  <a:lnTo>
                    <a:pt x="1154" y="6174"/>
                  </a:lnTo>
                  <a:lnTo>
                    <a:pt x="1282" y="6276"/>
                  </a:lnTo>
                  <a:lnTo>
                    <a:pt x="1422" y="6391"/>
                  </a:lnTo>
                  <a:lnTo>
                    <a:pt x="1563" y="6481"/>
                  </a:lnTo>
                  <a:lnTo>
                    <a:pt x="1704" y="6584"/>
                  </a:lnTo>
                  <a:lnTo>
                    <a:pt x="1845" y="6660"/>
                  </a:lnTo>
                  <a:lnTo>
                    <a:pt x="1999" y="6737"/>
                  </a:lnTo>
                  <a:lnTo>
                    <a:pt x="2165" y="6814"/>
                  </a:lnTo>
                  <a:lnTo>
                    <a:pt x="2319" y="6878"/>
                  </a:lnTo>
                  <a:lnTo>
                    <a:pt x="2486" y="6929"/>
                  </a:lnTo>
                  <a:lnTo>
                    <a:pt x="2652" y="6981"/>
                  </a:lnTo>
                  <a:lnTo>
                    <a:pt x="2831" y="7019"/>
                  </a:lnTo>
                  <a:lnTo>
                    <a:pt x="2998" y="7045"/>
                  </a:lnTo>
                  <a:lnTo>
                    <a:pt x="3177" y="7070"/>
                  </a:lnTo>
                  <a:lnTo>
                    <a:pt x="3356" y="7083"/>
                  </a:lnTo>
                  <a:lnTo>
                    <a:pt x="3536" y="7096"/>
                  </a:lnTo>
                  <a:lnTo>
                    <a:pt x="3728" y="7083"/>
                  </a:lnTo>
                  <a:lnTo>
                    <a:pt x="3907" y="7070"/>
                  </a:lnTo>
                  <a:lnTo>
                    <a:pt x="4087" y="7045"/>
                  </a:lnTo>
                  <a:lnTo>
                    <a:pt x="4253" y="7019"/>
                  </a:lnTo>
                  <a:lnTo>
                    <a:pt x="4432" y="6981"/>
                  </a:lnTo>
                  <a:lnTo>
                    <a:pt x="4599" y="6929"/>
                  </a:lnTo>
                  <a:lnTo>
                    <a:pt x="4765" y="6878"/>
                  </a:lnTo>
                  <a:lnTo>
                    <a:pt x="4919" y="6814"/>
                  </a:lnTo>
                  <a:lnTo>
                    <a:pt x="5086" y="6737"/>
                  </a:lnTo>
                  <a:lnTo>
                    <a:pt x="5226" y="6660"/>
                  </a:lnTo>
                  <a:lnTo>
                    <a:pt x="5380" y="6584"/>
                  </a:lnTo>
                  <a:lnTo>
                    <a:pt x="5521" y="6481"/>
                  </a:lnTo>
                  <a:lnTo>
                    <a:pt x="5662" y="6391"/>
                  </a:lnTo>
                  <a:lnTo>
                    <a:pt x="5803" y="6276"/>
                  </a:lnTo>
                  <a:lnTo>
                    <a:pt x="5931" y="6174"/>
                  </a:lnTo>
                  <a:lnTo>
                    <a:pt x="6046" y="6058"/>
                  </a:lnTo>
                  <a:lnTo>
                    <a:pt x="6161" y="5930"/>
                  </a:lnTo>
                  <a:lnTo>
                    <a:pt x="6277" y="5802"/>
                  </a:lnTo>
                  <a:lnTo>
                    <a:pt x="6379" y="5661"/>
                  </a:lnTo>
                  <a:lnTo>
                    <a:pt x="6482" y="5533"/>
                  </a:lnTo>
                  <a:lnTo>
                    <a:pt x="6571" y="5380"/>
                  </a:lnTo>
                  <a:lnTo>
                    <a:pt x="6661" y="5239"/>
                  </a:lnTo>
                  <a:lnTo>
                    <a:pt x="6738" y="5085"/>
                  </a:lnTo>
                  <a:lnTo>
                    <a:pt x="6815" y="4931"/>
                  </a:lnTo>
                  <a:lnTo>
                    <a:pt x="6879" y="4765"/>
                  </a:lnTo>
                  <a:lnTo>
                    <a:pt x="6930" y="4598"/>
                  </a:lnTo>
                  <a:lnTo>
                    <a:pt x="6981" y="4432"/>
                  </a:lnTo>
                  <a:lnTo>
                    <a:pt x="7020" y="4265"/>
                  </a:lnTo>
                  <a:lnTo>
                    <a:pt x="7045" y="4086"/>
                  </a:lnTo>
                  <a:lnTo>
                    <a:pt x="7071" y="3907"/>
                  </a:lnTo>
                  <a:lnTo>
                    <a:pt x="7084" y="3727"/>
                  </a:lnTo>
                  <a:lnTo>
                    <a:pt x="7084" y="3548"/>
                  </a:lnTo>
                  <a:lnTo>
                    <a:pt x="7084" y="3356"/>
                  </a:lnTo>
                  <a:lnTo>
                    <a:pt x="7071" y="3177"/>
                  </a:lnTo>
                  <a:lnTo>
                    <a:pt x="7045" y="3010"/>
                  </a:lnTo>
                  <a:lnTo>
                    <a:pt x="7020" y="2831"/>
                  </a:lnTo>
                  <a:lnTo>
                    <a:pt x="6981" y="2664"/>
                  </a:lnTo>
                  <a:lnTo>
                    <a:pt x="6930" y="2485"/>
                  </a:lnTo>
                  <a:lnTo>
                    <a:pt x="6879" y="2331"/>
                  </a:lnTo>
                  <a:lnTo>
                    <a:pt x="6815" y="2165"/>
                  </a:lnTo>
                  <a:lnTo>
                    <a:pt x="6738" y="2011"/>
                  </a:lnTo>
                  <a:lnTo>
                    <a:pt x="6661" y="1857"/>
                  </a:lnTo>
                  <a:lnTo>
                    <a:pt x="6571" y="1704"/>
                  </a:lnTo>
                  <a:lnTo>
                    <a:pt x="6482" y="1563"/>
                  </a:lnTo>
                  <a:lnTo>
                    <a:pt x="6379" y="1422"/>
                  </a:lnTo>
                  <a:lnTo>
                    <a:pt x="6277" y="1294"/>
                  </a:lnTo>
                  <a:lnTo>
                    <a:pt x="6161" y="1166"/>
                  </a:lnTo>
                  <a:lnTo>
                    <a:pt x="6046" y="1038"/>
                  </a:lnTo>
                  <a:lnTo>
                    <a:pt x="5931" y="922"/>
                  </a:lnTo>
                  <a:lnTo>
                    <a:pt x="5803" y="807"/>
                  </a:lnTo>
                  <a:lnTo>
                    <a:pt x="5662" y="705"/>
                  </a:lnTo>
                  <a:lnTo>
                    <a:pt x="5521" y="602"/>
                  </a:lnTo>
                  <a:lnTo>
                    <a:pt x="5380" y="513"/>
                  </a:lnTo>
                  <a:lnTo>
                    <a:pt x="5226" y="423"/>
                  </a:lnTo>
                  <a:lnTo>
                    <a:pt x="5086" y="346"/>
                  </a:lnTo>
                  <a:lnTo>
                    <a:pt x="4919" y="282"/>
                  </a:lnTo>
                  <a:lnTo>
                    <a:pt x="4765" y="218"/>
                  </a:lnTo>
                  <a:lnTo>
                    <a:pt x="4599" y="154"/>
                  </a:lnTo>
                  <a:lnTo>
                    <a:pt x="4432" y="116"/>
                  </a:lnTo>
                  <a:lnTo>
                    <a:pt x="4253" y="64"/>
                  </a:lnTo>
                  <a:lnTo>
                    <a:pt x="4087" y="39"/>
                  </a:lnTo>
                  <a:lnTo>
                    <a:pt x="3907" y="13"/>
                  </a:lnTo>
                  <a:lnTo>
                    <a:pt x="3728"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38" name="Google Shape;1957;p38">
              <a:extLst>
                <a:ext uri="{FF2B5EF4-FFF2-40B4-BE49-F238E27FC236}">
                  <a16:creationId xmlns:a16="http://schemas.microsoft.com/office/drawing/2014/main" id="{63FF8A83-55E1-1F4F-9E76-9342F82C3F0E}"/>
                </a:ext>
              </a:extLst>
            </p:cNvPr>
            <p:cNvSpPr/>
            <p:nvPr/>
          </p:nvSpPr>
          <p:spPr>
            <a:xfrm>
              <a:off x="1731586" y="2562510"/>
              <a:ext cx="243806" cy="244459"/>
            </a:xfrm>
            <a:custGeom>
              <a:avLst/>
              <a:gdLst/>
              <a:ahLst/>
              <a:cxnLst/>
              <a:rect l="l" t="t" r="r" b="b"/>
              <a:pathLst>
                <a:path w="4855" h="4868" extrusionOk="0">
                  <a:moveTo>
                    <a:pt x="2421" y="1"/>
                  </a:moveTo>
                  <a:lnTo>
                    <a:pt x="2177" y="13"/>
                  </a:lnTo>
                  <a:lnTo>
                    <a:pt x="1934" y="52"/>
                  </a:lnTo>
                  <a:lnTo>
                    <a:pt x="1704" y="103"/>
                  </a:lnTo>
                  <a:lnTo>
                    <a:pt x="1486" y="193"/>
                  </a:lnTo>
                  <a:lnTo>
                    <a:pt x="1268" y="295"/>
                  </a:lnTo>
                  <a:lnTo>
                    <a:pt x="1063" y="410"/>
                  </a:lnTo>
                  <a:lnTo>
                    <a:pt x="884" y="551"/>
                  </a:lnTo>
                  <a:lnTo>
                    <a:pt x="705" y="705"/>
                  </a:lnTo>
                  <a:lnTo>
                    <a:pt x="551" y="884"/>
                  </a:lnTo>
                  <a:lnTo>
                    <a:pt x="410" y="1076"/>
                  </a:lnTo>
                  <a:lnTo>
                    <a:pt x="282" y="1269"/>
                  </a:lnTo>
                  <a:lnTo>
                    <a:pt x="179" y="1486"/>
                  </a:lnTo>
                  <a:lnTo>
                    <a:pt x="103" y="1704"/>
                  </a:lnTo>
                  <a:lnTo>
                    <a:pt x="39" y="1935"/>
                  </a:lnTo>
                  <a:lnTo>
                    <a:pt x="13" y="2178"/>
                  </a:lnTo>
                  <a:lnTo>
                    <a:pt x="0" y="2434"/>
                  </a:lnTo>
                  <a:lnTo>
                    <a:pt x="13" y="2677"/>
                  </a:lnTo>
                  <a:lnTo>
                    <a:pt x="39" y="2921"/>
                  </a:lnTo>
                  <a:lnTo>
                    <a:pt x="103" y="3151"/>
                  </a:lnTo>
                  <a:lnTo>
                    <a:pt x="179" y="3382"/>
                  </a:lnTo>
                  <a:lnTo>
                    <a:pt x="282" y="3587"/>
                  </a:lnTo>
                  <a:lnTo>
                    <a:pt x="410" y="3792"/>
                  </a:lnTo>
                  <a:lnTo>
                    <a:pt x="551" y="3984"/>
                  </a:lnTo>
                  <a:lnTo>
                    <a:pt x="705" y="4150"/>
                  </a:lnTo>
                  <a:lnTo>
                    <a:pt x="884" y="4304"/>
                  </a:lnTo>
                  <a:lnTo>
                    <a:pt x="1063" y="4445"/>
                  </a:lnTo>
                  <a:lnTo>
                    <a:pt x="1268" y="4573"/>
                  </a:lnTo>
                  <a:lnTo>
                    <a:pt x="1486" y="4675"/>
                  </a:lnTo>
                  <a:lnTo>
                    <a:pt x="1704" y="4752"/>
                  </a:lnTo>
                  <a:lnTo>
                    <a:pt x="1934" y="4816"/>
                  </a:lnTo>
                  <a:lnTo>
                    <a:pt x="2177" y="4855"/>
                  </a:lnTo>
                  <a:lnTo>
                    <a:pt x="2421" y="4868"/>
                  </a:lnTo>
                  <a:lnTo>
                    <a:pt x="2677" y="4855"/>
                  </a:lnTo>
                  <a:lnTo>
                    <a:pt x="2920" y="4816"/>
                  </a:lnTo>
                  <a:lnTo>
                    <a:pt x="3151" y="4752"/>
                  </a:lnTo>
                  <a:lnTo>
                    <a:pt x="3369" y="4675"/>
                  </a:lnTo>
                  <a:lnTo>
                    <a:pt x="3586" y="4573"/>
                  </a:lnTo>
                  <a:lnTo>
                    <a:pt x="3791" y="4445"/>
                  </a:lnTo>
                  <a:lnTo>
                    <a:pt x="3971" y="4304"/>
                  </a:lnTo>
                  <a:lnTo>
                    <a:pt x="4150" y="4150"/>
                  </a:lnTo>
                  <a:lnTo>
                    <a:pt x="4304" y="3984"/>
                  </a:lnTo>
                  <a:lnTo>
                    <a:pt x="4444" y="3792"/>
                  </a:lnTo>
                  <a:lnTo>
                    <a:pt x="4560" y="3587"/>
                  </a:lnTo>
                  <a:lnTo>
                    <a:pt x="4662" y="3382"/>
                  </a:lnTo>
                  <a:lnTo>
                    <a:pt x="4752" y="3151"/>
                  </a:lnTo>
                  <a:lnTo>
                    <a:pt x="4803" y="2921"/>
                  </a:lnTo>
                  <a:lnTo>
                    <a:pt x="4841" y="2677"/>
                  </a:lnTo>
                  <a:lnTo>
                    <a:pt x="4854" y="2434"/>
                  </a:lnTo>
                  <a:lnTo>
                    <a:pt x="4841" y="2178"/>
                  </a:lnTo>
                  <a:lnTo>
                    <a:pt x="4803" y="1935"/>
                  </a:lnTo>
                  <a:lnTo>
                    <a:pt x="4752" y="1704"/>
                  </a:lnTo>
                  <a:lnTo>
                    <a:pt x="4662" y="1486"/>
                  </a:lnTo>
                  <a:lnTo>
                    <a:pt x="4560" y="1269"/>
                  </a:lnTo>
                  <a:lnTo>
                    <a:pt x="4444" y="1076"/>
                  </a:lnTo>
                  <a:lnTo>
                    <a:pt x="4304" y="884"/>
                  </a:lnTo>
                  <a:lnTo>
                    <a:pt x="4150" y="705"/>
                  </a:lnTo>
                  <a:lnTo>
                    <a:pt x="3971" y="551"/>
                  </a:lnTo>
                  <a:lnTo>
                    <a:pt x="3791" y="410"/>
                  </a:lnTo>
                  <a:lnTo>
                    <a:pt x="3586" y="295"/>
                  </a:lnTo>
                  <a:lnTo>
                    <a:pt x="3369" y="193"/>
                  </a:lnTo>
                  <a:lnTo>
                    <a:pt x="3151" y="103"/>
                  </a:lnTo>
                  <a:lnTo>
                    <a:pt x="2920" y="52"/>
                  </a:lnTo>
                  <a:lnTo>
                    <a:pt x="2677" y="13"/>
                  </a:lnTo>
                  <a:lnTo>
                    <a:pt x="2421" y="1"/>
                  </a:lnTo>
                  <a:close/>
                </a:path>
              </a:pathLst>
            </a:custGeom>
            <a:solidFill>
              <a:schemeClr val="lt2"/>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39" name="Google Shape;1958;p38">
              <a:extLst>
                <a:ext uri="{FF2B5EF4-FFF2-40B4-BE49-F238E27FC236}">
                  <a16:creationId xmlns:a16="http://schemas.microsoft.com/office/drawing/2014/main" id="{38769DC3-A70A-024D-B4E9-EF9BA2B5D3D5}"/>
                </a:ext>
              </a:extLst>
            </p:cNvPr>
            <p:cNvSpPr/>
            <p:nvPr/>
          </p:nvSpPr>
          <p:spPr>
            <a:xfrm>
              <a:off x="2387617" y="2506569"/>
              <a:ext cx="356343" cy="356343"/>
            </a:xfrm>
            <a:custGeom>
              <a:avLst/>
              <a:gdLst/>
              <a:ahLst/>
              <a:cxnLst/>
              <a:rect l="l" t="t" r="r" b="b"/>
              <a:pathLst>
                <a:path w="7096" h="7096" extrusionOk="0">
                  <a:moveTo>
                    <a:pt x="3369" y="0"/>
                  </a:moveTo>
                  <a:lnTo>
                    <a:pt x="3189" y="13"/>
                  </a:lnTo>
                  <a:lnTo>
                    <a:pt x="3010" y="39"/>
                  </a:lnTo>
                  <a:lnTo>
                    <a:pt x="2831" y="64"/>
                  </a:lnTo>
                  <a:lnTo>
                    <a:pt x="2664" y="116"/>
                  </a:lnTo>
                  <a:lnTo>
                    <a:pt x="2498" y="154"/>
                  </a:lnTo>
                  <a:lnTo>
                    <a:pt x="2331" y="218"/>
                  </a:lnTo>
                  <a:lnTo>
                    <a:pt x="2165" y="282"/>
                  </a:lnTo>
                  <a:lnTo>
                    <a:pt x="2011" y="346"/>
                  </a:lnTo>
                  <a:lnTo>
                    <a:pt x="1857" y="423"/>
                  </a:lnTo>
                  <a:lnTo>
                    <a:pt x="1716" y="513"/>
                  </a:lnTo>
                  <a:lnTo>
                    <a:pt x="1563" y="602"/>
                  </a:lnTo>
                  <a:lnTo>
                    <a:pt x="1422" y="705"/>
                  </a:lnTo>
                  <a:lnTo>
                    <a:pt x="1294" y="807"/>
                  </a:lnTo>
                  <a:lnTo>
                    <a:pt x="1166" y="922"/>
                  </a:lnTo>
                  <a:lnTo>
                    <a:pt x="1038" y="1038"/>
                  </a:lnTo>
                  <a:lnTo>
                    <a:pt x="922" y="1166"/>
                  </a:lnTo>
                  <a:lnTo>
                    <a:pt x="807" y="1294"/>
                  </a:lnTo>
                  <a:lnTo>
                    <a:pt x="705" y="1422"/>
                  </a:lnTo>
                  <a:lnTo>
                    <a:pt x="615" y="1563"/>
                  </a:lnTo>
                  <a:lnTo>
                    <a:pt x="512" y="1704"/>
                  </a:lnTo>
                  <a:lnTo>
                    <a:pt x="436" y="1857"/>
                  </a:lnTo>
                  <a:lnTo>
                    <a:pt x="359" y="2011"/>
                  </a:lnTo>
                  <a:lnTo>
                    <a:pt x="282" y="2165"/>
                  </a:lnTo>
                  <a:lnTo>
                    <a:pt x="218" y="2331"/>
                  </a:lnTo>
                  <a:lnTo>
                    <a:pt x="167" y="2485"/>
                  </a:lnTo>
                  <a:lnTo>
                    <a:pt x="115" y="2664"/>
                  </a:lnTo>
                  <a:lnTo>
                    <a:pt x="77" y="2831"/>
                  </a:lnTo>
                  <a:lnTo>
                    <a:pt x="39" y="3010"/>
                  </a:lnTo>
                  <a:lnTo>
                    <a:pt x="26" y="3177"/>
                  </a:lnTo>
                  <a:lnTo>
                    <a:pt x="13" y="3356"/>
                  </a:lnTo>
                  <a:lnTo>
                    <a:pt x="0" y="3548"/>
                  </a:lnTo>
                  <a:lnTo>
                    <a:pt x="13" y="3727"/>
                  </a:lnTo>
                  <a:lnTo>
                    <a:pt x="26" y="3907"/>
                  </a:lnTo>
                  <a:lnTo>
                    <a:pt x="39" y="4086"/>
                  </a:lnTo>
                  <a:lnTo>
                    <a:pt x="77" y="4265"/>
                  </a:lnTo>
                  <a:lnTo>
                    <a:pt x="115" y="4432"/>
                  </a:lnTo>
                  <a:lnTo>
                    <a:pt x="167" y="4598"/>
                  </a:lnTo>
                  <a:lnTo>
                    <a:pt x="218" y="4765"/>
                  </a:lnTo>
                  <a:lnTo>
                    <a:pt x="282" y="4931"/>
                  </a:lnTo>
                  <a:lnTo>
                    <a:pt x="359" y="5085"/>
                  </a:lnTo>
                  <a:lnTo>
                    <a:pt x="436" y="5239"/>
                  </a:lnTo>
                  <a:lnTo>
                    <a:pt x="512" y="5380"/>
                  </a:lnTo>
                  <a:lnTo>
                    <a:pt x="615" y="5533"/>
                  </a:lnTo>
                  <a:lnTo>
                    <a:pt x="705" y="5661"/>
                  </a:lnTo>
                  <a:lnTo>
                    <a:pt x="807" y="5802"/>
                  </a:lnTo>
                  <a:lnTo>
                    <a:pt x="922" y="5930"/>
                  </a:lnTo>
                  <a:lnTo>
                    <a:pt x="1038" y="6058"/>
                  </a:lnTo>
                  <a:lnTo>
                    <a:pt x="1166" y="6174"/>
                  </a:lnTo>
                  <a:lnTo>
                    <a:pt x="1294" y="6276"/>
                  </a:lnTo>
                  <a:lnTo>
                    <a:pt x="1422" y="6391"/>
                  </a:lnTo>
                  <a:lnTo>
                    <a:pt x="1563" y="6481"/>
                  </a:lnTo>
                  <a:lnTo>
                    <a:pt x="1716" y="6584"/>
                  </a:lnTo>
                  <a:lnTo>
                    <a:pt x="1857" y="6660"/>
                  </a:lnTo>
                  <a:lnTo>
                    <a:pt x="2011" y="6737"/>
                  </a:lnTo>
                  <a:lnTo>
                    <a:pt x="2165" y="6814"/>
                  </a:lnTo>
                  <a:lnTo>
                    <a:pt x="2331" y="6878"/>
                  </a:lnTo>
                  <a:lnTo>
                    <a:pt x="2498" y="6929"/>
                  </a:lnTo>
                  <a:lnTo>
                    <a:pt x="2664" y="6981"/>
                  </a:lnTo>
                  <a:lnTo>
                    <a:pt x="2831" y="7019"/>
                  </a:lnTo>
                  <a:lnTo>
                    <a:pt x="3010" y="7045"/>
                  </a:lnTo>
                  <a:lnTo>
                    <a:pt x="3189" y="7070"/>
                  </a:lnTo>
                  <a:lnTo>
                    <a:pt x="3369" y="7083"/>
                  </a:lnTo>
                  <a:lnTo>
                    <a:pt x="3548" y="7096"/>
                  </a:lnTo>
                  <a:lnTo>
                    <a:pt x="3727" y="7083"/>
                  </a:lnTo>
                  <a:lnTo>
                    <a:pt x="3919" y="7070"/>
                  </a:lnTo>
                  <a:lnTo>
                    <a:pt x="4086" y="7045"/>
                  </a:lnTo>
                  <a:lnTo>
                    <a:pt x="4265" y="7019"/>
                  </a:lnTo>
                  <a:lnTo>
                    <a:pt x="4432" y="6981"/>
                  </a:lnTo>
                  <a:lnTo>
                    <a:pt x="4611" y="6929"/>
                  </a:lnTo>
                  <a:lnTo>
                    <a:pt x="4765" y="6878"/>
                  </a:lnTo>
                  <a:lnTo>
                    <a:pt x="4931" y="6814"/>
                  </a:lnTo>
                  <a:lnTo>
                    <a:pt x="5085" y="6737"/>
                  </a:lnTo>
                  <a:lnTo>
                    <a:pt x="5239" y="6660"/>
                  </a:lnTo>
                  <a:lnTo>
                    <a:pt x="5392" y="6584"/>
                  </a:lnTo>
                  <a:lnTo>
                    <a:pt x="5533" y="6481"/>
                  </a:lnTo>
                  <a:lnTo>
                    <a:pt x="5674" y="6391"/>
                  </a:lnTo>
                  <a:lnTo>
                    <a:pt x="5802" y="6276"/>
                  </a:lnTo>
                  <a:lnTo>
                    <a:pt x="5930" y="6174"/>
                  </a:lnTo>
                  <a:lnTo>
                    <a:pt x="6058" y="6058"/>
                  </a:lnTo>
                  <a:lnTo>
                    <a:pt x="6173" y="5930"/>
                  </a:lnTo>
                  <a:lnTo>
                    <a:pt x="6289" y="5802"/>
                  </a:lnTo>
                  <a:lnTo>
                    <a:pt x="6391" y="5661"/>
                  </a:lnTo>
                  <a:lnTo>
                    <a:pt x="6494" y="5533"/>
                  </a:lnTo>
                  <a:lnTo>
                    <a:pt x="6583" y="5380"/>
                  </a:lnTo>
                  <a:lnTo>
                    <a:pt x="6673" y="5239"/>
                  </a:lnTo>
                  <a:lnTo>
                    <a:pt x="6750" y="5085"/>
                  </a:lnTo>
                  <a:lnTo>
                    <a:pt x="6814" y="4931"/>
                  </a:lnTo>
                  <a:lnTo>
                    <a:pt x="6878" y="4765"/>
                  </a:lnTo>
                  <a:lnTo>
                    <a:pt x="6942" y="4598"/>
                  </a:lnTo>
                  <a:lnTo>
                    <a:pt x="6980" y="4432"/>
                  </a:lnTo>
                  <a:lnTo>
                    <a:pt x="7019" y="4265"/>
                  </a:lnTo>
                  <a:lnTo>
                    <a:pt x="7057" y="4086"/>
                  </a:lnTo>
                  <a:lnTo>
                    <a:pt x="7083" y="3907"/>
                  </a:lnTo>
                  <a:lnTo>
                    <a:pt x="7096" y="3727"/>
                  </a:lnTo>
                  <a:lnTo>
                    <a:pt x="7096" y="3548"/>
                  </a:lnTo>
                  <a:lnTo>
                    <a:pt x="7096" y="3356"/>
                  </a:lnTo>
                  <a:lnTo>
                    <a:pt x="7083" y="3177"/>
                  </a:lnTo>
                  <a:lnTo>
                    <a:pt x="7057" y="3010"/>
                  </a:lnTo>
                  <a:lnTo>
                    <a:pt x="7019" y="2831"/>
                  </a:lnTo>
                  <a:lnTo>
                    <a:pt x="6980" y="2664"/>
                  </a:lnTo>
                  <a:lnTo>
                    <a:pt x="6942" y="2485"/>
                  </a:lnTo>
                  <a:lnTo>
                    <a:pt x="6878" y="2331"/>
                  </a:lnTo>
                  <a:lnTo>
                    <a:pt x="6814" y="2165"/>
                  </a:lnTo>
                  <a:lnTo>
                    <a:pt x="6750" y="2011"/>
                  </a:lnTo>
                  <a:lnTo>
                    <a:pt x="6673" y="1857"/>
                  </a:lnTo>
                  <a:lnTo>
                    <a:pt x="6583" y="1704"/>
                  </a:lnTo>
                  <a:lnTo>
                    <a:pt x="6494" y="1563"/>
                  </a:lnTo>
                  <a:lnTo>
                    <a:pt x="6391" y="1422"/>
                  </a:lnTo>
                  <a:lnTo>
                    <a:pt x="6289" y="1294"/>
                  </a:lnTo>
                  <a:lnTo>
                    <a:pt x="6173" y="1166"/>
                  </a:lnTo>
                  <a:lnTo>
                    <a:pt x="6058" y="1038"/>
                  </a:lnTo>
                  <a:lnTo>
                    <a:pt x="5930" y="922"/>
                  </a:lnTo>
                  <a:lnTo>
                    <a:pt x="5802" y="807"/>
                  </a:lnTo>
                  <a:lnTo>
                    <a:pt x="5674" y="705"/>
                  </a:lnTo>
                  <a:lnTo>
                    <a:pt x="5533" y="602"/>
                  </a:lnTo>
                  <a:lnTo>
                    <a:pt x="5392" y="513"/>
                  </a:lnTo>
                  <a:lnTo>
                    <a:pt x="5239" y="423"/>
                  </a:lnTo>
                  <a:lnTo>
                    <a:pt x="5085" y="346"/>
                  </a:lnTo>
                  <a:lnTo>
                    <a:pt x="4931" y="282"/>
                  </a:lnTo>
                  <a:lnTo>
                    <a:pt x="4765" y="218"/>
                  </a:lnTo>
                  <a:lnTo>
                    <a:pt x="4611" y="154"/>
                  </a:lnTo>
                  <a:lnTo>
                    <a:pt x="4432" y="116"/>
                  </a:lnTo>
                  <a:lnTo>
                    <a:pt x="4265" y="64"/>
                  </a:lnTo>
                  <a:lnTo>
                    <a:pt x="4086" y="39"/>
                  </a:lnTo>
                  <a:lnTo>
                    <a:pt x="3919" y="13"/>
                  </a:lnTo>
                  <a:lnTo>
                    <a:pt x="3727"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40" name="Google Shape;1959;p38">
              <a:extLst>
                <a:ext uri="{FF2B5EF4-FFF2-40B4-BE49-F238E27FC236}">
                  <a16:creationId xmlns:a16="http://schemas.microsoft.com/office/drawing/2014/main" id="{98193468-DF6C-9D42-B8E9-438052B7D91E}"/>
                </a:ext>
              </a:extLst>
            </p:cNvPr>
            <p:cNvSpPr/>
            <p:nvPr/>
          </p:nvSpPr>
          <p:spPr>
            <a:xfrm>
              <a:off x="2443559" y="2562510"/>
              <a:ext cx="244459" cy="244459"/>
            </a:xfrm>
            <a:custGeom>
              <a:avLst/>
              <a:gdLst/>
              <a:ahLst/>
              <a:cxnLst/>
              <a:rect l="l" t="t" r="r" b="b"/>
              <a:pathLst>
                <a:path w="4868" h="4868" extrusionOk="0">
                  <a:moveTo>
                    <a:pt x="2434" y="1"/>
                  </a:moveTo>
                  <a:lnTo>
                    <a:pt x="2191" y="13"/>
                  </a:lnTo>
                  <a:lnTo>
                    <a:pt x="1947" y="52"/>
                  </a:lnTo>
                  <a:lnTo>
                    <a:pt x="1717" y="103"/>
                  </a:lnTo>
                  <a:lnTo>
                    <a:pt x="1486" y="193"/>
                  </a:lnTo>
                  <a:lnTo>
                    <a:pt x="1281" y="295"/>
                  </a:lnTo>
                  <a:lnTo>
                    <a:pt x="1076" y="410"/>
                  </a:lnTo>
                  <a:lnTo>
                    <a:pt x="884" y="551"/>
                  </a:lnTo>
                  <a:lnTo>
                    <a:pt x="718" y="705"/>
                  </a:lnTo>
                  <a:lnTo>
                    <a:pt x="564" y="884"/>
                  </a:lnTo>
                  <a:lnTo>
                    <a:pt x="423" y="1076"/>
                  </a:lnTo>
                  <a:lnTo>
                    <a:pt x="295" y="1269"/>
                  </a:lnTo>
                  <a:lnTo>
                    <a:pt x="193" y="1486"/>
                  </a:lnTo>
                  <a:lnTo>
                    <a:pt x="116" y="1704"/>
                  </a:lnTo>
                  <a:lnTo>
                    <a:pt x="52" y="1935"/>
                  </a:lnTo>
                  <a:lnTo>
                    <a:pt x="13" y="2178"/>
                  </a:lnTo>
                  <a:lnTo>
                    <a:pt x="0" y="2434"/>
                  </a:lnTo>
                  <a:lnTo>
                    <a:pt x="13" y="2677"/>
                  </a:lnTo>
                  <a:lnTo>
                    <a:pt x="52" y="2921"/>
                  </a:lnTo>
                  <a:lnTo>
                    <a:pt x="116" y="3151"/>
                  </a:lnTo>
                  <a:lnTo>
                    <a:pt x="193" y="3382"/>
                  </a:lnTo>
                  <a:lnTo>
                    <a:pt x="295" y="3587"/>
                  </a:lnTo>
                  <a:lnTo>
                    <a:pt x="423" y="3792"/>
                  </a:lnTo>
                  <a:lnTo>
                    <a:pt x="564" y="3984"/>
                  </a:lnTo>
                  <a:lnTo>
                    <a:pt x="718" y="4150"/>
                  </a:lnTo>
                  <a:lnTo>
                    <a:pt x="884" y="4304"/>
                  </a:lnTo>
                  <a:lnTo>
                    <a:pt x="1076" y="4445"/>
                  </a:lnTo>
                  <a:lnTo>
                    <a:pt x="1281" y="4573"/>
                  </a:lnTo>
                  <a:lnTo>
                    <a:pt x="1486" y="4675"/>
                  </a:lnTo>
                  <a:lnTo>
                    <a:pt x="1717" y="4752"/>
                  </a:lnTo>
                  <a:lnTo>
                    <a:pt x="1947" y="4816"/>
                  </a:lnTo>
                  <a:lnTo>
                    <a:pt x="2191" y="4855"/>
                  </a:lnTo>
                  <a:lnTo>
                    <a:pt x="2434" y="4868"/>
                  </a:lnTo>
                  <a:lnTo>
                    <a:pt x="2690" y="4855"/>
                  </a:lnTo>
                  <a:lnTo>
                    <a:pt x="2921" y="4816"/>
                  </a:lnTo>
                  <a:lnTo>
                    <a:pt x="3164" y="4752"/>
                  </a:lnTo>
                  <a:lnTo>
                    <a:pt x="3382" y="4675"/>
                  </a:lnTo>
                  <a:lnTo>
                    <a:pt x="3599" y="4573"/>
                  </a:lnTo>
                  <a:lnTo>
                    <a:pt x="3792" y="4445"/>
                  </a:lnTo>
                  <a:lnTo>
                    <a:pt x="3984" y="4304"/>
                  </a:lnTo>
                  <a:lnTo>
                    <a:pt x="4150" y="4150"/>
                  </a:lnTo>
                  <a:lnTo>
                    <a:pt x="4317" y="3984"/>
                  </a:lnTo>
                  <a:lnTo>
                    <a:pt x="4458" y="3792"/>
                  </a:lnTo>
                  <a:lnTo>
                    <a:pt x="4573" y="3587"/>
                  </a:lnTo>
                  <a:lnTo>
                    <a:pt x="4675" y="3382"/>
                  </a:lnTo>
                  <a:lnTo>
                    <a:pt x="4765" y="3151"/>
                  </a:lnTo>
                  <a:lnTo>
                    <a:pt x="4816" y="2921"/>
                  </a:lnTo>
                  <a:lnTo>
                    <a:pt x="4855" y="2677"/>
                  </a:lnTo>
                  <a:lnTo>
                    <a:pt x="4867" y="2434"/>
                  </a:lnTo>
                  <a:lnTo>
                    <a:pt x="4855" y="2178"/>
                  </a:lnTo>
                  <a:lnTo>
                    <a:pt x="4816" y="1935"/>
                  </a:lnTo>
                  <a:lnTo>
                    <a:pt x="4765" y="1704"/>
                  </a:lnTo>
                  <a:lnTo>
                    <a:pt x="4675" y="1486"/>
                  </a:lnTo>
                  <a:lnTo>
                    <a:pt x="4573" y="1269"/>
                  </a:lnTo>
                  <a:lnTo>
                    <a:pt x="4458" y="1076"/>
                  </a:lnTo>
                  <a:lnTo>
                    <a:pt x="4317" y="884"/>
                  </a:lnTo>
                  <a:lnTo>
                    <a:pt x="4150" y="705"/>
                  </a:lnTo>
                  <a:lnTo>
                    <a:pt x="3984" y="551"/>
                  </a:lnTo>
                  <a:lnTo>
                    <a:pt x="3792" y="410"/>
                  </a:lnTo>
                  <a:lnTo>
                    <a:pt x="3599" y="295"/>
                  </a:lnTo>
                  <a:lnTo>
                    <a:pt x="3382" y="193"/>
                  </a:lnTo>
                  <a:lnTo>
                    <a:pt x="3164" y="103"/>
                  </a:lnTo>
                  <a:lnTo>
                    <a:pt x="2921" y="52"/>
                  </a:lnTo>
                  <a:lnTo>
                    <a:pt x="2690" y="13"/>
                  </a:lnTo>
                  <a:lnTo>
                    <a:pt x="2434" y="1"/>
                  </a:lnTo>
                  <a:close/>
                </a:path>
              </a:pathLst>
            </a:custGeom>
            <a:solidFill>
              <a:schemeClr val="lt2"/>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41" name="Google Shape;1960;p38">
              <a:extLst>
                <a:ext uri="{FF2B5EF4-FFF2-40B4-BE49-F238E27FC236}">
                  <a16:creationId xmlns:a16="http://schemas.microsoft.com/office/drawing/2014/main" id="{12F1959D-589F-E34F-B4D6-22E3D842FB0C}"/>
                </a:ext>
              </a:extLst>
            </p:cNvPr>
            <p:cNvSpPr/>
            <p:nvPr/>
          </p:nvSpPr>
          <p:spPr>
            <a:xfrm>
              <a:off x="1697489" y="3169681"/>
              <a:ext cx="1024638" cy="292668"/>
            </a:xfrm>
            <a:custGeom>
              <a:avLst/>
              <a:gdLst/>
              <a:ahLst/>
              <a:cxnLst/>
              <a:rect l="l" t="t" r="r" b="b"/>
              <a:pathLst>
                <a:path w="20404" h="5828" extrusionOk="0">
                  <a:moveTo>
                    <a:pt x="2664" y="0"/>
                  </a:moveTo>
                  <a:lnTo>
                    <a:pt x="2395" y="13"/>
                  </a:lnTo>
                  <a:lnTo>
                    <a:pt x="2126" y="51"/>
                  </a:lnTo>
                  <a:lnTo>
                    <a:pt x="1870" y="116"/>
                  </a:lnTo>
                  <a:lnTo>
                    <a:pt x="1627" y="205"/>
                  </a:lnTo>
                  <a:lnTo>
                    <a:pt x="1396" y="320"/>
                  </a:lnTo>
                  <a:lnTo>
                    <a:pt x="1179" y="449"/>
                  </a:lnTo>
                  <a:lnTo>
                    <a:pt x="974" y="602"/>
                  </a:lnTo>
                  <a:lnTo>
                    <a:pt x="782" y="782"/>
                  </a:lnTo>
                  <a:lnTo>
                    <a:pt x="615" y="961"/>
                  </a:lnTo>
                  <a:lnTo>
                    <a:pt x="461" y="1166"/>
                  </a:lnTo>
                  <a:lnTo>
                    <a:pt x="320" y="1383"/>
                  </a:lnTo>
                  <a:lnTo>
                    <a:pt x="205" y="1627"/>
                  </a:lnTo>
                  <a:lnTo>
                    <a:pt x="116" y="1870"/>
                  </a:lnTo>
                  <a:lnTo>
                    <a:pt x="52" y="2126"/>
                  </a:lnTo>
                  <a:lnTo>
                    <a:pt x="13" y="2383"/>
                  </a:lnTo>
                  <a:lnTo>
                    <a:pt x="0" y="2651"/>
                  </a:lnTo>
                  <a:lnTo>
                    <a:pt x="0" y="3164"/>
                  </a:lnTo>
                  <a:lnTo>
                    <a:pt x="13" y="3433"/>
                  </a:lnTo>
                  <a:lnTo>
                    <a:pt x="52" y="3702"/>
                  </a:lnTo>
                  <a:lnTo>
                    <a:pt x="116" y="3958"/>
                  </a:lnTo>
                  <a:lnTo>
                    <a:pt x="205" y="4201"/>
                  </a:lnTo>
                  <a:lnTo>
                    <a:pt x="320" y="4432"/>
                  </a:lnTo>
                  <a:lnTo>
                    <a:pt x="461" y="4649"/>
                  </a:lnTo>
                  <a:lnTo>
                    <a:pt x="615" y="4854"/>
                  </a:lnTo>
                  <a:lnTo>
                    <a:pt x="782" y="5047"/>
                  </a:lnTo>
                  <a:lnTo>
                    <a:pt x="974" y="5213"/>
                  </a:lnTo>
                  <a:lnTo>
                    <a:pt x="1179" y="5367"/>
                  </a:lnTo>
                  <a:lnTo>
                    <a:pt x="1396" y="5508"/>
                  </a:lnTo>
                  <a:lnTo>
                    <a:pt x="1627" y="5610"/>
                  </a:lnTo>
                  <a:lnTo>
                    <a:pt x="1870" y="5700"/>
                  </a:lnTo>
                  <a:lnTo>
                    <a:pt x="2126" y="5764"/>
                  </a:lnTo>
                  <a:lnTo>
                    <a:pt x="2395" y="5815"/>
                  </a:lnTo>
                  <a:lnTo>
                    <a:pt x="2664" y="5828"/>
                  </a:lnTo>
                  <a:lnTo>
                    <a:pt x="17739" y="5828"/>
                  </a:lnTo>
                  <a:lnTo>
                    <a:pt x="18008" y="5815"/>
                  </a:lnTo>
                  <a:lnTo>
                    <a:pt x="18277" y="5764"/>
                  </a:lnTo>
                  <a:lnTo>
                    <a:pt x="18533" y="5700"/>
                  </a:lnTo>
                  <a:lnTo>
                    <a:pt x="18777" y="5610"/>
                  </a:lnTo>
                  <a:lnTo>
                    <a:pt x="19007" y="5508"/>
                  </a:lnTo>
                  <a:lnTo>
                    <a:pt x="19225" y="5367"/>
                  </a:lnTo>
                  <a:lnTo>
                    <a:pt x="19430" y="5213"/>
                  </a:lnTo>
                  <a:lnTo>
                    <a:pt x="19622" y="5047"/>
                  </a:lnTo>
                  <a:lnTo>
                    <a:pt x="19788" y="4854"/>
                  </a:lnTo>
                  <a:lnTo>
                    <a:pt x="19942" y="4649"/>
                  </a:lnTo>
                  <a:lnTo>
                    <a:pt x="20070" y="4432"/>
                  </a:lnTo>
                  <a:lnTo>
                    <a:pt x="20185" y="4201"/>
                  </a:lnTo>
                  <a:lnTo>
                    <a:pt x="20275" y="3958"/>
                  </a:lnTo>
                  <a:lnTo>
                    <a:pt x="20339" y="3702"/>
                  </a:lnTo>
                  <a:lnTo>
                    <a:pt x="20378" y="3433"/>
                  </a:lnTo>
                  <a:lnTo>
                    <a:pt x="20403" y="3164"/>
                  </a:lnTo>
                  <a:lnTo>
                    <a:pt x="20403" y="2651"/>
                  </a:lnTo>
                  <a:lnTo>
                    <a:pt x="20378" y="2383"/>
                  </a:lnTo>
                  <a:lnTo>
                    <a:pt x="20339" y="2126"/>
                  </a:lnTo>
                  <a:lnTo>
                    <a:pt x="20275" y="1870"/>
                  </a:lnTo>
                  <a:lnTo>
                    <a:pt x="20185" y="1627"/>
                  </a:lnTo>
                  <a:lnTo>
                    <a:pt x="20070" y="1383"/>
                  </a:lnTo>
                  <a:lnTo>
                    <a:pt x="19942" y="1166"/>
                  </a:lnTo>
                  <a:lnTo>
                    <a:pt x="19788" y="961"/>
                  </a:lnTo>
                  <a:lnTo>
                    <a:pt x="19622" y="782"/>
                  </a:lnTo>
                  <a:lnTo>
                    <a:pt x="19430" y="602"/>
                  </a:lnTo>
                  <a:lnTo>
                    <a:pt x="19225" y="449"/>
                  </a:lnTo>
                  <a:lnTo>
                    <a:pt x="19007" y="320"/>
                  </a:lnTo>
                  <a:lnTo>
                    <a:pt x="18777" y="205"/>
                  </a:lnTo>
                  <a:lnTo>
                    <a:pt x="18533" y="116"/>
                  </a:lnTo>
                  <a:lnTo>
                    <a:pt x="18277" y="51"/>
                  </a:lnTo>
                  <a:lnTo>
                    <a:pt x="18008" y="13"/>
                  </a:lnTo>
                  <a:lnTo>
                    <a:pt x="17739"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42" name="Google Shape;1961;p38">
              <a:extLst>
                <a:ext uri="{FF2B5EF4-FFF2-40B4-BE49-F238E27FC236}">
                  <a16:creationId xmlns:a16="http://schemas.microsoft.com/office/drawing/2014/main" id="{9517526B-0D92-5F45-B2E9-BA02CECA34B0}"/>
                </a:ext>
              </a:extLst>
            </p:cNvPr>
            <p:cNvSpPr/>
            <p:nvPr/>
          </p:nvSpPr>
          <p:spPr>
            <a:xfrm>
              <a:off x="1751522" y="3224317"/>
              <a:ext cx="915917" cy="183394"/>
            </a:xfrm>
            <a:custGeom>
              <a:avLst/>
              <a:gdLst/>
              <a:ahLst/>
              <a:cxnLst/>
              <a:rect l="l" t="t" r="r" b="b"/>
              <a:pathLst>
                <a:path w="18239" h="3652" extrusionOk="0">
                  <a:moveTo>
                    <a:pt x="1640" y="1"/>
                  </a:moveTo>
                  <a:lnTo>
                    <a:pt x="1460" y="39"/>
                  </a:lnTo>
                  <a:lnTo>
                    <a:pt x="1281" y="78"/>
                  </a:lnTo>
                  <a:lnTo>
                    <a:pt x="1114" y="142"/>
                  </a:lnTo>
                  <a:lnTo>
                    <a:pt x="961" y="219"/>
                  </a:lnTo>
                  <a:lnTo>
                    <a:pt x="807" y="308"/>
                  </a:lnTo>
                  <a:lnTo>
                    <a:pt x="666" y="411"/>
                  </a:lnTo>
                  <a:lnTo>
                    <a:pt x="538" y="526"/>
                  </a:lnTo>
                  <a:lnTo>
                    <a:pt x="423" y="667"/>
                  </a:lnTo>
                  <a:lnTo>
                    <a:pt x="320" y="795"/>
                  </a:lnTo>
                  <a:lnTo>
                    <a:pt x="218" y="949"/>
                  </a:lnTo>
                  <a:lnTo>
                    <a:pt x="141" y="1115"/>
                  </a:lnTo>
                  <a:lnTo>
                    <a:pt x="90" y="1282"/>
                  </a:lnTo>
                  <a:lnTo>
                    <a:pt x="39" y="1448"/>
                  </a:lnTo>
                  <a:lnTo>
                    <a:pt x="13" y="1640"/>
                  </a:lnTo>
                  <a:lnTo>
                    <a:pt x="0" y="1820"/>
                  </a:lnTo>
                  <a:lnTo>
                    <a:pt x="13" y="2012"/>
                  </a:lnTo>
                  <a:lnTo>
                    <a:pt x="39" y="2191"/>
                  </a:lnTo>
                  <a:lnTo>
                    <a:pt x="90" y="2358"/>
                  </a:lnTo>
                  <a:lnTo>
                    <a:pt x="141" y="2537"/>
                  </a:lnTo>
                  <a:lnTo>
                    <a:pt x="218" y="2691"/>
                  </a:lnTo>
                  <a:lnTo>
                    <a:pt x="320" y="2844"/>
                  </a:lnTo>
                  <a:lnTo>
                    <a:pt x="423" y="2985"/>
                  </a:lnTo>
                  <a:lnTo>
                    <a:pt x="538" y="3113"/>
                  </a:lnTo>
                  <a:lnTo>
                    <a:pt x="666" y="3228"/>
                  </a:lnTo>
                  <a:lnTo>
                    <a:pt x="807" y="3331"/>
                  </a:lnTo>
                  <a:lnTo>
                    <a:pt x="961" y="3421"/>
                  </a:lnTo>
                  <a:lnTo>
                    <a:pt x="1114" y="3497"/>
                  </a:lnTo>
                  <a:lnTo>
                    <a:pt x="1281" y="3561"/>
                  </a:lnTo>
                  <a:lnTo>
                    <a:pt x="1460" y="3613"/>
                  </a:lnTo>
                  <a:lnTo>
                    <a:pt x="1640" y="3638"/>
                  </a:lnTo>
                  <a:lnTo>
                    <a:pt x="1832" y="3651"/>
                  </a:lnTo>
                  <a:lnTo>
                    <a:pt x="16420" y="3651"/>
                  </a:lnTo>
                  <a:lnTo>
                    <a:pt x="16612" y="3638"/>
                  </a:lnTo>
                  <a:lnTo>
                    <a:pt x="16791" y="3613"/>
                  </a:lnTo>
                  <a:lnTo>
                    <a:pt x="16958" y="3561"/>
                  </a:lnTo>
                  <a:lnTo>
                    <a:pt x="17124" y="3497"/>
                  </a:lnTo>
                  <a:lnTo>
                    <a:pt x="17291" y="3421"/>
                  </a:lnTo>
                  <a:lnTo>
                    <a:pt x="17444" y="3331"/>
                  </a:lnTo>
                  <a:lnTo>
                    <a:pt x="17585" y="3228"/>
                  </a:lnTo>
                  <a:lnTo>
                    <a:pt x="17713" y="3113"/>
                  </a:lnTo>
                  <a:lnTo>
                    <a:pt x="17829" y="2985"/>
                  </a:lnTo>
                  <a:lnTo>
                    <a:pt x="17931" y="2844"/>
                  </a:lnTo>
                  <a:lnTo>
                    <a:pt x="18021" y="2691"/>
                  </a:lnTo>
                  <a:lnTo>
                    <a:pt x="18098" y="2537"/>
                  </a:lnTo>
                  <a:lnTo>
                    <a:pt x="18162" y="2358"/>
                  </a:lnTo>
                  <a:lnTo>
                    <a:pt x="18213" y="2191"/>
                  </a:lnTo>
                  <a:lnTo>
                    <a:pt x="18239" y="2012"/>
                  </a:lnTo>
                  <a:lnTo>
                    <a:pt x="18239" y="1820"/>
                  </a:lnTo>
                  <a:lnTo>
                    <a:pt x="18239" y="1640"/>
                  </a:lnTo>
                  <a:lnTo>
                    <a:pt x="18213" y="1448"/>
                  </a:lnTo>
                  <a:lnTo>
                    <a:pt x="18162" y="1282"/>
                  </a:lnTo>
                  <a:lnTo>
                    <a:pt x="18098" y="1115"/>
                  </a:lnTo>
                  <a:lnTo>
                    <a:pt x="18021" y="949"/>
                  </a:lnTo>
                  <a:lnTo>
                    <a:pt x="17931" y="795"/>
                  </a:lnTo>
                  <a:lnTo>
                    <a:pt x="17829" y="667"/>
                  </a:lnTo>
                  <a:lnTo>
                    <a:pt x="17713" y="526"/>
                  </a:lnTo>
                  <a:lnTo>
                    <a:pt x="17585" y="411"/>
                  </a:lnTo>
                  <a:lnTo>
                    <a:pt x="17444" y="308"/>
                  </a:lnTo>
                  <a:lnTo>
                    <a:pt x="17291" y="219"/>
                  </a:lnTo>
                  <a:lnTo>
                    <a:pt x="17124" y="142"/>
                  </a:lnTo>
                  <a:lnTo>
                    <a:pt x="16958" y="78"/>
                  </a:lnTo>
                  <a:lnTo>
                    <a:pt x="16791" y="39"/>
                  </a:lnTo>
                  <a:lnTo>
                    <a:pt x="16612" y="1"/>
                  </a:lnTo>
                  <a:close/>
                </a:path>
              </a:pathLst>
            </a:custGeom>
            <a:solidFill>
              <a:schemeClr val="lt2"/>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43" name="Google Shape;1962;p38">
              <a:extLst>
                <a:ext uri="{FF2B5EF4-FFF2-40B4-BE49-F238E27FC236}">
                  <a16:creationId xmlns:a16="http://schemas.microsoft.com/office/drawing/2014/main" id="{132CFABC-FCCA-5649-9CBF-55D1E42A625B}"/>
                </a:ext>
              </a:extLst>
            </p:cNvPr>
            <p:cNvSpPr/>
            <p:nvPr/>
          </p:nvSpPr>
          <p:spPr>
            <a:xfrm>
              <a:off x="2133571" y="3224317"/>
              <a:ext cx="152460" cy="183394"/>
            </a:xfrm>
            <a:custGeom>
              <a:avLst/>
              <a:gdLst/>
              <a:ahLst/>
              <a:cxnLst/>
              <a:rect l="l" t="t" r="r" b="b"/>
              <a:pathLst>
                <a:path w="3036" h="3652" extrusionOk="0">
                  <a:moveTo>
                    <a:pt x="0" y="1"/>
                  </a:moveTo>
                  <a:lnTo>
                    <a:pt x="0" y="3651"/>
                  </a:lnTo>
                  <a:lnTo>
                    <a:pt x="3035" y="3651"/>
                  </a:lnTo>
                  <a:lnTo>
                    <a:pt x="3035" y="1"/>
                  </a:lnTo>
                  <a:close/>
                </a:path>
              </a:pathLst>
            </a:custGeom>
            <a:solidFill>
              <a:srgbClr val="EFEFEF"/>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44" name="Google Shape;1963;p38">
              <a:extLst>
                <a:ext uri="{FF2B5EF4-FFF2-40B4-BE49-F238E27FC236}">
                  <a16:creationId xmlns:a16="http://schemas.microsoft.com/office/drawing/2014/main" id="{BCA7893F-79F5-1B45-998B-51AA05DBA204}"/>
                </a:ext>
              </a:extLst>
            </p:cNvPr>
            <p:cNvSpPr/>
            <p:nvPr/>
          </p:nvSpPr>
          <p:spPr>
            <a:xfrm>
              <a:off x="1828053" y="3224317"/>
              <a:ext cx="152460" cy="183394"/>
            </a:xfrm>
            <a:custGeom>
              <a:avLst/>
              <a:gdLst/>
              <a:ahLst/>
              <a:cxnLst/>
              <a:rect l="l" t="t" r="r" b="b"/>
              <a:pathLst>
                <a:path w="3036" h="3652" extrusionOk="0">
                  <a:moveTo>
                    <a:pt x="0" y="1"/>
                  </a:moveTo>
                  <a:lnTo>
                    <a:pt x="0" y="3651"/>
                  </a:lnTo>
                  <a:lnTo>
                    <a:pt x="3036" y="3651"/>
                  </a:lnTo>
                  <a:lnTo>
                    <a:pt x="3036" y="1"/>
                  </a:lnTo>
                  <a:close/>
                </a:path>
              </a:pathLst>
            </a:custGeom>
            <a:solidFill>
              <a:srgbClr val="EFEFEF"/>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45" name="Google Shape;1964;p38">
              <a:extLst>
                <a:ext uri="{FF2B5EF4-FFF2-40B4-BE49-F238E27FC236}">
                  <a16:creationId xmlns:a16="http://schemas.microsoft.com/office/drawing/2014/main" id="{1061B00F-C20B-484C-A2C2-2FB23C5F295D}"/>
                </a:ext>
              </a:extLst>
            </p:cNvPr>
            <p:cNvSpPr/>
            <p:nvPr/>
          </p:nvSpPr>
          <p:spPr>
            <a:xfrm>
              <a:off x="2438386" y="3224317"/>
              <a:ext cx="153163" cy="183394"/>
            </a:xfrm>
            <a:custGeom>
              <a:avLst/>
              <a:gdLst/>
              <a:ahLst/>
              <a:cxnLst/>
              <a:rect l="l" t="t" r="r" b="b"/>
              <a:pathLst>
                <a:path w="3050" h="3652" extrusionOk="0">
                  <a:moveTo>
                    <a:pt x="1" y="1"/>
                  </a:moveTo>
                  <a:lnTo>
                    <a:pt x="1" y="3651"/>
                  </a:lnTo>
                  <a:lnTo>
                    <a:pt x="3049" y="3651"/>
                  </a:lnTo>
                  <a:lnTo>
                    <a:pt x="3049" y="1"/>
                  </a:lnTo>
                  <a:close/>
                </a:path>
              </a:pathLst>
            </a:custGeom>
            <a:solidFill>
              <a:srgbClr val="EFEFEF"/>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46" name="Google Shape;1965;p38">
              <a:extLst>
                <a:ext uri="{FF2B5EF4-FFF2-40B4-BE49-F238E27FC236}">
                  <a16:creationId xmlns:a16="http://schemas.microsoft.com/office/drawing/2014/main" id="{BE28C97D-7161-D24A-9E56-0D4E6809B93A}"/>
                </a:ext>
              </a:extLst>
            </p:cNvPr>
            <p:cNvSpPr/>
            <p:nvPr/>
          </p:nvSpPr>
          <p:spPr>
            <a:xfrm>
              <a:off x="1904583" y="3672000"/>
              <a:ext cx="610444" cy="83010"/>
            </a:xfrm>
            <a:custGeom>
              <a:avLst/>
              <a:gdLst/>
              <a:ahLst/>
              <a:cxnLst/>
              <a:rect l="l" t="t" r="r" b="b"/>
              <a:pathLst>
                <a:path w="12156" h="1653" extrusionOk="0">
                  <a:moveTo>
                    <a:pt x="0" y="0"/>
                  </a:moveTo>
                  <a:lnTo>
                    <a:pt x="0" y="167"/>
                  </a:lnTo>
                  <a:lnTo>
                    <a:pt x="26" y="333"/>
                  </a:lnTo>
                  <a:lnTo>
                    <a:pt x="64" y="487"/>
                  </a:lnTo>
                  <a:lnTo>
                    <a:pt x="128" y="641"/>
                  </a:lnTo>
                  <a:lnTo>
                    <a:pt x="193" y="781"/>
                  </a:lnTo>
                  <a:lnTo>
                    <a:pt x="269" y="922"/>
                  </a:lnTo>
                  <a:lnTo>
                    <a:pt x="372" y="1050"/>
                  </a:lnTo>
                  <a:lnTo>
                    <a:pt x="474" y="1166"/>
                  </a:lnTo>
                  <a:lnTo>
                    <a:pt x="590" y="1268"/>
                  </a:lnTo>
                  <a:lnTo>
                    <a:pt x="718" y="1371"/>
                  </a:lnTo>
                  <a:lnTo>
                    <a:pt x="859" y="1447"/>
                  </a:lnTo>
                  <a:lnTo>
                    <a:pt x="999" y="1512"/>
                  </a:lnTo>
                  <a:lnTo>
                    <a:pt x="1153" y="1576"/>
                  </a:lnTo>
                  <a:lnTo>
                    <a:pt x="1307" y="1614"/>
                  </a:lnTo>
                  <a:lnTo>
                    <a:pt x="1473" y="1640"/>
                  </a:lnTo>
                  <a:lnTo>
                    <a:pt x="1640" y="1652"/>
                  </a:lnTo>
                  <a:lnTo>
                    <a:pt x="10516" y="1652"/>
                  </a:lnTo>
                  <a:lnTo>
                    <a:pt x="10682" y="1640"/>
                  </a:lnTo>
                  <a:lnTo>
                    <a:pt x="10849" y="1614"/>
                  </a:lnTo>
                  <a:lnTo>
                    <a:pt x="11002" y="1576"/>
                  </a:lnTo>
                  <a:lnTo>
                    <a:pt x="11156" y="1512"/>
                  </a:lnTo>
                  <a:lnTo>
                    <a:pt x="11297" y="1447"/>
                  </a:lnTo>
                  <a:lnTo>
                    <a:pt x="11438" y="1371"/>
                  </a:lnTo>
                  <a:lnTo>
                    <a:pt x="11553" y="1268"/>
                  </a:lnTo>
                  <a:lnTo>
                    <a:pt x="11681" y="1166"/>
                  </a:lnTo>
                  <a:lnTo>
                    <a:pt x="11784" y="1050"/>
                  </a:lnTo>
                  <a:lnTo>
                    <a:pt x="11873" y="922"/>
                  </a:lnTo>
                  <a:lnTo>
                    <a:pt x="11963" y="781"/>
                  </a:lnTo>
                  <a:lnTo>
                    <a:pt x="12027" y="641"/>
                  </a:lnTo>
                  <a:lnTo>
                    <a:pt x="12078" y="487"/>
                  </a:lnTo>
                  <a:lnTo>
                    <a:pt x="12117" y="333"/>
                  </a:lnTo>
                  <a:lnTo>
                    <a:pt x="12142" y="167"/>
                  </a:lnTo>
                  <a:lnTo>
                    <a:pt x="12155"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47" name="Google Shape;1966;p38">
              <a:extLst>
                <a:ext uri="{FF2B5EF4-FFF2-40B4-BE49-F238E27FC236}">
                  <a16:creationId xmlns:a16="http://schemas.microsoft.com/office/drawing/2014/main" id="{3B0A26A1-274A-0043-84E3-6A6E9072C6C5}"/>
                </a:ext>
              </a:extLst>
            </p:cNvPr>
            <p:cNvSpPr/>
            <p:nvPr/>
          </p:nvSpPr>
          <p:spPr>
            <a:xfrm>
              <a:off x="2034494" y="3754958"/>
              <a:ext cx="350568" cy="274690"/>
            </a:xfrm>
            <a:custGeom>
              <a:avLst/>
              <a:gdLst/>
              <a:ahLst/>
              <a:cxnLst/>
              <a:rect l="l" t="t" r="r" b="b"/>
              <a:pathLst>
                <a:path w="6981" h="5470" extrusionOk="0">
                  <a:moveTo>
                    <a:pt x="1" y="0"/>
                  </a:moveTo>
                  <a:lnTo>
                    <a:pt x="1" y="5469"/>
                  </a:lnTo>
                  <a:lnTo>
                    <a:pt x="6981" y="5469"/>
                  </a:lnTo>
                  <a:lnTo>
                    <a:pt x="6981" y="0"/>
                  </a:lnTo>
                  <a:close/>
                </a:path>
              </a:pathLst>
            </a:custGeom>
            <a:solidFill>
              <a:srgbClr val="79B0FF"/>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48" name="Google Shape;1967;p38">
              <a:extLst>
                <a:ext uri="{FF2B5EF4-FFF2-40B4-BE49-F238E27FC236}">
                  <a16:creationId xmlns:a16="http://schemas.microsoft.com/office/drawing/2014/main" id="{0A5207E7-9CA6-2040-854F-19C1D5B9ACE4}"/>
                </a:ext>
              </a:extLst>
            </p:cNvPr>
            <p:cNvSpPr/>
            <p:nvPr/>
          </p:nvSpPr>
          <p:spPr>
            <a:xfrm>
              <a:off x="2034494" y="3846302"/>
              <a:ext cx="350568" cy="91346"/>
            </a:xfrm>
            <a:custGeom>
              <a:avLst/>
              <a:gdLst/>
              <a:ahLst/>
              <a:cxnLst/>
              <a:rect l="l" t="t" r="r" b="b"/>
              <a:pathLst>
                <a:path w="6981" h="1819" extrusionOk="0">
                  <a:moveTo>
                    <a:pt x="1" y="0"/>
                  </a:moveTo>
                  <a:lnTo>
                    <a:pt x="1" y="1819"/>
                  </a:lnTo>
                  <a:lnTo>
                    <a:pt x="6981" y="1819"/>
                  </a:lnTo>
                  <a:lnTo>
                    <a:pt x="6981"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49" name="Google Shape;1968;p38">
              <a:extLst>
                <a:ext uri="{FF2B5EF4-FFF2-40B4-BE49-F238E27FC236}">
                  <a16:creationId xmlns:a16="http://schemas.microsoft.com/office/drawing/2014/main" id="{09634341-DFC6-D043-8E09-B4352952BCCD}"/>
                </a:ext>
              </a:extLst>
            </p:cNvPr>
            <p:cNvSpPr/>
            <p:nvPr/>
          </p:nvSpPr>
          <p:spPr>
            <a:xfrm>
              <a:off x="1226658" y="4029593"/>
              <a:ext cx="1965613" cy="702392"/>
            </a:xfrm>
            <a:custGeom>
              <a:avLst/>
              <a:gdLst/>
              <a:ahLst/>
              <a:cxnLst/>
              <a:rect l="l" t="t" r="r" b="b"/>
              <a:pathLst>
                <a:path w="39142" h="13987" extrusionOk="0">
                  <a:moveTo>
                    <a:pt x="6097" y="0"/>
                  </a:moveTo>
                  <a:lnTo>
                    <a:pt x="5764" y="26"/>
                  </a:lnTo>
                  <a:lnTo>
                    <a:pt x="5444" y="77"/>
                  </a:lnTo>
                  <a:lnTo>
                    <a:pt x="5137" y="128"/>
                  </a:lnTo>
                  <a:lnTo>
                    <a:pt x="4817" y="205"/>
                  </a:lnTo>
                  <a:lnTo>
                    <a:pt x="4522" y="282"/>
                  </a:lnTo>
                  <a:lnTo>
                    <a:pt x="4215" y="385"/>
                  </a:lnTo>
                  <a:lnTo>
                    <a:pt x="3933" y="500"/>
                  </a:lnTo>
                  <a:lnTo>
                    <a:pt x="3638" y="628"/>
                  </a:lnTo>
                  <a:lnTo>
                    <a:pt x="3369" y="769"/>
                  </a:lnTo>
                  <a:lnTo>
                    <a:pt x="3100" y="923"/>
                  </a:lnTo>
                  <a:lnTo>
                    <a:pt x="2831" y="1089"/>
                  </a:lnTo>
                  <a:lnTo>
                    <a:pt x="2588" y="1268"/>
                  </a:lnTo>
                  <a:lnTo>
                    <a:pt x="2345" y="1460"/>
                  </a:lnTo>
                  <a:lnTo>
                    <a:pt x="2114" y="1665"/>
                  </a:lnTo>
                  <a:lnTo>
                    <a:pt x="1884" y="1883"/>
                  </a:lnTo>
                  <a:lnTo>
                    <a:pt x="1679" y="2101"/>
                  </a:lnTo>
                  <a:lnTo>
                    <a:pt x="1474" y="2331"/>
                  </a:lnTo>
                  <a:lnTo>
                    <a:pt x="1282" y="2575"/>
                  </a:lnTo>
                  <a:lnTo>
                    <a:pt x="1102" y="2831"/>
                  </a:lnTo>
                  <a:lnTo>
                    <a:pt x="936" y="3087"/>
                  </a:lnTo>
                  <a:lnTo>
                    <a:pt x="782" y="3356"/>
                  </a:lnTo>
                  <a:lnTo>
                    <a:pt x="641" y="3638"/>
                  </a:lnTo>
                  <a:lnTo>
                    <a:pt x="513" y="3920"/>
                  </a:lnTo>
                  <a:lnTo>
                    <a:pt x="398" y="4214"/>
                  </a:lnTo>
                  <a:lnTo>
                    <a:pt x="296" y="4509"/>
                  </a:lnTo>
                  <a:lnTo>
                    <a:pt x="206" y="4816"/>
                  </a:lnTo>
                  <a:lnTo>
                    <a:pt x="129" y="5124"/>
                  </a:lnTo>
                  <a:lnTo>
                    <a:pt x="78" y="5444"/>
                  </a:lnTo>
                  <a:lnTo>
                    <a:pt x="39" y="5764"/>
                  </a:lnTo>
                  <a:lnTo>
                    <a:pt x="14" y="6084"/>
                  </a:lnTo>
                  <a:lnTo>
                    <a:pt x="1" y="6417"/>
                  </a:lnTo>
                  <a:lnTo>
                    <a:pt x="1" y="13987"/>
                  </a:lnTo>
                  <a:lnTo>
                    <a:pt x="39142" y="13987"/>
                  </a:lnTo>
                  <a:lnTo>
                    <a:pt x="39142" y="6417"/>
                  </a:lnTo>
                  <a:lnTo>
                    <a:pt x="39142" y="6084"/>
                  </a:lnTo>
                  <a:lnTo>
                    <a:pt x="39116" y="5764"/>
                  </a:lnTo>
                  <a:lnTo>
                    <a:pt x="39078" y="5444"/>
                  </a:lnTo>
                  <a:lnTo>
                    <a:pt x="39014" y="5124"/>
                  </a:lnTo>
                  <a:lnTo>
                    <a:pt x="38950" y="4816"/>
                  </a:lnTo>
                  <a:lnTo>
                    <a:pt x="38860" y="4509"/>
                  </a:lnTo>
                  <a:lnTo>
                    <a:pt x="38758" y="4214"/>
                  </a:lnTo>
                  <a:lnTo>
                    <a:pt x="38642" y="3920"/>
                  </a:lnTo>
                  <a:lnTo>
                    <a:pt x="38514" y="3638"/>
                  </a:lnTo>
                  <a:lnTo>
                    <a:pt x="38373" y="3356"/>
                  </a:lnTo>
                  <a:lnTo>
                    <a:pt x="38220" y="3087"/>
                  </a:lnTo>
                  <a:lnTo>
                    <a:pt x="38053" y="2831"/>
                  </a:lnTo>
                  <a:lnTo>
                    <a:pt x="37874" y="2575"/>
                  </a:lnTo>
                  <a:lnTo>
                    <a:pt x="37682" y="2331"/>
                  </a:lnTo>
                  <a:lnTo>
                    <a:pt x="37477" y="2101"/>
                  </a:lnTo>
                  <a:lnTo>
                    <a:pt x="37272" y="1883"/>
                  </a:lnTo>
                  <a:lnTo>
                    <a:pt x="37041" y="1665"/>
                  </a:lnTo>
                  <a:lnTo>
                    <a:pt x="36811" y="1460"/>
                  </a:lnTo>
                  <a:lnTo>
                    <a:pt x="36567" y="1268"/>
                  </a:lnTo>
                  <a:lnTo>
                    <a:pt x="36311" y="1089"/>
                  </a:lnTo>
                  <a:lnTo>
                    <a:pt x="36055" y="923"/>
                  </a:lnTo>
                  <a:lnTo>
                    <a:pt x="35786" y="769"/>
                  </a:lnTo>
                  <a:lnTo>
                    <a:pt x="35504" y="628"/>
                  </a:lnTo>
                  <a:lnTo>
                    <a:pt x="35223" y="500"/>
                  </a:lnTo>
                  <a:lnTo>
                    <a:pt x="34928" y="385"/>
                  </a:lnTo>
                  <a:lnTo>
                    <a:pt x="34633" y="282"/>
                  </a:lnTo>
                  <a:lnTo>
                    <a:pt x="34326" y="205"/>
                  </a:lnTo>
                  <a:lnTo>
                    <a:pt x="34019" y="128"/>
                  </a:lnTo>
                  <a:lnTo>
                    <a:pt x="33698" y="77"/>
                  </a:lnTo>
                  <a:lnTo>
                    <a:pt x="33378" y="26"/>
                  </a:lnTo>
                  <a:lnTo>
                    <a:pt x="33058" y="0"/>
                  </a:lnTo>
                  <a:close/>
                </a:path>
              </a:pathLst>
            </a:custGeom>
            <a:solidFill>
              <a:srgbClr val="79B0FF"/>
            </a:solidFill>
            <a:ln>
              <a:noFill/>
            </a:ln>
          </p:spPr>
          <p:txBody>
            <a:bodyPr spcFirstLastPara="1" wrap="square" lIns="121900" tIns="121900" rIns="121900" bIns="121900" anchor="ctr" anchorCtr="0">
              <a:noAutofit/>
            </a:bodyPr>
            <a:lstStyle/>
            <a:p>
              <a:endParaRPr sz="2400" dirty="0">
                <a:solidFill>
                  <a:schemeClr val="bg1"/>
                </a:solidFill>
              </a:endParaRPr>
            </a:p>
          </p:txBody>
        </p:sp>
      </p:grpSp>
      <p:grpSp>
        <p:nvGrpSpPr>
          <p:cNvPr id="62" name="Google Shape;912;p25">
            <a:extLst>
              <a:ext uri="{FF2B5EF4-FFF2-40B4-BE49-F238E27FC236}">
                <a16:creationId xmlns:a16="http://schemas.microsoft.com/office/drawing/2014/main" id="{4E1958A1-6E5F-FF42-83C9-7350E749DEC4}"/>
              </a:ext>
            </a:extLst>
          </p:cNvPr>
          <p:cNvGrpSpPr/>
          <p:nvPr/>
        </p:nvGrpSpPr>
        <p:grpSpPr>
          <a:xfrm>
            <a:off x="822867" y="1701220"/>
            <a:ext cx="2696711" cy="1951683"/>
            <a:chOff x="1660484" y="3206676"/>
            <a:chExt cx="2022533" cy="1463762"/>
          </a:xfrm>
        </p:grpSpPr>
        <p:sp>
          <p:nvSpPr>
            <p:cNvPr id="63" name="Google Shape;913;p25">
              <a:extLst>
                <a:ext uri="{FF2B5EF4-FFF2-40B4-BE49-F238E27FC236}">
                  <a16:creationId xmlns:a16="http://schemas.microsoft.com/office/drawing/2014/main" id="{4FC08FCE-5C4D-8F49-A980-1EBFB20EAB77}"/>
                </a:ext>
              </a:extLst>
            </p:cNvPr>
            <p:cNvSpPr/>
            <p:nvPr/>
          </p:nvSpPr>
          <p:spPr>
            <a:xfrm>
              <a:off x="1671958" y="3206676"/>
              <a:ext cx="2011059" cy="770835"/>
            </a:xfrm>
            <a:prstGeom prst="roundRect">
              <a:avLst>
                <a:gd name="adj" fmla="val 36313"/>
              </a:avLst>
            </a:prstGeom>
            <a:solidFill>
              <a:srgbClr val="002060"/>
            </a:solidFill>
            <a:ln>
              <a:noFill/>
            </a:ln>
          </p:spPr>
          <p:txBody>
            <a:bodyPr spcFirstLastPara="1" wrap="square" lIns="121900" tIns="121900" rIns="121900" bIns="121900" anchor="ctr" anchorCtr="0">
              <a:noAutofit/>
            </a:bodyPr>
            <a:lstStyle/>
            <a:p>
              <a:pPr algn="ctr"/>
              <a:r>
                <a:rPr lang="en" sz="2400" b="1" dirty="0">
                  <a:solidFill>
                    <a:schemeClr val="lt1"/>
                  </a:solidFill>
                  <a:latin typeface="Fira Sans Extra Condensed"/>
                  <a:ea typeface="Fira Sans Extra Condensed"/>
                  <a:cs typeface="Fira Sans Extra Condensed"/>
                  <a:sym typeface="Fira Sans Extra Condensed"/>
                </a:rPr>
                <a:t>Does anyone have any questions?</a:t>
              </a:r>
              <a:endParaRPr sz="2400" dirty="0">
                <a:solidFill>
                  <a:schemeClr val="lt1"/>
                </a:solidFill>
              </a:endParaRPr>
            </a:p>
          </p:txBody>
        </p:sp>
        <p:sp>
          <p:nvSpPr>
            <p:cNvPr id="64" name="Google Shape;914;p25">
              <a:extLst>
                <a:ext uri="{FF2B5EF4-FFF2-40B4-BE49-F238E27FC236}">
                  <a16:creationId xmlns:a16="http://schemas.microsoft.com/office/drawing/2014/main" id="{AEB98A4A-C532-4249-AF16-96EB53E29831}"/>
                </a:ext>
              </a:extLst>
            </p:cNvPr>
            <p:cNvSpPr txBox="1"/>
            <p:nvPr/>
          </p:nvSpPr>
          <p:spPr>
            <a:xfrm>
              <a:off x="1660484" y="4065038"/>
              <a:ext cx="1677642" cy="605400"/>
            </a:xfrm>
            <a:prstGeom prst="rect">
              <a:avLst/>
            </a:prstGeom>
            <a:noFill/>
            <a:ln>
              <a:noFill/>
            </a:ln>
          </p:spPr>
          <p:txBody>
            <a:bodyPr spcFirstLastPara="1" wrap="square" lIns="121900" tIns="121900" rIns="121900" bIns="121900" anchor="ctr" anchorCtr="0">
              <a:noAutofit/>
            </a:bodyPr>
            <a:lstStyle/>
            <a:p>
              <a:r>
                <a:rPr lang="en" sz="2133" b="1" dirty="0">
                  <a:latin typeface="Fira Sans Extra Condensed"/>
                  <a:ea typeface="Fira Sans Extra Condensed"/>
                  <a:cs typeface="Fira Sans Extra Condensed"/>
                  <a:sym typeface="Fira Sans Extra Condensed"/>
                </a:rPr>
                <a:t>Phone: </a:t>
              </a:r>
            </a:p>
            <a:p>
              <a:r>
                <a:rPr lang="en" sz="2133" dirty="0">
                  <a:latin typeface="Fira Sans Extra Condensed"/>
                  <a:ea typeface="Fira Sans Extra Condensed"/>
                  <a:cs typeface="Fira Sans Extra Condensed"/>
                  <a:sym typeface="Fira Sans Extra Condensed"/>
                </a:rPr>
                <a:t>(438) 391-9106</a:t>
              </a:r>
              <a:endParaRPr sz="2133" dirty="0">
                <a:solidFill>
                  <a:srgbClr val="000000"/>
                </a:solidFill>
                <a:latin typeface="Fira Sans Extra Condensed"/>
                <a:ea typeface="Fira Sans Extra Condensed"/>
                <a:cs typeface="Fira Sans Extra Condensed"/>
                <a:sym typeface="Fira Sans Extra Condensed"/>
              </a:endParaRPr>
            </a:p>
          </p:txBody>
        </p:sp>
      </p:grpSp>
      <p:sp>
        <p:nvSpPr>
          <p:cNvPr id="68" name="Google Shape;914;p25">
            <a:extLst>
              <a:ext uri="{FF2B5EF4-FFF2-40B4-BE49-F238E27FC236}">
                <a16:creationId xmlns:a16="http://schemas.microsoft.com/office/drawing/2014/main" id="{70C74A8E-0928-134F-8647-82CDD9F4EE74}"/>
              </a:ext>
            </a:extLst>
          </p:cNvPr>
          <p:cNvSpPr txBox="1"/>
          <p:nvPr/>
        </p:nvSpPr>
        <p:spPr>
          <a:xfrm>
            <a:off x="822866" y="3755068"/>
            <a:ext cx="2858180" cy="807200"/>
          </a:xfrm>
          <a:prstGeom prst="rect">
            <a:avLst/>
          </a:prstGeom>
          <a:noFill/>
          <a:ln>
            <a:noFill/>
          </a:ln>
        </p:spPr>
        <p:txBody>
          <a:bodyPr spcFirstLastPara="1" wrap="square" lIns="121900" tIns="121900" rIns="121900" bIns="121900" anchor="ctr" anchorCtr="0">
            <a:noAutofit/>
          </a:bodyPr>
          <a:lstStyle/>
          <a:p>
            <a:r>
              <a:rPr lang="en" sz="2133" b="1" dirty="0">
                <a:latin typeface="Fira Sans Extra Condensed"/>
                <a:ea typeface="Fira Sans Extra Condensed"/>
                <a:cs typeface="Fira Sans Extra Condensed"/>
                <a:sym typeface="Fira Sans Extra Condensed"/>
              </a:rPr>
              <a:t>Email: </a:t>
            </a:r>
          </a:p>
          <a:p>
            <a:pPr lvl="0"/>
            <a:r>
              <a:rPr lang="en-CA" sz="2133" dirty="0" err="1">
                <a:latin typeface="Fira Sans Extra Condensed"/>
                <a:ea typeface="Fira Sans Extra Condensed"/>
                <a:cs typeface="Fira Sans Extra Condensed"/>
                <a:sym typeface="Fira Sans Extra Condensed"/>
              </a:rPr>
              <a:t>hello@codeu.ca</a:t>
            </a:r>
            <a:endParaRPr lang="en-CA" sz="2133" dirty="0">
              <a:latin typeface="Fira Sans Extra Condensed"/>
              <a:ea typeface="Fira Sans Extra Condensed"/>
              <a:cs typeface="Fira Sans Extra Condensed"/>
              <a:sym typeface="Fira Sans Extra Condensed"/>
            </a:endParaRPr>
          </a:p>
        </p:txBody>
      </p:sp>
      <p:sp>
        <p:nvSpPr>
          <p:cNvPr id="69" name="Google Shape;911;p25">
            <a:extLst>
              <a:ext uri="{FF2B5EF4-FFF2-40B4-BE49-F238E27FC236}">
                <a16:creationId xmlns:a16="http://schemas.microsoft.com/office/drawing/2014/main" id="{9502B102-F84C-8B40-89D4-EB0D5B899F18}"/>
              </a:ext>
            </a:extLst>
          </p:cNvPr>
          <p:cNvSpPr/>
          <p:nvPr/>
        </p:nvSpPr>
        <p:spPr>
          <a:xfrm>
            <a:off x="7761518" y="1291920"/>
            <a:ext cx="2879321" cy="2472443"/>
          </a:xfrm>
          <a:prstGeom prst="roundRect">
            <a:avLst>
              <a:gd name="adj" fmla="val 15217"/>
            </a:avLst>
          </a:prstGeom>
          <a:solidFill>
            <a:srgbClr val="2776EA">
              <a:alpha val="12549"/>
            </a:srgbClr>
          </a:solidFill>
          <a:ln>
            <a:noFill/>
          </a:ln>
        </p:spPr>
        <p:txBody>
          <a:bodyPr spcFirstLastPara="1" wrap="square" lIns="121900" tIns="121900" rIns="121900" bIns="121900" anchor="ctr" anchorCtr="0">
            <a:noAutofit/>
          </a:bodyPr>
          <a:lstStyle/>
          <a:p>
            <a:endParaRPr sz="2400"/>
          </a:p>
        </p:txBody>
      </p:sp>
      <p:sp>
        <p:nvSpPr>
          <p:cNvPr id="70" name="Google Shape;913;p25">
            <a:extLst>
              <a:ext uri="{FF2B5EF4-FFF2-40B4-BE49-F238E27FC236}">
                <a16:creationId xmlns:a16="http://schemas.microsoft.com/office/drawing/2014/main" id="{AEE5F2BF-C485-9346-AC2F-AD3B43F34F59}"/>
              </a:ext>
            </a:extLst>
          </p:cNvPr>
          <p:cNvSpPr/>
          <p:nvPr/>
        </p:nvSpPr>
        <p:spPr>
          <a:xfrm>
            <a:off x="7969177" y="1671416"/>
            <a:ext cx="3137916" cy="393600"/>
          </a:xfrm>
          <a:prstGeom prst="roundRect">
            <a:avLst>
              <a:gd name="adj" fmla="val 50000"/>
            </a:avLst>
          </a:prstGeom>
          <a:solidFill>
            <a:srgbClr val="002060"/>
          </a:solidFill>
          <a:ln>
            <a:noFill/>
          </a:ln>
        </p:spPr>
        <p:txBody>
          <a:bodyPr spcFirstLastPara="1" wrap="square" lIns="121900" tIns="121900" rIns="121900" bIns="121900" anchor="ctr" anchorCtr="0">
            <a:noAutofit/>
          </a:bodyPr>
          <a:lstStyle/>
          <a:p>
            <a:pPr algn="ctr"/>
            <a:r>
              <a:rPr lang="en" sz="2400" b="1" dirty="0">
                <a:solidFill>
                  <a:schemeClr val="lt1"/>
                </a:solidFill>
                <a:latin typeface="Fira Sans Extra Condensed"/>
                <a:ea typeface="Fira Sans Extra Condensed"/>
                <a:cs typeface="Fira Sans Extra Condensed"/>
                <a:sym typeface="Fira Sans Extra Condensed"/>
              </a:rPr>
              <a:t>Next class: Class 2 </a:t>
            </a:r>
            <a:endParaRPr sz="2400" dirty="0">
              <a:solidFill>
                <a:schemeClr val="lt1"/>
              </a:solidFill>
            </a:endParaRPr>
          </a:p>
        </p:txBody>
      </p:sp>
      <p:grpSp>
        <p:nvGrpSpPr>
          <p:cNvPr id="50" name="Google Shape;594;p21">
            <a:extLst>
              <a:ext uri="{FF2B5EF4-FFF2-40B4-BE49-F238E27FC236}">
                <a16:creationId xmlns:a16="http://schemas.microsoft.com/office/drawing/2014/main" id="{48368BE1-E07F-4148-ABFF-730C16FB4F9D}"/>
              </a:ext>
            </a:extLst>
          </p:cNvPr>
          <p:cNvGrpSpPr/>
          <p:nvPr/>
        </p:nvGrpSpPr>
        <p:grpSpPr>
          <a:xfrm>
            <a:off x="10026599" y="3175585"/>
            <a:ext cx="2010424" cy="3309723"/>
            <a:chOff x="4572000" y="1208850"/>
            <a:chExt cx="1885951" cy="3523124"/>
          </a:xfrm>
        </p:grpSpPr>
        <p:sp>
          <p:nvSpPr>
            <p:cNvPr id="51" name="Google Shape;595;p21">
              <a:extLst>
                <a:ext uri="{FF2B5EF4-FFF2-40B4-BE49-F238E27FC236}">
                  <a16:creationId xmlns:a16="http://schemas.microsoft.com/office/drawing/2014/main" id="{CF8D0FF9-4E35-7D46-99C6-E09C363FF8A5}"/>
                </a:ext>
              </a:extLst>
            </p:cNvPr>
            <p:cNvSpPr/>
            <p:nvPr/>
          </p:nvSpPr>
          <p:spPr>
            <a:xfrm>
              <a:off x="5987719" y="3093832"/>
              <a:ext cx="119074" cy="819540"/>
            </a:xfrm>
            <a:custGeom>
              <a:avLst/>
              <a:gdLst/>
              <a:ahLst/>
              <a:cxnLst/>
              <a:rect l="l" t="t" r="r" b="b"/>
              <a:pathLst>
                <a:path w="3672" h="25273" extrusionOk="0">
                  <a:moveTo>
                    <a:pt x="313" y="0"/>
                  </a:moveTo>
                  <a:lnTo>
                    <a:pt x="0" y="25230"/>
                  </a:lnTo>
                  <a:lnTo>
                    <a:pt x="3344" y="25273"/>
                  </a:lnTo>
                  <a:lnTo>
                    <a:pt x="3672" y="43"/>
                  </a:lnTo>
                  <a:lnTo>
                    <a:pt x="313" y="0"/>
                  </a:lnTo>
                  <a:close/>
                </a:path>
              </a:pathLst>
            </a:custGeom>
            <a:solidFill>
              <a:srgbClr val="727176"/>
            </a:solidFill>
            <a:ln>
              <a:noFill/>
            </a:ln>
          </p:spPr>
          <p:txBody>
            <a:bodyPr spcFirstLastPara="1" wrap="square" lIns="121900" tIns="121900" rIns="121900" bIns="121900" anchor="ctr" anchorCtr="0">
              <a:noAutofit/>
            </a:bodyPr>
            <a:lstStyle/>
            <a:p>
              <a:endParaRPr sz="2400"/>
            </a:p>
          </p:txBody>
        </p:sp>
        <p:sp>
          <p:nvSpPr>
            <p:cNvPr id="52" name="Google Shape;596;p21">
              <a:extLst>
                <a:ext uri="{FF2B5EF4-FFF2-40B4-BE49-F238E27FC236}">
                  <a16:creationId xmlns:a16="http://schemas.microsoft.com/office/drawing/2014/main" id="{75B4ADAE-8BC1-C243-9CA5-01E81DF65BC1}"/>
                </a:ext>
              </a:extLst>
            </p:cNvPr>
            <p:cNvSpPr/>
            <p:nvPr/>
          </p:nvSpPr>
          <p:spPr>
            <a:xfrm>
              <a:off x="5803596" y="3038900"/>
              <a:ext cx="120014" cy="872170"/>
            </a:xfrm>
            <a:custGeom>
              <a:avLst/>
              <a:gdLst/>
              <a:ahLst/>
              <a:cxnLst/>
              <a:rect l="l" t="t" r="r" b="b"/>
              <a:pathLst>
                <a:path w="3701" h="26896" extrusionOk="0">
                  <a:moveTo>
                    <a:pt x="342" y="1"/>
                  </a:moveTo>
                  <a:lnTo>
                    <a:pt x="1" y="26853"/>
                  </a:lnTo>
                  <a:lnTo>
                    <a:pt x="3359" y="26895"/>
                  </a:lnTo>
                  <a:lnTo>
                    <a:pt x="3700" y="44"/>
                  </a:lnTo>
                  <a:lnTo>
                    <a:pt x="342" y="1"/>
                  </a:lnTo>
                  <a:close/>
                </a:path>
              </a:pathLst>
            </a:custGeom>
            <a:solidFill>
              <a:srgbClr val="727176"/>
            </a:solidFill>
            <a:ln>
              <a:noFill/>
            </a:ln>
          </p:spPr>
          <p:txBody>
            <a:bodyPr spcFirstLastPara="1" wrap="square" lIns="121900" tIns="121900" rIns="121900" bIns="121900" anchor="ctr" anchorCtr="0">
              <a:noAutofit/>
            </a:bodyPr>
            <a:lstStyle/>
            <a:p>
              <a:endParaRPr sz="2400"/>
            </a:p>
          </p:txBody>
        </p:sp>
        <p:sp>
          <p:nvSpPr>
            <p:cNvPr id="53" name="Google Shape;597;p21">
              <a:extLst>
                <a:ext uri="{FF2B5EF4-FFF2-40B4-BE49-F238E27FC236}">
                  <a16:creationId xmlns:a16="http://schemas.microsoft.com/office/drawing/2014/main" id="{38BE6B9A-D551-4748-B34E-B24B586CD966}"/>
                </a:ext>
              </a:extLst>
            </p:cNvPr>
            <p:cNvSpPr/>
            <p:nvPr/>
          </p:nvSpPr>
          <p:spPr>
            <a:xfrm>
              <a:off x="5669768" y="2404422"/>
              <a:ext cx="257053" cy="311045"/>
            </a:xfrm>
            <a:custGeom>
              <a:avLst/>
              <a:gdLst/>
              <a:ahLst/>
              <a:cxnLst/>
              <a:rect l="l" t="t" r="r" b="b"/>
              <a:pathLst>
                <a:path w="7927" h="9592" extrusionOk="0">
                  <a:moveTo>
                    <a:pt x="2804" y="1"/>
                  </a:moveTo>
                  <a:lnTo>
                    <a:pt x="1" y="1851"/>
                  </a:lnTo>
                  <a:lnTo>
                    <a:pt x="5124" y="9592"/>
                  </a:lnTo>
                  <a:lnTo>
                    <a:pt x="7927" y="7742"/>
                  </a:lnTo>
                  <a:lnTo>
                    <a:pt x="2804" y="1"/>
                  </a:lnTo>
                  <a:close/>
                </a:path>
              </a:pathLst>
            </a:custGeom>
            <a:solidFill>
              <a:srgbClr val="727176"/>
            </a:solidFill>
            <a:ln>
              <a:noFill/>
            </a:ln>
          </p:spPr>
          <p:txBody>
            <a:bodyPr spcFirstLastPara="1" wrap="square" lIns="121900" tIns="121900" rIns="121900" bIns="121900" anchor="ctr" anchorCtr="0">
              <a:noAutofit/>
            </a:bodyPr>
            <a:lstStyle/>
            <a:p>
              <a:endParaRPr sz="2400"/>
            </a:p>
          </p:txBody>
        </p:sp>
        <p:sp>
          <p:nvSpPr>
            <p:cNvPr id="54" name="Google Shape;598;p21">
              <a:extLst>
                <a:ext uri="{FF2B5EF4-FFF2-40B4-BE49-F238E27FC236}">
                  <a16:creationId xmlns:a16="http://schemas.microsoft.com/office/drawing/2014/main" id="{D03A70B6-D867-9C4D-BD58-D4A095E64100}"/>
                </a:ext>
              </a:extLst>
            </p:cNvPr>
            <p:cNvSpPr/>
            <p:nvPr/>
          </p:nvSpPr>
          <p:spPr>
            <a:xfrm>
              <a:off x="5505976" y="2490258"/>
              <a:ext cx="267203" cy="326739"/>
            </a:xfrm>
            <a:custGeom>
              <a:avLst/>
              <a:gdLst/>
              <a:ahLst/>
              <a:cxnLst/>
              <a:rect l="l" t="t" r="r" b="b"/>
              <a:pathLst>
                <a:path w="8240" h="10076" extrusionOk="0">
                  <a:moveTo>
                    <a:pt x="2789" y="1"/>
                  </a:moveTo>
                  <a:lnTo>
                    <a:pt x="0" y="1850"/>
                  </a:lnTo>
                  <a:lnTo>
                    <a:pt x="5436" y="10075"/>
                  </a:lnTo>
                  <a:lnTo>
                    <a:pt x="8239" y="8225"/>
                  </a:lnTo>
                  <a:lnTo>
                    <a:pt x="2789" y="1"/>
                  </a:lnTo>
                  <a:close/>
                </a:path>
              </a:pathLst>
            </a:custGeom>
            <a:solidFill>
              <a:srgbClr val="727176"/>
            </a:solidFill>
            <a:ln>
              <a:noFill/>
            </a:ln>
          </p:spPr>
          <p:txBody>
            <a:bodyPr spcFirstLastPara="1" wrap="square" lIns="121900" tIns="121900" rIns="121900" bIns="121900" anchor="ctr" anchorCtr="0">
              <a:noAutofit/>
            </a:bodyPr>
            <a:lstStyle/>
            <a:p>
              <a:endParaRPr sz="2400"/>
            </a:p>
          </p:txBody>
        </p:sp>
        <p:sp>
          <p:nvSpPr>
            <p:cNvPr id="55" name="Google Shape;599;p21">
              <a:extLst>
                <a:ext uri="{FF2B5EF4-FFF2-40B4-BE49-F238E27FC236}">
                  <a16:creationId xmlns:a16="http://schemas.microsoft.com/office/drawing/2014/main" id="{1319C074-26AB-3441-AEC6-A98C98B0BDFB}"/>
                </a:ext>
              </a:extLst>
            </p:cNvPr>
            <p:cNvSpPr/>
            <p:nvPr/>
          </p:nvSpPr>
          <p:spPr>
            <a:xfrm>
              <a:off x="5247562" y="2038055"/>
              <a:ext cx="546825" cy="546825"/>
            </a:xfrm>
            <a:custGeom>
              <a:avLst/>
              <a:gdLst/>
              <a:ahLst/>
              <a:cxnLst/>
              <a:rect l="l" t="t" r="r" b="b"/>
              <a:pathLst>
                <a:path w="16863" h="16863" extrusionOk="0">
                  <a:moveTo>
                    <a:pt x="8510" y="0"/>
                  </a:moveTo>
                  <a:lnTo>
                    <a:pt x="8097" y="14"/>
                  </a:lnTo>
                  <a:lnTo>
                    <a:pt x="7699" y="29"/>
                  </a:lnTo>
                  <a:lnTo>
                    <a:pt x="7286" y="86"/>
                  </a:lnTo>
                  <a:lnTo>
                    <a:pt x="6888" y="142"/>
                  </a:lnTo>
                  <a:lnTo>
                    <a:pt x="6489" y="228"/>
                  </a:lnTo>
                  <a:lnTo>
                    <a:pt x="6091" y="327"/>
                  </a:lnTo>
                  <a:lnTo>
                    <a:pt x="5692" y="456"/>
                  </a:lnTo>
                  <a:lnTo>
                    <a:pt x="5294" y="612"/>
                  </a:lnTo>
                  <a:lnTo>
                    <a:pt x="4910" y="769"/>
                  </a:lnTo>
                  <a:lnTo>
                    <a:pt x="4526" y="968"/>
                  </a:lnTo>
                  <a:lnTo>
                    <a:pt x="4156" y="1167"/>
                  </a:lnTo>
                  <a:lnTo>
                    <a:pt x="3786" y="1395"/>
                  </a:lnTo>
                  <a:lnTo>
                    <a:pt x="3430" y="1651"/>
                  </a:lnTo>
                  <a:lnTo>
                    <a:pt x="3088" y="1907"/>
                  </a:lnTo>
                  <a:lnTo>
                    <a:pt x="2775" y="2192"/>
                  </a:lnTo>
                  <a:lnTo>
                    <a:pt x="2462" y="2476"/>
                  </a:lnTo>
                  <a:lnTo>
                    <a:pt x="2178" y="2789"/>
                  </a:lnTo>
                  <a:lnTo>
                    <a:pt x="1907" y="3102"/>
                  </a:lnTo>
                  <a:lnTo>
                    <a:pt x="1651" y="3430"/>
                  </a:lnTo>
                  <a:lnTo>
                    <a:pt x="1409" y="3757"/>
                  </a:lnTo>
                  <a:lnTo>
                    <a:pt x="1196" y="4113"/>
                  </a:lnTo>
                  <a:lnTo>
                    <a:pt x="997" y="4468"/>
                  </a:lnTo>
                  <a:lnTo>
                    <a:pt x="812" y="4824"/>
                  </a:lnTo>
                  <a:lnTo>
                    <a:pt x="655" y="5194"/>
                  </a:lnTo>
                  <a:lnTo>
                    <a:pt x="499" y="5578"/>
                  </a:lnTo>
                  <a:lnTo>
                    <a:pt x="370" y="5963"/>
                  </a:lnTo>
                  <a:lnTo>
                    <a:pt x="271" y="6347"/>
                  </a:lnTo>
                  <a:lnTo>
                    <a:pt x="171" y="6745"/>
                  </a:lnTo>
                  <a:lnTo>
                    <a:pt x="100" y="7144"/>
                  </a:lnTo>
                  <a:lnTo>
                    <a:pt x="57" y="7542"/>
                  </a:lnTo>
                  <a:lnTo>
                    <a:pt x="15" y="7955"/>
                  </a:lnTo>
                  <a:lnTo>
                    <a:pt x="0" y="8353"/>
                  </a:lnTo>
                  <a:lnTo>
                    <a:pt x="15" y="8766"/>
                  </a:lnTo>
                  <a:lnTo>
                    <a:pt x="43" y="9164"/>
                  </a:lnTo>
                  <a:lnTo>
                    <a:pt x="86" y="9577"/>
                  </a:lnTo>
                  <a:lnTo>
                    <a:pt x="143" y="9975"/>
                  </a:lnTo>
                  <a:lnTo>
                    <a:pt x="228" y="10374"/>
                  </a:lnTo>
                  <a:lnTo>
                    <a:pt x="342" y="10786"/>
                  </a:lnTo>
                  <a:lnTo>
                    <a:pt x="470" y="11171"/>
                  </a:lnTo>
                  <a:lnTo>
                    <a:pt x="612" y="11569"/>
                  </a:lnTo>
                  <a:lnTo>
                    <a:pt x="783" y="11953"/>
                  </a:lnTo>
                  <a:lnTo>
                    <a:pt x="968" y="12338"/>
                  </a:lnTo>
                  <a:lnTo>
                    <a:pt x="1182" y="12708"/>
                  </a:lnTo>
                  <a:lnTo>
                    <a:pt x="1409" y="13078"/>
                  </a:lnTo>
                  <a:lnTo>
                    <a:pt x="1651" y="13433"/>
                  </a:lnTo>
                  <a:lnTo>
                    <a:pt x="1922" y="13775"/>
                  </a:lnTo>
                  <a:lnTo>
                    <a:pt x="2192" y="14102"/>
                  </a:lnTo>
                  <a:lnTo>
                    <a:pt x="2491" y="14401"/>
                  </a:lnTo>
                  <a:lnTo>
                    <a:pt x="2790" y="14685"/>
                  </a:lnTo>
                  <a:lnTo>
                    <a:pt x="3103" y="14956"/>
                  </a:lnTo>
                  <a:lnTo>
                    <a:pt x="3430" y="15212"/>
                  </a:lnTo>
                  <a:lnTo>
                    <a:pt x="3771" y="15454"/>
                  </a:lnTo>
                  <a:lnTo>
                    <a:pt x="4113" y="15667"/>
                  </a:lnTo>
                  <a:lnTo>
                    <a:pt x="4469" y="15867"/>
                  </a:lnTo>
                  <a:lnTo>
                    <a:pt x="4839" y="16052"/>
                  </a:lnTo>
                  <a:lnTo>
                    <a:pt x="5209" y="16222"/>
                  </a:lnTo>
                  <a:lnTo>
                    <a:pt x="5579" y="16365"/>
                  </a:lnTo>
                  <a:lnTo>
                    <a:pt x="5963" y="16493"/>
                  </a:lnTo>
                  <a:lnTo>
                    <a:pt x="6361" y="16592"/>
                  </a:lnTo>
                  <a:lnTo>
                    <a:pt x="6745" y="16692"/>
                  </a:lnTo>
                  <a:lnTo>
                    <a:pt x="7144" y="16763"/>
                  </a:lnTo>
                  <a:lnTo>
                    <a:pt x="7557" y="16806"/>
                  </a:lnTo>
                  <a:lnTo>
                    <a:pt x="7955" y="16848"/>
                  </a:lnTo>
                  <a:lnTo>
                    <a:pt x="8353" y="16863"/>
                  </a:lnTo>
                  <a:lnTo>
                    <a:pt x="8766" y="16848"/>
                  </a:lnTo>
                  <a:lnTo>
                    <a:pt x="9179" y="16834"/>
                  </a:lnTo>
                  <a:lnTo>
                    <a:pt x="9577" y="16777"/>
                  </a:lnTo>
                  <a:lnTo>
                    <a:pt x="9976" y="16720"/>
                  </a:lnTo>
                  <a:lnTo>
                    <a:pt x="10388" y="16635"/>
                  </a:lnTo>
                  <a:lnTo>
                    <a:pt x="10787" y="16521"/>
                  </a:lnTo>
                  <a:lnTo>
                    <a:pt x="11185" y="16407"/>
                  </a:lnTo>
                  <a:lnTo>
                    <a:pt x="11569" y="16251"/>
                  </a:lnTo>
                  <a:lnTo>
                    <a:pt x="11954" y="16094"/>
                  </a:lnTo>
                  <a:lnTo>
                    <a:pt x="12338" y="15895"/>
                  </a:lnTo>
                  <a:lnTo>
                    <a:pt x="12722" y="15696"/>
                  </a:lnTo>
                  <a:lnTo>
                    <a:pt x="13078" y="15454"/>
                  </a:lnTo>
                  <a:lnTo>
                    <a:pt x="13434" y="15212"/>
                  </a:lnTo>
                  <a:lnTo>
                    <a:pt x="13775" y="14956"/>
                  </a:lnTo>
                  <a:lnTo>
                    <a:pt x="14102" y="14671"/>
                  </a:lnTo>
                  <a:lnTo>
                    <a:pt x="14401" y="14387"/>
                  </a:lnTo>
                  <a:lnTo>
                    <a:pt x="14700" y="14074"/>
                  </a:lnTo>
                  <a:lnTo>
                    <a:pt x="14970" y="13761"/>
                  </a:lnTo>
                  <a:lnTo>
                    <a:pt x="15212" y="13433"/>
                  </a:lnTo>
                  <a:lnTo>
                    <a:pt x="15454" y="13092"/>
                  </a:lnTo>
                  <a:lnTo>
                    <a:pt x="15668" y="12750"/>
                  </a:lnTo>
                  <a:lnTo>
                    <a:pt x="15867" y="12394"/>
                  </a:lnTo>
                  <a:lnTo>
                    <a:pt x="16052" y="12039"/>
                  </a:lnTo>
                  <a:lnTo>
                    <a:pt x="16223" y="11655"/>
                  </a:lnTo>
                  <a:lnTo>
                    <a:pt x="16365" y="11285"/>
                  </a:lnTo>
                  <a:lnTo>
                    <a:pt x="16493" y="10900"/>
                  </a:lnTo>
                  <a:lnTo>
                    <a:pt x="16607" y="10502"/>
                  </a:lnTo>
                  <a:lnTo>
                    <a:pt x="16692" y="10118"/>
                  </a:lnTo>
                  <a:lnTo>
                    <a:pt x="16763" y="9719"/>
                  </a:lnTo>
                  <a:lnTo>
                    <a:pt x="16820" y="9321"/>
                  </a:lnTo>
                  <a:lnTo>
                    <a:pt x="16849" y="8908"/>
                  </a:lnTo>
                  <a:lnTo>
                    <a:pt x="16863" y="8510"/>
                  </a:lnTo>
                  <a:lnTo>
                    <a:pt x="16863" y="8097"/>
                  </a:lnTo>
                  <a:lnTo>
                    <a:pt x="16834" y="7699"/>
                  </a:lnTo>
                  <a:lnTo>
                    <a:pt x="16792" y="7286"/>
                  </a:lnTo>
                  <a:lnTo>
                    <a:pt x="16721" y="6887"/>
                  </a:lnTo>
                  <a:lnTo>
                    <a:pt x="16635" y="6475"/>
                  </a:lnTo>
                  <a:lnTo>
                    <a:pt x="16536" y="6076"/>
                  </a:lnTo>
                  <a:lnTo>
                    <a:pt x="16408" y="5678"/>
                  </a:lnTo>
                  <a:lnTo>
                    <a:pt x="16265" y="5294"/>
                  </a:lnTo>
                  <a:lnTo>
                    <a:pt x="16094" y="4910"/>
                  </a:lnTo>
                  <a:lnTo>
                    <a:pt x="15910" y="4525"/>
                  </a:lnTo>
                  <a:lnTo>
                    <a:pt x="15696" y="4155"/>
                  </a:lnTo>
                  <a:lnTo>
                    <a:pt x="15468" y="3785"/>
                  </a:lnTo>
                  <a:lnTo>
                    <a:pt x="15212" y="3430"/>
                  </a:lnTo>
                  <a:lnTo>
                    <a:pt x="14956" y="3088"/>
                  </a:lnTo>
                  <a:lnTo>
                    <a:pt x="14672" y="2761"/>
                  </a:lnTo>
                  <a:lnTo>
                    <a:pt x="14387" y="2462"/>
                  </a:lnTo>
                  <a:lnTo>
                    <a:pt x="14088" y="2177"/>
                  </a:lnTo>
                  <a:lnTo>
                    <a:pt x="13761" y="1907"/>
                  </a:lnTo>
                  <a:lnTo>
                    <a:pt x="13434" y="1651"/>
                  </a:lnTo>
                  <a:lnTo>
                    <a:pt x="13106" y="1409"/>
                  </a:lnTo>
                  <a:lnTo>
                    <a:pt x="12750" y="1196"/>
                  </a:lnTo>
                  <a:lnTo>
                    <a:pt x="12395" y="996"/>
                  </a:lnTo>
                  <a:lnTo>
                    <a:pt x="12039" y="811"/>
                  </a:lnTo>
                  <a:lnTo>
                    <a:pt x="11669" y="641"/>
                  </a:lnTo>
                  <a:lnTo>
                    <a:pt x="11285" y="498"/>
                  </a:lnTo>
                  <a:lnTo>
                    <a:pt x="10901" y="370"/>
                  </a:lnTo>
                  <a:lnTo>
                    <a:pt x="10516" y="256"/>
                  </a:lnTo>
                  <a:lnTo>
                    <a:pt x="10118" y="171"/>
                  </a:lnTo>
                  <a:lnTo>
                    <a:pt x="9720" y="100"/>
                  </a:lnTo>
                  <a:lnTo>
                    <a:pt x="9321" y="43"/>
                  </a:lnTo>
                  <a:lnTo>
                    <a:pt x="8908" y="14"/>
                  </a:lnTo>
                  <a:lnTo>
                    <a:pt x="8510" y="0"/>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56" name="Google Shape;600;p21">
              <a:extLst>
                <a:ext uri="{FF2B5EF4-FFF2-40B4-BE49-F238E27FC236}">
                  <a16:creationId xmlns:a16="http://schemas.microsoft.com/office/drawing/2014/main" id="{8642B078-5C62-C245-8DE1-B920800B4B77}"/>
                </a:ext>
              </a:extLst>
            </p:cNvPr>
            <p:cNvSpPr/>
            <p:nvPr/>
          </p:nvSpPr>
          <p:spPr>
            <a:xfrm>
              <a:off x="5653165" y="2630539"/>
              <a:ext cx="546825" cy="546825"/>
            </a:xfrm>
            <a:custGeom>
              <a:avLst/>
              <a:gdLst/>
              <a:ahLst/>
              <a:cxnLst/>
              <a:rect l="l" t="t" r="r" b="b"/>
              <a:pathLst>
                <a:path w="16863" h="16863" extrusionOk="0">
                  <a:moveTo>
                    <a:pt x="8097" y="0"/>
                  </a:moveTo>
                  <a:lnTo>
                    <a:pt x="7699" y="29"/>
                  </a:lnTo>
                  <a:lnTo>
                    <a:pt x="7286" y="72"/>
                  </a:lnTo>
                  <a:lnTo>
                    <a:pt x="6888" y="143"/>
                  </a:lnTo>
                  <a:lnTo>
                    <a:pt x="6489" y="228"/>
                  </a:lnTo>
                  <a:lnTo>
                    <a:pt x="6091" y="328"/>
                  </a:lnTo>
                  <a:lnTo>
                    <a:pt x="5693" y="456"/>
                  </a:lnTo>
                  <a:lnTo>
                    <a:pt x="5294" y="598"/>
                  </a:lnTo>
                  <a:lnTo>
                    <a:pt x="4910" y="769"/>
                  </a:lnTo>
                  <a:lnTo>
                    <a:pt x="4526" y="954"/>
                  </a:lnTo>
                  <a:lnTo>
                    <a:pt x="4156" y="1167"/>
                  </a:lnTo>
                  <a:lnTo>
                    <a:pt x="3786" y="1395"/>
                  </a:lnTo>
                  <a:lnTo>
                    <a:pt x="3430" y="1651"/>
                  </a:lnTo>
                  <a:lnTo>
                    <a:pt x="3088" y="1907"/>
                  </a:lnTo>
                  <a:lnTo>
                    <a:pt x="2775" y="2192"/>
                  </a:lnTo>
                  <a:lnTo>
                    <a:pt x="2462" y="2476"/>
                  </a:lnTo>
                  <a:lnTo>
                    <a:pt x="2178" y="2775"/>
                  </a:lnTo>
                  <a:lnTo>
                    <a:pt x="1907" y="3103"/>
                  </a:lnTo>
                  <a:lnTo>
                    <a:pt x="1651" y="3430"/>
                  </a:lnTo>
                  <a:lnTo>
                    <a:pt x="1409" y="3757"/>
                  </a:lnTo>
                  <a:lnTo>
                    <a:pt x="1196" y="4113"/>
                  </a:lnTo>
                  <a:lnTo>
                    <a:pt x="997" y="4469"/>
                  </a:lnTo>
                  <a:lnTo>
                    <a:pt x="812" y="4824"/>
                  </a:lnTo>
                  <a:lnTo>
                    <a:pt x="655" y="5194"/>
                  </a:lnTo>
                  <a:lnTo>
                    <a:pt x="499" y="5579"/>
                  </a:lnTo>
                  <a:lnTo>
                    <a:pt x="371" y="5963"/>
                  </a:lnTo>
                  <a:lnTo>
                    <a:pt x="271" y="6347"/>
                  </a:lnTo>
                  <a:lnTo>
                    <a:pt x="171" y="6745"/>
                  </a:lnTo>
                  <a:lnTo>
                    <a:pt x="100" y="7144"/>
                  </a:lnTo>
                  <a:lnTo>
                    <a:pt x="57" y="7542"/>
                  </a:lnTo>
                  <a:lnTo>
                    <a:pt x="15" y="7955"/>
                  </a:lnTo>
                  <a:lnTo>
                    <a:pt x="1" y="8353"/>
                  </a:lnTo>
                  <a:lnTo>
                    <a:pt x="15" y="8766"/>
                  </a:lnTo>
                  <a:lnTo>
                    <a:pt x="43" y="9165"/>
                  </a:lnTo>
                  <a:lnTo>
                    <a:pt x="86" y="9577"/>
                  </a:lnTo>
                  <a:lnTo>
                    <a:pt x="143" y="9976"/>
                  </a:lnTo>
                  <a:lnTo>
                    <a:pt x="228" y="10374"/>
                  </a:lnTo>
                  <a:lnTo>
                    <a:pt x="342" y="10772"/>
                  </a:lnTo>
                  <a:lnTo>
                    <a:pt x="470" y="11171"/>
                  </a:lnTo>
                  <a:lnTo>
                    <a:pt x="612" y="11569"/>
                  </a:lnTo>
                  <a:lnTo>
                    <a:pt x="783" y="11954"/>
                  </a:lnTo>
                  <a:lnTo>
                    <a:pt x="968" y="12338"/>
                  </a:lnTo>
                  <a:lnTo>
                    <a:pt x="1182" y="12708"/>
                  </a:lnTo>
                  <a:lnTo>
                    <a:pt x="1409" y="13078"/>
                  </a:lnTo>
                  <a:lnTo>
                    <a:pt x="1651" y="13433"/>
                  </a:lnTo>
                  <a:lnTo>
                    <a:pt x="1922" y="13775"/>
                  </a:lnTo>
                  <a:lnTo>
                    <a:pt x="2192" y="14088"/>
                  </a:lnTo>
                  <a:lnTo>
                    <a:pt x="2491" y="14401"/>
                  </a:lnTo>
                  <a:lnTo>
                    <a:pt x="2790" y="14686"/>
                  </a:lnTo>
                  <a:lnTo>
                    <a:pt x="3103" y="14956"/>
                  </a:lnTo>
                  <a:lnTo>
                    <a:pt x="3430" y="15212"/>
                  </a:lnTo>
                  <a:lnTo>
                    <a:pt x="3771" y="15454"/>
                  </a:lnTo>
                  <a:lnTo>
                    <a:pt x="4113" y="15668"/>
                  </a:lnTo>
                  <a:lnTo>
                    <a:pt x="4469" y="15867"/>
                  </a:lnTo>
                  <a:lnTo>
                    <a:pt x="4839" y="16052"/>
                  </a:lnTo>
                  <a:lnTo>
                    <a:pt x="5209" y="16208"/>
                  </a:lnTo>
                  <a:lnTo>
                    <a:pt x="5579" y="16365"/>
                  </a:lnTo>
                  <a:lnTo>
                    <a:pt x="5963" y="16493"/>
                  </a:lnTo>
                  <a:lnTo>
                    <a:pt x="6361" y="16593"/>
                  </a:lnTo>
                  <a:lnTo>
                    <a:pt x="6746" y="16692"/>
                  </a:lnTo>
                  <a:lnTo>
                    <a:pt x="7144" y="16763"/>
                  </a:lnTo>
                  <a:lnTo>
                    <a:pt x="7557" y="16806"/>
                  </a:lnTo>
                  <a:lnTo>
                    <a:pt x="7955" y="16849"/>
                  </a:lnTo>
                  <a:lnTo>
                    <a:pt x="8354" y="16863"/>
                  </a:lnTo>
                  <a:lnTo>
                    <a:pt x="8766" y="16849"/>
                  </a:lnTo>
                  <a:lnTo>
                    <a:pt x="9179" y="16820"/>
                  </a:lnTo>
                  <a:lnTo>
                    <a:pt x="9577" y="16778"/>
                  </a:lnTo>
                  <a:lnTo>
                    <a:pt x="9976" y="16721"/>
                  </a:lnTo>
                  <a:lnTo>
                    <a:pt x="10388" y="16635"/>
                  </a:lnTo>
                  <a:lnTo>
                    <a:pt x="10787" y="16521"/>
                  </a:lnTo>
                  <a:lnTo>
                    <a:pt x="11185" y="16393"/>
                  </a:lnTo>
                  <a:lnTo>
                    <a:pt x="11569" y="16251"/>
                  </a:lnTo>
                  <a:lnTo>
                    <a:pt x="11954" y="16080"/>
                  </a:lnTo>
                  <a:lnTo>
                    <a:pt x="12338" y="15895"/>
                  </a:lnTo>
                  <a:lnTo>
                    <a:pt x="12722" y="15682"/>
                  </a:lnTo>
                  <a:lnTo>
                    <a:pt x="13078" y="15454"/>
                  </a:lnTo>
                  <a:lnTo>
                    <a:pt x="13434" y="15212"/>
                  </a:lnTo>
                  <a:lnTo>
                    <a:pt x="13775" y="14942"/>
                  </a:lnTo>
                  <a:lnTo>
                    <a:pt x="14102" y="14671"/>
                  </a:lnTo>
                  <a:lnTo>
                    <a:pt x="14401" y="14373"/>
                  </a:lnTo>
                  <a:lnTo>
                    <a:pt x="14700" y="14074"/>
                  </a:lnTo>
                  <a:lnTo>
                    <a:pt x="14970" y="13761"/>
                  </a:lnTo>
                  <a:lnTo>
                    <a:pt x="15212" y="13433"/>
                  </a:lnTo>
                  <a:lnTo>
                    <a:pt x="15454" y="13092"/>
                  </a:lnTo>
                  <a:lnTo>
                    <a:pt x="15668" y="12750"/>
                  </a:lnTo>
                  <a:lnTo>
                    <a:pt x="15867" y="12395"/>
                  </a:lnTo>
                  <a:lnTo>
                    <a:pt x="16052" y="12025"/>
                  </a:lnTo>
                  <a:lnTo>
                    <a:pt x="16223" y="11655"/>
                  </a:lnTo>
                  <a:lnTo>
                    <a:pt x="16365" y="11285"/>
                  </a:lnTo>
                  <a:lnTo>
                    <a:pt x="16493" y="10901"/>
                  </a:lnTo>
                  <a:lnTo>
                    <a:pt x="16607" y="10502"/>
                  </a:lnTo>
                  <a:lnTo>
                    <a:pt x="16692" y="10118"/>
                  </a:lnTo>
                  <a:lnTo>
                    <a:pt x="16763" y="9719"/>
                  </a:lnTo>
                  <a:lnTo>
                    <a:pt x="16820" y="9307"/>
                  </a:lnTo>
                  <a:lnTo>
                    <a:pt x="16849" y="8908"/>
                  </a:lnTo>
                  <a:lnTo>
                    <a:pt x="16863" y="8510"/>
                  </a:lnTo>
                  <a:lnTo>
                    <a:pt x="16863" y="8097"/>
                  </a:lnTo>
                  <a:lnTo>
                    <a:pt x="16835" y="7685"/>
                  </a:lnTo>
                  <a:lnTo>
                    <a:pt x="16792" y="7286"/>
                  </a:lnTo>
                  <a:lnTo>
                    <a:pt x="16721" y="6888"/>
                  </a:lnTo>
                  <a:lnTo>
                    <a:pt x="16635" y="6475"/>
                  </a:lnTo>
                  <a:lnTo>
                    <a:pt x="16536" y="6077"/>
                  </a:lnTo>
                  <a:lnTo>
                    <a:pt x="16408" y="5678"/>
                  </a:lnTo>
                  <a:lnTo>
                    <a:pt x="16265" y="5294"/>
                  </a:lnTo>
                  <a:lnTo>
                    <a:pt x="16095" y="4910"/>
                  </a:lnTo>
                  <a:lnTo>
                    <a:pt x="15910" y="4526"/>
                  </a:lnTo>
                  <a:lnTo>
                    <a:pt x="15696" y="4141"/>
                  </a:lnTo>
                  <a:lnTo>
                    <a:pt x="15468" y="3786"/>
                  </a:lnTo>
                  <a:lnTo>
                    <a:pt x="15212" y="3430"/>
                  </a:lnTo>
                  <a:lnTo>
                    <a:pt x="14956" y="3088"/>
                  </a:lnTo>
                  <a:lnTo>
                    <a:pt x="14672" y="2761"/>
                  </a:lnTo>
                  <a:lnTo>
                    <a:pt x="14387" y="2462"/>
                  </a:lnTo>
                  <a:lnTo>
                    <a:pt x="14088" y="2163"/>
                  </a:lnTo>
                  <a:lnTo>
                    <a:pt x="13761" y="1893"/>
                  </a:lnTo>
                  <a:lnTo>
                    <a:pt x="13434" y="1651"/>
                  </a:lnTo>
                  <a:lnTo>
                    <a:pt x="13106" y="1409"/>
                  </a:lnTo>
                  <a:lnTo>
                    <a:pt x="12751" y="1196"/>
                  </a:lnTo>
                  <a:lnTo>
                    <a:pt x="12395" y="997"/>
                  </a:lnTo>
                  <a:lnTo>
                    <a:pt x="12039" y="812"/>
                  </a:lnTo>
                  <a:lnTo>
                    <a:pt x="11669" y="641"/>
                  </a:lnTo>
                  <a:lnTo>
                    <a:pt x="11285" y="498"/>
                  </a:lnTo>
                  <a:lnTo>
                    <a:pt x="10901" y="370"/>
                  </a:lnTo>
                  <a:lnTo>
                    <a:pt x="10516" y="257"/>
                  </a:lnTo>
                  <a:lnTo>
                    <a:pt x="10118" y="171"/>
                  </a:lnTo>
                  <a:lnTo>
                    <a:pt x="9720" y="100"/>
                  </a:lnTo>
                  <a:lnTo>
                    <a:pt x="9321" y="43"/>
                  </a:lnTo>
                  <a:lnTo>
                    <a:pt x="8908" y="15"/>
                  </a:lnTo>
                  <a:lnTo>
                    <a:pt x="8510"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57" name="Google Shape;601;p21">
              <a:extLst>
                <a:ext uri="{FF2B5EF4-FFF2-40B4-BE49-F238E27FC236}">
                  <a16:creationId xmlns:a16="http://schemas.microsoft.com/office/drawing/2014/main" id="{1E9F688F-AD90-DD43-B529-F9EF0900E7D8}"/>
                </a:ext>
              </a:extLst>
            </p:cNvPr>
            <p:cNvSpPr/>
            <p:nvPr/>
          </p:nvSpPr>
          <p:spPr>
            <a:xfrm>
              <a:off x="4572000" y="1208850"/>
              <a:ext cx="1126888" cy="1125461"/>
            </a:xfrm>
            <a:custGeom>
              <a:avLst/>
              <a:gdLst/>
              <a:ahLst/>
              <a:cxnLst/>
              <a:rect l="l" t="t" r="r" b="b"/>
              <a:pathLst>
                <a:path w="34751" h="34707" extrusionOk="0">
                  <a:moveTo>
                    <a:pt x="18201" y="0"/>
                  </a:moveTo>
                  <a:lnTo>
                    <a:pt x="17931" y="28"/>
                  </a:lnTo>
                  <a:lnTo>
                    <a:pt x="17660" y="71"/>
                  </a:lnTo>
                  <a:lnTo>
                    <a:pt x="17404" y="157"/>
                  </a:lnTo>
                  <a:lnTo>
                    <a:pt x="17148" y="256"/>
                  </a:lnTo>
                  <a:lnTo>
                    <a:pt x="16920" y="370"/>
                  </a:lnTo>
                  <a:lnTo>
                    <a:pt x="16693" y="527"/>
                  </a:lnTo>
                  <a:lnTo>
                    <a:pt x="16493" y="683"/>
                  </a:lnTo>
                  <a:lnTo>
                    <a:pt x="16294" y="868"/>
                  </a:lnTo>
                  <a:lnTo>
                    <a:pt x="16123" y="1067"/>
                  </a:lnTo>
                  <a:lnTo>
                    <a:pt x="15967" y="1295"/>
                  </a:lnTo>
                  <a:lnTo>
                    <a:pt x="15839" y="1523"/>
                  </a:lnTo>
                  <a:lnTo>
                    <a:pt x="15725" y="1765"/>
                  </a:lnTo>
                  <a:lnTo>
                    <a:pt x="15640" y="2035"/>
                  </a:lnTo>
                  <a:lnTo>
                    <a:pt x="15583" y="2305"/>
                  </a:lnTo>
                  <a:lnTo>
                    <a:pt x="15554" y="2590"/>
                  </a:lnTo>
                  <a:lnTo>
                    <a:pt x="15554" y="2860"/>
                  </a:lnTo>
                  <a:lnTo>
                    <a:pt x="15568" y="3145"/>
                  </a:lnTo>
                  <a:lnTo>
                    <a:pt x="15625" y="3415"/>
                  </a:lnTo>
                  <a:lnTo>
                    <a:pt x="15696" y="3671"/>
                  </a:lnTo>
                  <a:lnTo>
                    <a:pt x="15796" y="3913"/>
                  </a:lnTo>
                  <a:lnTo>
                    <a:pt x="15924" y="4155"/>
                  </a:lnTo>
                  <a:lnTo>
                    <a:pt x="16066" y="4383"/>
                  </a:lnTo>
                  <a:lnTo>
                    <a:pt x="16237" y="4582"/>
                  </a:lnTo>
                  <a:lnTo>
                    <a:pt x="16422" y="4781"/>
                  </a:lnTo>
                  <a:lnTo>
                    <a:pt x="16621" y="4952"/>
                  </a:lnTo>
                  <a:lnTo>
                    <a:pt x="16835" y="5094"/>
                  </a:lnTo>
                  <a:lnTo>
                    <a:pt x="17077" y="5237"/>
                  </a:lnTo>
                  <a:lnTo>
                    <a:pt x="17319" y="5336"/>
                  </a:lnTo>
                  <a:lnTo>
                    <a:pt x="17575" y="5422"/>
                  </a:lnTo>
                  <a:lnTo>
                    <a:pt x="17845" y="5493"/>
                  </a:lnTo>
                  <a:lnTo>
                    <a:pt x="18130" y="5521"/>
                  </a:lnTo>
                  <a:lnTo>
                    <a:pt x="18486" y="5550"/>
                  </a:lnTo>
                  <a:lnTo>
                    <a:pt x="18827" y="5578"/>
                  </a:lnTo>
                  <a:lnTo>
                    <a:pt x="19169" y="5635"/>
                  </a:lnTo>
                  <a:lnTo>
                    <a:pt x="19510" y="5692"/>
                  </a:lnTo>
                  <a:lnTo>
                    <a:pt x="19852" y="5749"/>
                  </a:lnTo>
                  <a:lnTo>
                    <a:pt x="20193" y="5834"/>
                  </a:lnTo>
                  <a:lnTo>
                    <a:pt x="20520" y="5920"/>
                  </a:lnTo>
                  <a:lnTo>
                    <a:pt x="20848" y="6005"/>
                  </a:lnTo>
                  <a:lnTo>
                    <a:pt x="21175" y="6105"/>
                  </a:lnTo>
                  <a:lnTo>
                    <a:pt x="21488" y="6218"/>
                  </a:lnTo>
                  <a:lnTo>
                    <a:pt x="21801" y="6347"/>
                  </a:lnTo>
                  <a:lnTo>
                    <a:pt x="22114" y="6475"/>
                  </a:lnTo>
                  <a:lnTo>
                    <a:pt x="22427" y="6617"/>
                  </a:lnTo>
                  <a:lnTo>
                    <a:pt x="22726" y="6759"/>
                  </a:lnTo>
                  <a:lnTo>
                    <a:pt x="23025" y="6916"/>
                  </a:lnTo>
                  <a:lnTo>
                    <a:pt x="23324" y="7087"/>
                  </a:lnTo>
                  <a:lnTo>
                    <a:pt x="23608" y="7257"/>
                  </a:lnTo>
                  <a:lnTo>
                    <a:pt x="23893" y="7442"/>
                  </a:lnTo>
                  <a:lnTo>
                    <a:pt x="24178" y="7627"/>
                  </a:lnTo>
                  <a:lnTo>
                    <a:pt x="24448" y="7826"/>
                  </a:lnTo>
                  <a:lnTo>
                    <a:pt x="24718" y="8026"/>
                  </a:lnTo>
                  <a:lnTo>
                    <a:pt x="24989" y="8253"/>
                  </a:lnTo>
                  <a:lnTo>
                    <a:pt x="25245" y="8467"/>
                  </a:lnTo>
                  <a:lnTo>
                    <a:pt x="25487" y="8694"/>
                  </a:lnTo>
                  <a:lnTo>
                    <a:pt x="25729" y="8936"/>
                  </a:lnTo>
                  <a:lnTo>
                    <a:pt x="25970" y="9178"/>
                  </a:lnTo>
                  <a:lnTo>
                    <a:pt x="26198" y="9434"/>
                  </a:lnTo>
                  <a:lnTo>
                    <a:pt x="26426" y="9691"/>
                  </a:lnTo>
                  <a:lnTo>
                    <a:pt x="26654" y="9961"/>
                  </a:lnTo>
                  <a:lnTo>
                    <a:pt x="26853" y="10231"/>
                  </a:lnTo>
                  <a:lnTo>
                    <a:pt x="27066" y="10516"/>
                  </a:lnTo>
                  <a:lnTo>
                    <a:pt x="27265" y="10801"/>
                  </a:lnTo>
                  <a:lnTo>
                    <a:pt x="27578" y="11327"/>
                  </a:lnTo>
                  <a:lnTo>
                    <a:pt x="27877" y="11854"/>
                  </a:lnTo>
                  <a:lnTo>
                    <a:pt x="28133" y="12380"/>
                  </a:lnTo>
                  <a:lnTo>
                    <a:pt x="28375" y="12935"/>
                  </a:lnTo>
                  <a:lnTo>
                    <a:pt x="28575" y="13476"/>
                  </a:lnTo>
                  <a:lnTo>
                    <a:pt x="28760" y="14031"/>
                  </a:lnTo>
                  <a:lnTo>
                    <a:pt x="28902" y="14600"/>
                  </a:lnTo>
                  <a:lnTo>
                    <a:pt x="29030" y="15169"/>
                  </a:lnTo>
                  <a:lnTo>
                    <a:pt x="29115" y="15738"/>
                  </a:lnTo>
                  <a:lnTo>
                    <a:pt x="29172" y="16308"/>
                  </a:lnTo>
                  <a:lnTo>
                    <a:pt x="29215" y="16877"/>
                  </a:lnTo>
                  <a:lnTo>
                    <a:pt x="29215" y="17446"/>
                  </a:lnTo>
                  <a:lnTo>
                    <a:pt x="29201" y="18015"/>
                  </a:lnTo>
                  <a:lnTo>
                    <a:pt x="29158" y="18584"/>
                  </a:lnTo>
                  <a:lnTo>
                    <a:pt x="29087" y="19139"/>
                  </a:lnTo>
                  <a:lnTo>
                    <a:pt x="28987" y="19708"/>
                  </a:lnTo>
                  <a:lnTo>
                    <a:pt x="28859" y="20263"/>
                  </a:lnTo>
                  <a:lnTo>
                    <a:pt x="28703" y="20804"/>
                  </a:lnTo>
                  <a:lnTo>
                    <a:pt x="28518" y="21345"/>
                  </a:lnTo>
                  <a:lnTo>
                    <a:pt x="28318" y="21886"/>
                  </a:lnTo>
                  <a:lnTo>
                    <a:pt x="28091" y="22398"/>
                  </a:lnTo>
                  <a:lnTo>
                    <a:pt x="27835" y="22910"/>
                  </a:lnTo>
                  <a:lnTo>
                    <a:pt x="27550" y="23408"/>
                  </a:lnTo>
                  <a:lnTo>
                    <a:pt x="27237" y="23906"/>
                  </a:lnTo>
                  <a:lnTo>
                    <a:pt x="26910" y="24376"/>
                  </a:lnTo>
                  <a:lnTo>
                    <a:pt x="26554" y="24831"/>
                  </a:lnTo>
                  <a:lnTo>
                    <a:pt x="26170" y="25272"/>
                  </a:lnTo>
                  <a:lnTo>
                    <a:pt x="25771" y="25699"/>
                  </a:lnTo>
                  <a:lnTo>
                    <a:pt x="25344" y="26112"/>
                  </a:lnTo>
                  <a:lnTo>
                    <a:pt x="24889" y="26496"/>
                  </a:lnTo>
                  <a:lnTo>
                    <a:pt x="24419" y="26866"/>
                  </a:lnTo>
                  <a:lnTo>
                    <a:pt x="23921" y="27222"/>
                  </a:lnTo>
                  <a:lnTo>
                    <a:pt x="23395" y="27549"/>
                  </a:lnTo>
                  <a:lnTo>
                    <a:pt x="22868" y="27834"/>
                  </a:lnTo>
                  <a:lnTo>
                    <a:pt x="22342" y="28104"/>
                  </a:lnTo>
                  <a:lnTo>
                    <a:pt x="21787" y="28332"/>
                  </a:lnTo>
                  <a:lnTo>
                    <a:pt x="21246" y="28545"/>
                  </a:lnTo>
                  <a:lnTo>
                    <a:pt x="20691" y="28716"/>
                  </a:lnTo>
                  <a:lnTo>
                    <a:pt x="20122" y="28858"/>
                  </a:lnTo>
                  <a:lnTo>
                    <a:pt x="19553" y="28986"/>
                  </a:lnTo>
                  <a:lnTo>
                    <a:pt x="18984" y="29072"/>
                  </a:lnTo>
                  <a:lnTo>
                    <a:pt x="18414" y="29143"/>
                  </a:lnTo>
                  <a:lnTo>
                    <a:pt x="17845" y="29171"/>
                  </a:lnTo>
                  <a:lnTo>
                    <a:pt x="17276" y="29186"/>
                  </a:lnTo>
                  <a:lnTo>
                    <a:pt x="16707" y="29157"/>
                  </a:lnTo>
                  <a:lnTo>
                    <a:pt x="16138" y="29114"/>
                  </a:lnTo>
                  <a:lnTo>
                    <a:pt x="15583" y="29043"/>
                  </a:lnTo>
                  <a:lnTo>
                    <a:pt x="15013" y="28944"/>
                  </a:lnTo>
                  <a:lnTo>
                    <a:pt x="14458" y="28816"/>
                  </a:lnTo>
                  <a:lnTo>
                    <a:pt x="13918" y="28659"/>
                  </a:lnTo>
                  <a:lnTo>
                    <a:pt x="13377" y="28488"/>
                  </a:lnTo>
                  <a:lnTo>
                    <a:pt x="12836" y="28275"/>
                  </a:lnTo>
                  <a:lnTo>
                    <a:pt x="12324" y="28047"/>
                  </a:lnTo>
                  <a:lnTo>
                    <a:pt x="11812" y="27791"/>
                  </a:lnTo>
                  <a:lnTo>
                    <a:pt x="11314" y="27506"/>
                  </a:lnTo>
                  <a:lnTo>
                    <a:pt x="10816" y="27208"/>
                  </a:lnTo>
                  <a:lnTo>
                    <a:pt x="10346" y="26866"/>
                  </a:lnTo>
                  <a:lnTo>
                    <a:pt x="9891" y="26510"/>
                  </a:lnTo>
                  <a:lnTo>
                    <a:pt x="9450" y="26140"/>
                  </a:lnTo>
                  <a:lnTo>
                    <a:pt x="9023" y="25728"/>
                  </a:lnTo>
                  <a:lnTo>
                    <a:pt x="8610" y="25301"/>
                  </a:lnTo>
                  <a:lnTo>
                    <a:pt x="8226" y="24845"/>
                  </a:lnTo>
                  <a:lnTo>
                    <a:pt x="7856" y="24376"/>
                  </a:lnTo>
                  <a:lnTo>
                    <a:pt x="7500" y="23878"/>
                  </a:lnTo>
                  <a:lnTo>
                    <a:pt x="7301" y="23565"/>
                  </a:lnTo>
                  <a:lnTo>
                    <a:pt x="7116" y="23252"/>
                  </a:lnTo>
                  <a:lnTo>
                    <a:pt x="6931" y="22924"/>
                  </a:lnTo>
                  <a:lnTo>
                    <a:pt x="6774" y="22597"/>
                  </a:lnTo>
                  <a:lnTo>
                    <a:pt x="6618" y="22270"/>
                  </a:lnTo>
                  <a:lnTo>
                    <a:pt x="6461" y="21943"/>
                  </a:lnTo>
                  <a:lnTo>
                    <a:pt x="6333" y="21615"/>
                  </a:lnTo>
                  <a:lnTo>
                    <a:pt x="6205" y="21274"/>
                  </a:lnTo>
                  <a:lnTo>
                    <a:pt x="6091" y="20932"/>
                  </a:lnTo>
                  <a:lnTo>
                    <a:pt x="5992" y="20576"/>
                  </a:lnTo>
                  <a:lnTo>
                    <a:pt x="5892" y="20235"/>
                  </a:lnTo>
                  <a:lnTo>
                    <a:pt x="5807" y="19893"/>
                  </a:lnTo>
                  <a:lnTo>
                    <a:pt x="5736" y="19538"/>
                  </a:lnTo>
                  <a:lnTo>
                    <a:pt x="5679" y="19182"/>
                  </a:lnTo>
                  <a:lnTo>
                    <a:pt x="5636" y="18826"/>
                  </a:lnTo>
                  <a:lnTo>
                    <a:pt x="5593" y="18470"/>
                  </a:lnTo>
                  <a:lnTo>
                    <a:pt x="5565" y="18115"/>
                  </a:lnTo>
                  <a:lnTo>
                    <a:pt x="5536" y="17759"/>
                  </a:lnTo>
                  <a:lnTo>
                    <a:pt x="5536" y="17403"/>
                  </a:lnTo>
                  <a:lnTo>
                    <a:pt x="5536" y="17033"/>
                  </a:lnTo>
                  <a:lnTo>
                    <a:pt x="5551" y="16677"/>
                  </a:lnTo>
                  <a:lnTo>
                    <a:pt x="5579" y="16322"/>
                  </a:lnTo>
                  <a:lnTo>
                    <a:pt x="5622" y="15966"/>
                  </a:lnTo>
                  <a:lnTo>
                    <a:pt x="5664" y="15610"/>
                  </a:lnTo>
                  <a:lnTo>
                    <a:pt x="5721" y="15254"/>
                  </a:lnTo>
                  <a:lnTo>
                    <a:pt x="5792" y="14899"/>
                  </a:lnTo>
                  <a:lnTo>
                    <a:pt x="5878" y="14543"/>
                  </a:lnTo>
                  <a:lnTo>
                    <a:pt x="5963" y="14187"/>
                  </a:lnTo>
                  <a:lnTo>
                    <a:pt x="6063" y="13831"/>
                  </a:lnTo>
                  <a:lnTo>
                    <a:pt x="6177" y="13490"/>
                  </a:lnTo>
                  <a:lnTo>
                    <a:pt x="6305" y="13148"/>
                  </a:lnTo>
                  <a:lnTo>
                    <a:pt x="6447" y="12793"/>
                  </a:lnTo>
                  <a:lnTo>
                    <a:pt x="6532" y="12537"/>
                  </a:lnTo>
                  <a:lnTo>
                    <a:pt x="6604" y="12266"/>
                  </a:lnTo>
                  <a:lnTo>
                    <a:pt x="6646" y="11996"/>
                  </a:lnTo>
                  <a:lnTo>
                    <a:pt x="6646" y="11725"/>
                  </a:lnTo>
                  <a:lnTo>
                    <a:pt x="6632" y="11455"/>
                  </a:lnTo>
                  <a:lnTo>
                    <a:pt x="6589" y="11185"/>
                  </a:lnTo>
                  <a:lnTo>
                    <a:pt x="6532" y="10929"/>
                  </a:lnTo>
                  <a:lnTo>
                    <a:pt x="6433" y="10687"/>
                  </a:lnTo>
                  <a:lnTo>
                    <a:pt x="6333" y="10445"/>
                  </a:lnTo>
                  <a:lnTo>
                    <a:pt x="6191" y="10217"/>
                  </a:lnTo>
                  <a:lnTo>
                    <a:pt x="6034" y="10004"/>
                  </a:lnTo>
                  <a:lnTo>
                    <a:pt x="5849" y="9804"/>
                  </a:lnTo>
                  <a:lnTo>
                    <a:pt x="5650" y="9619"/>
                  </a:lnTo>
                  <a:lnTo>
                    <a:pt x="5437" y="9449"/>
                  </a:lnTo>
                  <a:lnTo>
                    <a:pt x="5195" y="9306"/>
                  </a:lnTo>
                  <a:lnTo>
                    <a:pt x="4939" y="9193"/>
                  </a:lnTo>
                  <a:lnTo>
                    <a:pt x="4683" y="9093"/>
                  </a:lnTo>
                  <a:lnTo>
                    <a:pt x="4412" y="9022"/>
                  </a:lnTo>
                  <a:lnTo>
                    <a:pt x="4142" y="8993"/>
                  </a:lnTo>
                  <a:lnTo>
                    <a:pt x="3871" y="8979"/>
                  </a:lnTo>
                  <a:lnTo>
                    <a:pt x="3601" y="8993"/>
                  </a:lnTo>
                  <a:lnTo>
                    <a:pt x="3331" y="9036"/>
                  </a:lnTo>
                  <a:lnTo>
                    <a:pt x="3075" y="9093"/>
                  </a:lnTo>
                  <a:lnTo>
                    <a:pt x="2833" y="9193"/>
                  </a:lnTo>
                  <a:lnTo>
                    <a:pt x="2591" y="9306"/>
                  </a:lnTo>
                  <a:lnTo>
                    <a:pt x="2363" y="9434"/>
                  </a:lnTo>
                  <a:lnTo>
                    <a:pt x="2150" y="9591"/>
                  </a:lnTo>
                  <a:lnTo>
                    <a:pt x="1950" y="9776"/>
                  </a:lnTo>
                  <a:lnTo>
                    <a:pt x="1765" y="9975"/>
                  </a:lnTo>
                  <a:lnTo>
                    <a:pt x="1595" y="10189"/>
                  </a:lnTo>
                  <a:lnTo>
                    <a:pt x="1452" y="10431"/>
                  </a:lnTo>
                  <a:lnTo>
                    <a:pt x="1339" y="10687"/>
                  </a:lnTo>
                  <a:lnTo>
                    <a:pt x="1139" y="11185"/>
                  </a:lnTo>
                  <a:lnTo>
                    <a:pt x="954" y="11697"/>
                  </a:lnTo>
                  <a:lnTo>
                    <a:pt x="784" y="12209"/>
                  </a:lnTo>
                  <a:lnTo>
                    <a:pt x="627" y="12722"/>
                  </a:lnTo>
                  <a:lnTo>
                    <a:pt x="499" y="13234"/>
                  </a:lnTo>
                  <a:lnTo>
                    <a:pt x="385" y="13760"/>
                  </a:lnTo>
                  <a:lnTo>
                    <a:pt x="286" y="14273"/>
                  </a:lnTo>
                  <a:lnTo>
                    <a:pt x="200" y="14799"/>
                  </a:lnTo>
                  <a:lnTo>
                    <a:pt x="129" y="15326"/>
                  </a:lnTo>
                  <a:lnTo>
                    <a:pt x="72" y="15852"/>
                  </a:lnTo>
                  <a:lnTo>
                    <a:pt x="29" y="16379"/>
                  </a:lnTo>
                  <a:lnTo>
                    <a:pt x="15" y="16905"/>
                  </a:lnTo>
                  <a:lnTo>
                    <a:pt x="1" y="17432"/>
                  </a:lnTo>
                  <a:lnTo>
                    <a:pt x="15" y="17958"/>
                  </a:lnTo>
                  <a:lnTo>
                    <a:pt x="44" y="18485"/>
                  </a:lnTo>
                  <a:lnTo>
                    <a:pt x="86" y="18997"/>
                  </a:lnTo>
                  <a:lnTo>
                    <a:pt x="143" y="19523"/>
                  </a:lnTo>
                  <a:lnTo>
                    <a:pt x="214" y="20050"/>
                  </a:lnTo>
                  <a:lnTo>
                    <a:pt x="314" y="20562"/>
                  </a:lnTo>
                  <a:lnTo>
                    <a:pt x="414" y="21075"/>
                  </a:lnTo>
                  <a:lnTo>
                    <a:pt x="542" y="21587"/>
                  </a:lnTo>
                  <a:lnTo>
                    <a:pt x="670" y="22099"/>
                  </a:lnTo>
                  <a:lnTo>
                    <a:pt x="826" y="22597"/>
                  </a:lnTo>
                  <a:lnTo>
                    <a:pt x="997" y="23109"/>
                  </a:lnTo>
                  <a:lnTo>
                    <a:pt x="1182" y="23607"/>
                  </a:lnTo>
                  <a:lnTo>
                    <a:pt x="1381" y="24091"/>
                  </a:lnTo>
                  <a:lnTo>
                    <a:pt x="1595" y="24575"/>
                  </a:lnTo>
                  <a:lnTo>
                    <a:pt x="1822" y="25059"/>
                  </a:lnTo>
                  <a:lnTo>
                    <a:pt x="2064" y="25543"/>
                  </a:lnTo>
                  <a:lnTo>
                    <a:pt x="2320" y="25998"/>
                  </a:lnTo>
                  <a:lnTo>
                    <a:pt x="2605" y="26468"/>
                  </a:lnTo>
                  <a:lnTo>
                    <a:pt x="2890" y="26923"/>
                  </a:lnTo>
                  <a:lnTo>
                    <a:pt x="3146" y="27293"/>
                  </a:lnTo>
                  <a:lnTo>
                    <a:pt x="3402" y="27649"/>
                  </a:lnTo>
                  <a:lnTo>
                    <a:pt x="3672" y="28005"/>
                  </a:lnTo>
                  <a:lnTo>
                    <a:pt x="3943" y="28346"/>
                  </a:lnTo>
                  <a:lnTo>
                    <a:pt x="4227" y="28688"/>
                  </a:lnTo>
                  <a:lnTo>
                    <a:pt x="4512" y="29015"/>
                  </a:lnTo>
                  <a:lnTo>
                    <a:pt x="4811" y="29328"/>
                  </a:lnTo>
                  <a:lnTo>
                    <a:pt x="5109" y="29641"/>
                  </a:lnTo>
                  <a:lnTo>
                    <a:pt x="5423" y="29940"/>
                  </a:lnTo>
                  <a:lnTo>
                    <a:pt x="5736" y="30239"/>
                  </a:lnTo>
                  <a:lnTo>
                    <a:pt x="6063" y="30523"/>
                  </a:lnTo>
                  <a:lnTo>
                    <a:pt x="6390" y="30794"/>
                  </a:lnTo>
                  <a:lnTo>
                    <a:pt x="6717" y="31064"/>
                  </a:lnTo>
                  <a:lnTo>
                    <a:pt x="7059" y="31320"/>
                  </a:lnTo>
                  <a:lnTo>
                    <a:pt x="7415" y="31562"/>
                  </a:lnTo>
                  <a:lnTo>
                    <a:pt x="7756" y="31804"/>
                  </a:lnTo>
                  <a:lnTo>
                    <a:pt x="8112" y="32032"/>
                  </a:lnTo>
                  <a:lnTo>
                    <a:pt x="8468" y="32259"/>
                  </a:lnTo>
                  <a:lnTo>
                    <a:pt x="8838" y="32458"/>
                  </a:lnTo>
                  <a:lnTo>
                    <a:pt x="9208" y="32672"/>
                  </a:lnTo>
                  <a:lnTo>
                    <a:pt x="9578" y="32857"/>
                  </a:lnTo>
                  <a:lnTo>
                    <a:pt x="9962" y="33042"/>
                  </a:lnTo>
                  <a:lnTo>
                    <a:pt x="10332" y="33213"/>
                  </a:lnTo>
                  <a:lnTo>
                    <a:pt x="10730" y="33383"/>
                  </a:lnTo>
                  <a:lnTo>
                    <a:pt x="11114" y="33540"/>
                  </a:lnTo>
                  <a:lnTo>
                    <a:pt x="11499" y="33682"/>
                  </a:lnTo>
                  <a:lnTo>
                    <a:pt x="11897" y="33810"/>
                  </a:lnTo>
                  <a:lnTo>
                    <a:pt x="12296" y="33938"/>
                  </a:lnTo>
                  <a:lnTo>
                    <a:pt x="12694" y="34066"/>
                  </a:lnTo>
                  <a:lnTo>
                    <a:pt x="13107" y="34166"/>
                  </a:lnTo>
                  <a:lnTo>
                    <a:pt x="13505" y="34266"/>
                  </a:lnTo>
                  <a:lnTo>
                    <a:pt x="13918" y="34351"/>
                  </a:lnTo>
                  <a:lnTo>
                    <a:pt x="14316" y="34436"/>
                  </a:lnTo>
                  <a:lnTo>
                    <a:pt x="14729" y="34508"/>
                  </a:lnTo>
                  <a:lnTo>
                    <a:pt x="15142" y="34565"/>
                  </a:lnTo>
                  <a:lnTo>
                    <a:pt x="15568" y="34607"/>
                  </a:lnTo>
                  <a:lnTo>
                    <a:pt x="15981" y="34650"/>
                  </a:lnTo>
                  <a:lnTo>
                    <a:pt x="16394" y="34678"/>
                  </a:lnTo>
                  <a:lnTo>
                    <a:pt x="16806" y="34693"/>
                  </a:lnTo>
                  <a:lnTo>
                    <a:pt x="17233" y="34707"/>
                  </a:lnTo>
                  <a:lnTo>
                    <a:pt x="17646" y="34707"/>
                  </a:lnTo>
                  <a:lnTo>
                    <a:pt x="18073" y="34693"/>
                  </a:lnTo>
                  <a:lnTo>
                    <a:pt x="18486" y="34678"/>
                  </a:lnTo>
                  <a:lnTo>
                    <a:pt x="18898" y="34636"/>
                  </a:lnTo>
                  <a:lnTo>
                    <a:pt x="19325" y="34607"/>
                  </a:lnTo>
                  <a:lnTo>
                    <a:pt x="19738" y="34550"/>
                  </a:lnTo>
                  <a:lnTo>
                    <a:pt x="20165" y="34493"/>
                  </a:lnTo>
                  <a:lnTo>
                    <a:pt x="20577" y="34422"/>
                  </a:lnTo>
                  <a:lnTo>
                    <a:pt x="20990" y="34337"/>
                  </a:lnTo>
                  <a:lnTo>
                    <a:pt x="21403" y="34237"/>
                  </a:lnTo>
                  <a:lnTo>
                    <a:pt x="21815" y="34138"/>
                  </a:lnTo>
                  <a:lnTo>
                    <a:pt x="22228" y="34024"/>
                  </a:lnTo>
                  <a:lnTo>
                    <a:pt x="22641" y="33896"/>
                  </a:lnTo>
                  <a:lnTo>
                    <a:pt x="23039" y="33768"/>
                  </a:lnTo>
                  <a:lnTo>
                    <a:pt x="23452" y="33625"/>
                  </a:lnTo>
                  <a:lnTo>
                    <a:pt x="23850" y="33469"/>
                  </a:lnTo>
                  <a:lnTo>
                    <a:pt x="24249" y="33298"/>
                  </a:lnTo>
                  <a:lnTo>
                    <a:pt x="24647" y="33127"/>
                  </a:lnTo>
                  <a:lnTo>
                    <a:pt x="25046" y="32928"/>
                  </a:lnTo>
                  <a:lnTo>
                    <a:pt x="25430" y="32729"/>
                  </a:lnTo>
                  <a:lnTo>
                    <a:pt x="25828" y="32530"/>
                  </a:lnTo>
                  <a:lnTo>
                    <a:pt x="26212" y="32302"/>
                  </a:lnTo>
                  <a:lnTo>
                    <a:pt x="26582" y="32074"/>
                  </a:lnTo>
                  <a:lnTo>
                    <a:pt x="26967" y="31832"/>
                  </a:lnTo>
                  <a:lnTo>
                    <a:pt x="27337" y="31576"/>
                  </a:lnTo>
                  <a:lnTo>
                    <a:pt x="27692" y="31320"/>
                  </a:lnTo>
                  <a:lnTo>
                    <a:pt x="28048" y="31050"/>
                  </a:lnTo>
                  <a:lnTo>
                    <a:pt x="28390" y="30779"/>
                  </a:lnTo>
                  <a:lnTo>
                    <a:pt x="28731" y="30495"/>
                  </a:lnTo>
                  <a:lnTo>
                    <a:pt x="29058" y="30210"/>
                  </a:lnTo>
                  <a:lnTo>
                    <a:pt x="29371" y="29911"/>
                  </a:lnTo>
                  <a:lnTo>
                    <a:pt x="29684" y="29612"/>
                  </a:lnTo>
                  <a:lnTo>
                    <a:pt x="29983" y="29299"/>
                  </a:lnTo>
                  <a:lnTo>
                    <a:pt x="30282" y="28986"/>
                  </a:lnTo>
                  <a:lnTo>
                    <a:pt x="30567" y="28659"/>
                  </a:lnTo>
                  <a:lnTo>
                    <a:pt x="30837" y="28332"/>
                  </a:lnTo>
                  <a:lnTo>
                    <a:pt x="31107" y="27990"/>
                  </a:lnTo>
                  <a:lnTo>
                    <a:pt x="31364" y="27663"/>
                  </a:lnTo>
                  <a:lnTo>
                    <a:pt x="31606" y="27307"/>
                  </a:lnTo>
                  <a:lnTo>
                    <a:pt x="31847" y="26966"/>
                  </a:lnTo>
                  <a:lnTo>
                    <a:pt x="32075" y="26610"/>
                  </a:lnTo>
                  <a:lnTo>
                    <a:pt x="32289" y="26254"/>
                  </a:lnTo>
                  <a:lnTo>
                    <a:pt x="32502" y="25884"/>
                  </a:lnTo>
                  <a:lnTo>
                    <a:pt x="32701" y="25514"/>
                  </a:lnTo>
                  <a:lnTo>
                    <a:pt x="32900" y="25144"/>
                  </a:lnTo>
                  <a:lnTo>
                    <a:pt x="33085" y="24760"/>
                  </a:lnTo>
                  <a:lnTo>
                    <a:pt x="33256" y="24376"/>
                  </a:lnTo>
                  <a:lnTo>
                    <a:pt x="33427" y="23992"/>
                  </a:lnTo>
                  <a:lnTo>
                    <a:pt x="33569" y="23607"/>
                  </a:lnTo>
                  <a:lnTo>
                    <a:pt x="33726" y="23223"/>
                  </a:lnTo>
                  <a:lnTo>
                    <a:pt x="33854" y="22825"/>
                  </a:lnTo>
                  <a:lnTo>
                    <a:pt x="33982" y="22426"/>
                  </a:lnTo>
                  <a:lnTo>
                    <a:pt x="34096" y="22028"/>
                  </a:lnTo>
                  <a:lnTo>
                    <a:pt x="34210" y="21615"/>
                  </a:lnTo>
                  <a:lnTo>
                    <a:pt x="34309" y="21217"/>
                  </a:lnTo>
                  <a:lnTo>
                    <a:pt x="34395" y="20804"/>
                  </a:lnTo>
                  <a:lnTo>
                    <a:pt x="34480" y="20406"/>
                  </a:lnTo>
                  <a:lnTo>
                    <a:pt x="34537" y="19993"/>
                  </a:lnTo>
                  <a:lnTo>
                    <a:pt x="34608" y="19580"/>
                  </a:lnTo>
                  <a:lnTo>
                    <a:pt x="34651" y="19153"/>
                  </a:lnTo>
                  <a:lnTo>
                    <a:pt x="34693" y="18741"/>
                  </a:lnTo>
                  <a:lnTo>
                    <a:pt x="34722" y="18328"/>
                  </a:lnTo>
                  <a:lnTo>
                    <a:pt x="34736" y="17915"/>
                  </a:lnTo>
                  <a:lnTo>
                    <a:pt x="34750" y="17489"/>
                  </a:lnTo>
                  <a:lnTo>
                    <a:pt x="34750" y="17076"/>
                  </a:lnTo>
                  <a:lnTo>
                    <a:pt x="34736" y="16649"/>
                  </a:lnTo>
                  <a:lnTo>
                    <a:pt x="34708" y="16236"/>
                  </a:lnTo>
                  <a:lnTo>
                    <a:pt x="34679" y="15824"/>
                  </a:lnTo>
                  <a:lnTo>
                    <a:pt x="34636" y="15397"/>
                  </a:lnTo>
                  <a:lnTo>
                    <a:pt x="34594" y="14984"/>
                  </a:lnTo>
                  <a:lnTo>
                    <a:pt x="34523" y="14557"/>
                  </a:lnTo>
                  <a:lnTo>
                    <a:pt x="34451" y="14145"/>
                  </a:lnTo>
                  <a:lnTo>
                    <a:pt x="34380" y="13732"/>
                  </a:lnTo>
                  <a:lnTo>
                    <a:pt x="34281" y="13319"/>
                  </a:lnTo>
                  <a:lnTo>
                    <a:pt x="34181" y="12907"/>
                  </a:lnTo>
                  <a:lnTo>
                    <a:pt x="34067" y="12494"/>
                  </a:lnTo>
                  <a:lnTo>
                    <a:pt x="33939" y="12081"/>
                  </a:lnTo>
                  <a:lnTo>
                    <a:pt x="33811" y="11683"/>
                  </a:lnTo>
                  <a:lnTo>
                    <a:pt x="33655" y="11270"/>
                  </a:lnTo>
                  <a:lnTo>
                    <a:pt x="33498" y="10872"/>
                  </a:lnTo>
                  <a:lnTo>
                    <a:pt x="33342" y="10473"/>
                  </a:lnTo>
                  <a:lnTo>
                    <a:pt x="33157" y="10075"/>
                  </a:lnTo>
                  <a:lnTo>
                    <a:pt x="32972" y="9676"/>
                  </a:lnTo>
                  <a:lnTo>
                    <a:pt x="32772" y="9292"/>
                  </a:lnTo>
                  <a:lnTo>
                    <a:pt x="32559" y="8894"/>
                  </a:lnTo>
                  <a:lnTo>
                    <a:pt x="32345" y="8510"/>
                  </a:lnTo>
                  <a:lnTo>
                    <a:pt x="32118" y="8140"/>
                  </a:lnTo>
                  <a:lnTo>
                    <a:pt x="31876" y="7755"/>
                  </a:lnTo>
                  <a:lnTo>
                    <a:pt x="31577" y="7328"/>
                  </a:lnTo>
                  <a:lnTo>
                    <a:pt x="31278" y="6916"/>
                  </a:lnTo>
                  <a:lnTo>
                    <a:pt x="30965" y="6517"/>
                  </a:lnTo>
                  <a:lnTo>
                    <a:pt x="30652" y="6119"/>
                  </a:lnTo>
                  <a:lnTo>
                    <a:pt x="30325" y="5749"/>
                  </a:lnTo>
                  <a:lnTo>
                    <a:pt x="29983" y="5379"/>
                  </a:lnTo>
                  <a:lnTo>
                    <a:pt x="29628" y="5009"/>
                  </a:lnTo>
                  <a:lnTo>
                    <a:pt x="29272" y="4667"/>
                  </a:lnTo>
                  <a:lnTo>
                    <a:pt x="28902" y="4326"/>
                  </a:lnTo>
                  <a:lnTo>
                    <a:pt x="28532" y="3999"/>
                  </a:lnTo>
                  <a:lnTo>
                    <a:pt x="28148" y="3686"/>
                  </a:lnTo>
                  <a:lnTo>
                    <a:pt x="27749" y="3387"/>
                  </a:lnTo>
                  <a:lnTo>
                    <a:pt x="27351" y="3102"/>
                  </a:lnTo>
                  <a:lnTo>
                    <a:pt x="26938" y="2818"/>
                  </a:lnTo>
                  <a:lnTo>
                    <a:pt x="26525" y="2547"/>
                  </a:lnTo>
                  <a:lnTo>
                    <a:pt x="26099" y="2291"/>
                  </a:lnTo>
                  <a:lnTo>
                    <a:pt x="25672" y="2049"/>
                  </a:lnTo>
                  <a:lnTo>
                    <a:pt x="25231" y="1821"/>
                  </a:lnTo>
                  <a:lnTo>
                    <a:pt x="24789" y="1608"/>
                  </a:lnTo>
                  <a:lnTo>
                    <a:pt x="24334" y="1409"/>
                  </a:lnTo>
                  <a:lnTo>
                    <a:pt x="23879" y="1210"/>
                  </a:lnTo>
                  <a:lnTo>
                    <a:pt x="23409" y="1039"/>
                  </a:lnTo>
                  <a:lnTo>
                    <a:pt x="22940" y="868"/>
                  </a:lnTo>
                  <a:lnTo>
                    <a:pt x="22470" y="726"/>
                  </a:lnTo>
                  <a:lnTo>
                    <a:pt x="21986" y="583"/>
                  </a:lnTo>
                  <a:lnTo>
                    <a:pt x="21502" y="455"/>
                  </a:lnTo>
                  <a:lnTo>
                    <a:pt x="21004" y="342"/>
                  </a:lnTo>
                  <a:lnTo>
                    <a:pt x="20506" y="256"/>
                  </a:lnTo>
                  <a:lnTo>
                    <a:pt x="20008" y="171"/>
                  </a:lnTo>
                  <a:lnTo>
                    <a:pt x="19510" y="100"/>
                  </a:lnTo>
                  <a:lnTo>
                    <a:pt x="18998" y="43"/>
                  </a:lnTo>
                  <a:lnTo>
                    <a:pt x="18486" y="0"/>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58" name="Google Shape;602;p21">
              <a:extLst>
                <a:ext uri="{FF2B5EF4-FFF2-40B4-BE49-F238E27FC236}">
                  <a16:creationId xmlns:a16="http://schemas.microsoft.com/office/drawing/2014/main" id="{E2F2AA40-45CE-F646-91D1-3D2F896BBD28}"/>
                </a:ext>
              </a:extLst>
            </p:cNvPr>
            <p:cNvSpPr/>
            <p:nvPr/>
          </p:nvSpPr>
          <p:spPr>
            <a:xfrm>
              <a:off x="4625084" y="1394790"/>
              <a:ext cx="1099163" cy="964913"/>
            </a:xfrm>
            <a:custGeom>
              <a:avLst/>
              <a:gdLst/>
              <a:ahLst/>
              <a:cxnLst/>
              <a:rect l="l" t="t" r="r" b="b"/>
              <a:pathLst>
                <a:path w="33896" h="29756" extrusionOk="0">
                  <a:moveTo>
                    <a:pt x="27962" y="1"/>
                  </a:moveTo>
                  <a:lnTo>
                    <a:pt x="27621" y="15"/>
                  </a:lnTo>
                  <a:lnTo>
                    <a:pt x="27279" y="58"/>
                  </a:lnTo>
                  <a:lnTo>
                    <a:pt x="27108" y="86"/>
                  </a:lnTo>
                  <a:lnTo>
                    <a:pt x="26938" y="129"/>
                  </a:lnTo>
                  <a:lnTo>
                    <a:pt x="26767" y="186"/>
                  </a:lnTo>
                  <a:lnTo>
                    <a:pt x="26610" y="243"/>
                  </a:lnTo>
                  <a:lnTo>
                    <a:pt x="26440" y="314"/>
                  </a:lnTo>
                  <a:lnTo>
                    <a:pt x="26283" y="399"/>
                  </a:lnTo>
                  <a:lnTo>
                    <a:pt x="26126" y="484"/>
                  </a:lnTo>
                  <a:lnTo>
                    <a:pt x="25970" y="584"/>
                  </a:lnTo>
                  <a:lnTo>
                    <a:pt x="25813" y="684"/>
                  </a:lnTo>
                  <a:lnTo>
                    <a:pt x="25671" y="798"/>
                  </a:lnTo>
                  <a:lnTo>
                    <a:pt x="25543" y="911"/>
                  </a:lnTo>
                  <a:lnTo>
                    <a:pt x="25415" y="1039"/>
                  </a:lnTo>
                  <a:lnTo>
                    <a:pt x="25287" y="1168"/>
                  </a:lnTo>
                  <a:lnTo>
                    <a:pt x="25173" y="1296"/>
                  </a:lnTo>
                  <a:lnTo>
                    <a:pt x="25073" y="1438"/>
                  </a:lnTo>
                  <a:lnTo>
                    <a:pt x="24974" y="1580"/>
                  </a:lnTo>
                  <a:lnTo>
                    <a:pt x="24789" y="1879"/>
                  </a:lnTo>
                  <a:lnTo>
                    <a:pt x="24647" y="2192"/>
                  </a:lnTo>
                  <a:lnTo>
                    <a:pt x="24533" y="2505"/>
                  </a:lnTo>
                  <a:lnTo>
                    <a:pt x="24447" y="2832"/>
                  </a:lnTo>
                  <a:lnTo>
                    <a:pt x="24390" y="3174"/>
                  </a:lnTo>
                  <a:lnTo>
                    <a:pt x="24376" y="3515"/>
                  </a:lnTo>
                  <a:lnTo>
                    <a:pt x="24390" y="3857"/>
                  </a:lnTo>
                  <a:lnTo>
                    <a:pt x="24433" y="4198"/>
                  </a:lnTo>
                  <a:lnTo>
                    <a:pt x="24476" y="4369"/>
                  </a:lnTo>
                  <a:lnTo>
                    <a:pt x="24518" y="4540"/>
                  </a:lnTo>
                  <a:lnTo>
                    <a:pt x="24575" y="4711"/>
                  </a:lnTo>
                  <a:lnTo>
                    <a:pt x="24632" y="4867"/>
                  </a:lnTo>
                  <a:lnTo>
                    <a:pt x="24703" y="5038"/>
                  </a:lnTo>
                  <a:lnTo>
                    <a:pt x="24775" y="5195"/>
                  </a:lnTo>
                  <a:lnTo>
                    <a:pt x="24874" y="5351"/>
                  </a:lnTo>
                  <a:lnTo>
                    <a:pt x="24960" y="5508"/>
                  </a:lnTo>
                  <a:lnTo>
                    <a:pt x="25273" y="5991"/>
                  </a:lnTo>
                  <a:lnTo>
                    <a:pt x="25543" y="6475"/>
                  </a:lnTo>
                  <a:lnTo>
                    <a:pt x="25785" y="6988"/>
                  </a:lnTo>
                  <a:lnTo>
                    <a:pt x="25998" y="7486"/>
                  </a:lnTo>
                  <a:lnTo>
                    <a:pt x="26198" y="7998"/>
                  </a:lnTo>
                  <a:lnTo>
                    <a:pt x="26354" y="8524"/>
                  </a:lnTo>
                  <a:lnTo>
                    <a:pt x="26496" y="9051"/>
                  </a:lnTo>
                  <a:lnTo>
                    <a:pt x="26610" y="9577"/>
                  </a:lnTo>
                  <a:lnTo>
                    <a:pt x="26696" y="10104"/>
                  </a:lnTo>
                  <a:lnTo>
                    <a:pt x="26753" y="10630"/>
                  </a:lnTo>
                  <a:lnTo>
                    <a:pt x="26781" y="11171"/>
                  </a:lnTo>
                  <a:lnTo>
                    <a:pt x="26795" y="11698"/>
                  </a:lnTo>
                  <a:lnTo>
                    <a:pt x="26781" y="12238"/>
                  </a:lnTo>
                  <a:lnTo>
                    <a:pt x="26738" y="12765"/>
                  </a:lnTo>
                  <a:lnTo>
                    <a:pt x="26667" y="13291"/>
                  </a:lnTo>
                  <a:lnTo>
                    <a:pt x="26568" y="13818"/>
                  </a:lnTo>
                  <a:lnTo>
                    <a:pt x="26454" y="14330"/>
                  </a:lnTo>
                  <a:lnTo>
                    <a:pt x="26311" y="14842"/>
                  </a:lnTo>
                  <a:lnTo>
                    <a:pt x="26141" y="15341"/>
                  </a:lnTo>
                  <a:lnTo>
                    <a:pt x="25956" y="15839"/>
                  </a:lnTo>
                  <a:lnTo>
                    <a:pt x="25742" y="16337"/>
                  </a:lnTo>
                  <a:lnTo>
                    <a:pt x="25500" y="16806"/>
                  </a:lnTo>
                  <a:lnTo>
                    <a:pt x="25230" y="17276"/>
                  </a:lnTo>
                  <a:lnTo>
                    <a:pt x="24945" y="17731"/>
                  </a:lnTo>
                  <a:lnTo>
                    <a:pt x="24632" y="18172"/>
                  </a:lnTo>
                  <a:lnTo>
                    <a:pt x="24305" y="18599"/>
                  </a:lnTo>
                  <a:lnTo>
                    <a:pt x="23949" y="19012"/>
                  </a:lnTo>
                  <a:lnTo>
                    <a:pt x="23579" y="19410"/>
                  </a:lnTo>
                  <a:lnTo>
                    <a:pt x="23181" y="19795"/>
                  </a:lnTo>
                  <a:lnTo>
                    <a:pt x="22754" y="20150"/>
                  </a:lnTo>
                  <a:lnTo>
                    <a:pt x="22313" y="20506"/>
                  </a:lnTo>
                  <a:lnTo>
                    <a:pt x="21843" y="20833"/>
                  </a:lnTo>
                  <a:lnTo>
                    <a:pt x="21359" y="21132"/>
                  </a:lnTo>
                  <a:lnTo>
                    <a:pt x="20876" y="21402"/>
                  </a:lnTo>
                  <a:lnTo>
                    <a:pt x="20363" y="21644"/>
                  </a:lnTo>
                  <a:lnTo>
                    <a:pt x="19865" y="21872"/>
                  </a:lnTo>
                  <a:lnTo>
                    <a:pt x="19353" y="22057"/>
                  </a:lnTo>
                  <a:lnTo>
                    <a:pt x="18827" y="22228"/>
                  </a:lnTo>
                  <a:lnTo>
                    <a:pt x="18300" y="22356"/>
                  </a:lnTo>
                  <a:lnTo>
                    <a:pt x="17773" y="22470"/>
                  </a:lnTo>
                  <a:lnTo>
                    <a:pt x="17247" y="22555"/>
                  </a:lnTo>
                  <a:lnTo>
                    <a:pt x="16720" y="22612"/>
                  </a:lnTo>
                  <a:lnTo>
                    <a:pt x="16180" y="22655"/>
                  </a:lnTo>
                  <a:lnTo>
                    <a:pt x="15653" y="22655"/>
                  </a:lnTo>
                  <a:lnTo>
                    <a:pt x="15113" y="22640"/>
                  </a:lnTo>
                  <a:lnTo>
                    <a:pt x="14586" y="22598"/>
                  </a:lnTo>
                  <a:lnTo>
                    <a:pt x="14059" y="22527"/>
                  </a:lnTo>
                  <a:lnTo>
                    <a:pt x="13533" y="22427"/>
                  </a:lnTo>
                  <a:lnTo>
                    <a:pt x="13021" y="22313"/>
                  </a:lnTo>
                  <a:lnTo>
                    <a:pt x="12508" y="22171"/>
                  </a:lnTo>
                  <a:lnTo>
                    <a:pt x="12010" y="22000"/>
                  </a:lnTo>
                  <a:lnTo>
                    <a:pt x="11512" y="21815"/>
                  </a:lnTo>
                  <a:lnTo>
                    <a:pt x="11014" y="21602"/>
                  </a:lnTo>
                  <a:lnTo>
                    <a:pt x="10545" y="21360"/>
                  </a:lnTo>
                  <a:lnTo>
                    <a:pt x="10075" y="21089"/>
                  </a:lnTo>
                  <a:lnTo>
                    <a:pt x="9620" y="20805"/>
                  </a:lnTo>
                  <a:lnTo>
                    <a:pt x="9179" y="20506"/>
                  </a:lnTo>
                  <a:lnTo>
                    <a:pt x="8752" y="20164"/>
                  </a:lnTo>
                  <a:lnTo>
                    <a:pt x="8339" y="19809"/>
                  </a:lnTo>
                  <a:lnTo>
                    <a:pt x="7941" y="19439"/>
                  </a:lnTo>
                  <a:lnTo>
                    <a:pt x="7556" y="19040"/>
                  </a:lnTo>
                  <a:lnTo>
                    <a:pt x="7201" y="18613"/>
                  </a:lnTo>
                  <a:lnTo>
                    <a:pt x="6845" y="18172"/>
                  </a:lnTo>
                  <a:lnTo>
                    <a:pt x="6518" y="17703"/>
                  </a:lnTo>
                  <a:lnTo>
                    <a:pt x="6418" y="17560"/>
                  </a:lnTo>
                  <a:lnTo>
                    <a:pt x="6304" y="17418"/>
                  </a:lnTo>
                  <a:lnTo>
                    <a:pt x="6190" y="17276"/>
                  </a:lnTo>
                  <a:lnTo>
                    <a:pt x="6062" y="17148"/>
                  </a:lnTo>
                  <a:lnTo>
                    <a:pt x="5934" y="17020"/>
                  </a:lnTo>
                  <a:lnTo>
                    <a:pt x="5806" y="16906"/>
                  </a:lnTo>
                  <a:lnTo>
                    <a:pt x="5664" y="16806"/>
                  </a:lnTo>
                  <a:lnTo>
                    <a:pt x="5522" y="16707"/>
                  </a:lnTo>
                  <a:lnTo>
                    <a:pt x="5237" y="16522"/>
                  </a:lnTo>
                  <a:lnTo>
                    <a:pt x="4924" y="16379"/>
                  </a:lnTo>
                  <a:lnTo>
                    <a:pt x="4597" y="16265"/>
                  </a:lnTo>
                  <a:lnTo>
                    <a:pt x="4269" y="16180"/>
                  </a:lnTo>
                  <a:lnTo>
                    <a:pt x="3928" y="16137"/>
                  </a:lnTo>
                  <a:lnTo>
                    <a:pt x="3586" y="16109"/>
                  </a:lnTo>
                  <a:lnTo>
                    <a:pt x="3245" y="16123"/>
                  </a:lnTo>
                  <a:lnTo>
                    <a:pt x="2903" y="16166"/>
                  </a:lnTo>
                  <a:lnTo>
                    <a:pt x="2733" y="16209"/>
                  </a:lnTo>
                  <a:lnTo>
                    <a:pt x="2576" y="16251"/>
                  </a:lnTo>
                  <a:lnTo>
                    <a:pt x="2405" y="16308"/>
                  </a:lnTo>
                  <a:lnTo>
                    <a:pt x="2234" y="16365"/>
                  </a:lnTo>
                  <a:lnTo>
                    <a:pt x="2078" y="16436"/>
                  </a:lnTo>
                  <a:lnTo>
                    <a:pt x="1907" y="16522"/>
                  </a:lnTo>
                  <a:lnTo>
                    <a:pt x="1751" y="16607"/>
                  </a:lnTo>
                  <a:lnTo>
                    <a:pt x="1594" y="16707"/>
                  </a:lnTo>
                  <a:lnTo>
                    <a:pt x="1452" y="16806"/>
                  </a:lnTo>
                  <a:lnTo>
                    <a:pt x="1310" y="16920"/>
                  </a:lnTo>
                  <a:lnTo>
                    <a:pt x="1167" y="17034"/>
                  </a:lnTo>
                  <a:lnTo>
                    <a:pt x="1039" y="17162"/>
                  </a:lnTo>
                  <a:lnTo>
                    <a:pt x="925" y="17290"/>
                  </a:lnTo>
                  <a:lnTo>
                    <a:pt x="811" y="17418"/>
                  </a:lnTo>
                  <a:lnTo>
                    <a:pt x="698" y="17560"/>
                  </a:lnTo>
                  <a:lnTo>
                    <a:pt x="598" y="17703"/>
                  </a:lnTo>
                  <a:lnTo>
                    <a:pt x="427" y="17987"/>
                  </a:lnTo>
                  <a:lnTo>
                    <a:pt x="271" y="18300"/>
                  </a:lnTo>
                  <a:lnTo>
                    <a:pt x="157" y="18628"/>
                  </a:lnTo>
                  <a:lnTo>
                    <a:pt x="72" y="18955"/>
                  </a:lnTo>
                  <a:lnTo>
                    <a:pt x="29" y="19296"/>
                  </a:lnTo>
                  <a:lnTo>
                    <a:pt x="0" y="19638"/>
                  </a:lnTo>
                  <a:lnTo>
                    <a:pt x="15" y="19979"/>
                  </a:lnTo>
                  <a:lnTo>
                    <a:pt x="72" y="20321"/>
                  </a:lnTo>
                  <a:lnTo>
                    <a:pt x="100" y="20492"/>
                  </a:lnTo>
                  <a:lnTo>
                    <a:pt x="143" y="20648"/>
                  </a:lnTo>
                  <a:lnTo>
                    <a:pt x="200" y="20819"/>
                  </a:lnTo>
                  <a:lnTo>
                    <a:pt x="256" y="20990"/>
                  </a:lnTo>
                  <a:lnTo>
                    <a:pt x="328" y="21146"/>
                  </a:lnTo>
                  <a:lnTo>
                    <a:pt x="413" y="21317"/>
                  </a:lnTo>
                  <a:lnTo>
                    <a:pt x="498" y="21474"/>
                  </a:lnTo>
                  <a:lnTo>
                    <a:pt x="598" y="21630"/>
                  </a:lnTo>
                  <a:lnTo>
                    <a:pt x="854" y="22014"/>
                  </a:lnTo>
                  <a:lnTo>
                    <a:pt x="1125" y="22384"/>
                  </a:lnTo>
                  <a:lnTo>
                    <a:pt x="1409" y="22754"/>
                  </a:lnTo>
                  <a:lnTo>
                    <a:pt x="1694" y="23124"/>
                  </a:lnTo>
                  <a:lnTo>
                    <a:pt x="1993" y="23466"/>
                  </a:lnTo>
                  <a:lnTo>
                    <a:pt x="2291" y="23807"/>
                  </a:lnTo>
                  <a:lnTo>
                    <a:pt x="2604" y="24149"/>
                  </a:lnTo>
                  <a:lnTo>
                    <a:pt x="2917" y="24476"/>
                  </a:lnTo>
                  <a:lnTo>
                    <a:pt x="3245" y="24789"/>
                  </a:lnTo>
                  <a:lnTo>
                    <a:pt x="3572" y="25088"/>
                  </a:lnTo>
                  <a:lnTo>
                    <a:pt x="3914" y="25387"/>
                  </a:lnTo>
                  <a:lnTo>
                    <a:pt x="4255" y="25671"/>
                  </a:lnTo>
                  <a:lnTo>
                    <a:pt x="4597" y="25956"/>
                  </a:lnTo>
                  <a:lnTo>
                    <a:pt x="4952" y="26212"/>
                  </a:lnTo>
                  <a:lnTo>
                    <a:pt x="5322" y="26483"/>
                  </a:lnTo>
                  <a:lnTo>
                    <a:pt x="5678" y="26724"/>
                  </a:lnTo>
                  <a:lnTo>
                    <a:pt x="6062" y="26966"/>
                  </a:lnTo>
                  <a:lnTo>
                    <a:pt x="6432" y="27194"/>
                  </a:lnTo>
                  <a:lnTo>
                    <a:pt x="6816" y="27422"/>
                  </a:lnTo>
                  <a:lnTo>
                    <a:pt x="7201" y="27635"/>
                  </a:lnTo>
                  <a:lnTo>
                    <a:pt x="7585" y="27834"/>
                  </a:lnTo>
                  <a:lnTo>
                    <a:pt x="7983" y="28019"/>
                  </a:lnTo>
                  <a:lnTo>
                    <a:pt x="8382" y="28204"/>
                  </a:lnTo>
                  <a:lnTo>
                    <a:pt x="8780" y="28375"/>
                  </a:lnTo>
                  <a:lnTo>
                    <a:pt x="9193" y="28532"/>
                  </a:lnTo>
                  <a:lnTo>
                    <a:pt x="9606" y="28688"/>
                  </a:lnTo>
                  <a:lnTo>
                    <a:pt x="10018" y="28831"/>
                  </a:lnTo>
                  <a:lnTo>
                    <a:pt x="10431" y="28959"/>
                  </a:lnTo>
                  <a:lnTo>
                    <a:pt x="10844" y="29087"/>
                  </a:lnTo>
                  <a:lnTo>
                    <a:pt x="11270" y="29200"/>
                  </a:lnTo>
                  <a:lnTo>
                    <a:pt x="11697" y="29300"/>
                  </a:lnTo>
                  <a:lnTo>
                    <a:pt x="12124" y="29400"/>
                  </a:lnTo>
                  <a:lnTo>
                    <a:pt x="12551" y="29471"/>
                  </a:lnTo>
                  <a:lnTo>
                    <a:pt x="12978" y="29542"/>
                  </a:lnTo>
                  <a:lnTo>
                    <a:pt x="13405" y="29613"/>
                  </a:lnTo>
                  <a:lnTo>
                    <a:pt x="13846" y="29656"/>
                  </a:lnTo>
                  <a:lnTo>
                    <a:pt x="14273" y="29699"/>
                  </a:lnTo>
                  <a:lnTo>
                    <a:pt x="14714" y="29727"/>
                  </a:lnTo>
                  <a:lnTo>
                    <a:pt x="15155" y="29755"/>
                  </a:lnTo>
                  <a:lnTo>
                    <a:pt x="16464" y="29755"/>
                  </a:lnTo>
                  <a:lnTo>
                    <a:pt x="16905" y="29727"/>
                  </a:lnTo>
                  <a:lnTo>
                    <a:pt x="17332" y="29699"/>
                  </a:lnTo>
                  <a:lnTo>
                    <a:pt x="17773" y="29656"/>
                  </a:lnTo>
                  <a:lnTo>
                    <a:pt x="18215" y="29599"/>
                  </a:lnTo>
                  <a:lnTo>
                    <a:pt x="18642" y="29528"/>
                  </a:lnTo>
                  <a:lnTo>
                    <a:pt x="19083" y="29457"/>
                  </a:lnTo>
                  <a:lnTo>
                    <a:pt x="19524" y="29371"/>
                  </a:lnTo>
                  <a:lnTo>
                    <a:pt x="19951" y="29272"/>
                  </a:lnTo>
                  <a:lnTo>
                    <a:pt x="20378" y="29172"/>
                  </a:lnTo>
                  <a:lnTo>
                    <a:pt x="20819" y="29044"/>
                  </a:lnTo>
                  <a:lnTo>
                    <a:pt x="21246" y="28916"/>
                  </a:lnTo>
                  <a:lnTo>
                    <a:pt x="21658" y="28774"/>
                  </a:lnTo>
                  <a:lnTo>
                    <a:pt x="22085" y="28631"/>
                  </a:lnTo>
                  <a:lnTo>
                    <a:pt x="22512" y="28461"/>
                  </a:lnTo>
                  <a:lnTo>
                    <a:pt x="22925" y="28290"/>
                  </a:lnTo>
                  <a:lnTo>
                    <a:pt x="23337" y="28105"/>
                  </a:lnTo>
                  <a:lnTo>
                    <a:pt x="23750" y="27906"/>
                  </a:lnTo>
                  <a:lnTo>
                    <a:pt x="24163" y="27692"/>
                  </a:lnTo>
                  <a:lnTo>
                    <a:pt x="24575" y="27479"/>
                  </a:lnTo>
                  <a:lnTo>
                    <a:pt x="24974" y="27251"/>
                  </a:lnTo>
                  <a:lnTo>
                    <a:pt x="25372" y="27009"/>
                  </a:lnTo>
                  <a:lnTo>
                    <a:pt x="25756" y="26753"/>
                  </a:lnTo>
                  <a:lnTo>
                    <a:pt x="26155" y="26497"/>
                  </a:lnTo>
                  <a:lnTo>
                    <a:pt x="26525" y="26226"/>
                  </a:lnTo>
                  <a:lnTo>
                    <a:pt x="26895" y="25942"/>
                  </a:lnTo>
                  <a:lnTo>
                    <a:pt x="27251" y="25657"/>
                  </a:lnTo>
                  <a:lnTo>
                    <a:pt x="27606" y="25358"/>
                  </a:lnTo>
                  <a:lnTo>
                    <a:pt x="27948" y="25060"/>
                  </a:lnTo>
                  <a:lnTo>
                    <a:pt x="28289" y="24747"/>
                  </a:lnTo>
                  <a:lnTo>
                    <a:pt x="28602" y="24433"/>
                  </a:lnTo>
                  <a:lnTo>
                    <a:pt x="28916" y="24106"/>
                  </a:lnTo>
                  <a:lnTo>
                    <a:pt x="29229" y="23779"/>
                  </a:lnTo>
                  <a:lnTo>
                    <a:pt x="29527" y="23437"/>
                  </a:lnTo>
                  <a:lnTo>
                    <a:pt x="29812" y="23096"/>
                  </a:lnTo>
                  <a:lnTo>
                    <a:pt x="30082" y="22754"/>
                  </a:lnTo>
                  <a:lnTo>
                    <a:pt x="30353" y="22399"/>
                  </a:lnTo>
                  <a:lnTo>
                    <a:pt x="30609" y="22029"/>
                  </a:lnTo>
                  <a:lnTo>
                    <a:pt x="30865" y="21673"/>
                  </a:lnTo>
                  <a:lnTo>
                    <a:pt x="31107" y="21289"/>
                  </a:lnTo>
                  <a:lnTo>
                    <a:pt x="31335" y="20919"/>
                  </a:lnTo>
                  <a:lnTo>
                    <a:pt x="31562" y="20534"/>
                  </a:lnTo>
                  <a:lnTo>
                    <a:pt x="31761" y="20150"/>
                  </a:lnTo>
                  <a:lnTo>
                    <a:pt x="31961" y="19766"/>
                  </a:lnTo>
                  <a:lnTo>
                    <a:pt x="32160" y="19368"/>
                  </a:lnTo>
                  <a:lnTo>
                    <a:pt x="32345" y="18969"/>
                  </a:lnTo>
                  <a:lnTo>
                    <a:pt x="32516" y="18571"/>
                  </a:lnTo>
                  <a:lnTo>
                    <a:pt x="32672" y="18158"/>
                  </a:lnTo>
                  <a:lnTo>
                    <a:pt x="32829" y="17745"/>
                  </a:lnTo>
                  <a:lnTo>
                    <a:pt x="32971" y="17333"/>
                  </a:lnTo>
                  <a:lnTo>
                    <a:pt x="33099" y="16920"/>
                  </a:lnTo>
                  <a:lnTo>
                    <a:pt x="33227" y="16507"/>
                  </a:lnTo>
                  <a:lnTo>
                    <a:pt x="33341" y="16080"/>
                  </a:lnTo>
                  <a:lnTo>
                    <a:pt x="33441" y="15654"/>
                  </a:lnTo>
                  <a:lnTo>
                    <a:pt x="33526" y="15227"/>
                  </a:lnTo>
                  <a:lnTo>
                    <a:pt x="33611" y="14800"/>
                  </a:lnTo>
                  <a:lnTo>
                    <a:pt x="33683" y="14373"/>
                  </a:lnTo>
                  <a:lnTo>
                    <a:pt x="33754" y="13946"/>
                  </a:lnTo>
                  <a:lnTo>
                    <a:pt x="33796" y="13505"/>
                  </a:lnTo>
                  <a:lnTo>
                    <a:pt x="33839" y="13078"/>
                  </a:lnTo>
                  <a:lnTo>
                    <a:pt x="33868" y="12637"/>
                  </a:lnTo>
                  <a:lnTo>
                    <a:pt x="33896" y="12196"/>
                  </a:lnTo>
                  <a:lnTo>
                    <a:pt x="33896" y="11769"/>
                  </a:lnTo>
                  <a:lnTo>
                    <a:pt x="33896" y="11328"/>
                  </a:lnTo>
                  <a:lnTo>
                    <a:pt x="33882" y="10887"/>
                  </a:lnTo>
                  <a:lnTo>
                    <a:pt x="33868" y="10445"/>
                  </a:lnTo>
                  <a:lnTo>
                    <a:pt x="33839" y="10019"/>
                  </a:lnTo>
                  <a:lnTo>
                    <a:pt x="33796" y="9577"/>
                  </a:lnTo>
                  <a:lnTo>
                    <a:pt x="33739" y="9136"/>
                  </a:lnTo>
                  <a:lnTo>
                    <a:pt x="33668" y="8709"/>
                  </a:lnTo>
                  <a:lnTo>
                    <a:pt x="33597" y="8268"/>
                  </a:lnTo>
                  <a:lnTo>
                    <a:pt x="33512" y="7827"/>
                  </a:lnTo>
                  <a:lnTo>
                    <a:pt x="33412" y="7400"/>
                  </a:lnTo>
                  <a:lnTo>
                    <a:pt x="33298" y="6973"/>
                  </a:lnTo>
                  <a:lnTo>
                    <a:pt x="33184" y="6532"/>
                  </a:lnTo>
                  <a:lnTo>
                    <a:pt x="33056" y="6105"/>
                  </a:lnTo>
                  <a:lnTo>
                    <a:pt x="32914" y="5678"/>
                  </a:lnTo>
                  <a:lnTo>
                    <a:pt x="32758" y="5266"/>
                  </a:lnTo>
                  <a:lnTo>
                    <a:pt x="32601" y="4839"/>
                  </a:lnTo>
                  <a:lnTo>
                    <a:pt x="32430" y="4426"/>
                  </a:lnTo>
                  <a:lnTo>
                    <a:pt x="32245" y="4014"/>
                  </a:lnTo>
                  <a:lnTo>
                    <a:pt x="32046" y="3601"/>
                  </a:lnTo>
                  <a:lnTo>
                    <a:pt x="31833" y="3188"/>
                  </a:lnTo>
                  <a:lnTo>
                    <a:pt x="31619" y="2776"/>
                  </a:lnTo>
                  <a:lnTo>
                    <a:pt x="31392" y="2377"/>
                  </a:lnTo>
                  <a:lnTo>
                    <a:pt x="31150" y="1979"/>
                  </a:lnTo>
                  <a:lnTo>
                    <a:pt x="30893" y="1594"/>
                  </a:lnTo>
                  <a:lnTo>
                    <a:pt x="30794" y="1438"/>
                  </a:lnTo>
                  <a:lnTo>
                    <a:pt x="30680" y="1296"/>
                  </a:lnTo>
                  <a:lnTo>
                    <a:pt x="30566" y="1153"/>
                  </a:lnTo>
                  <a:lnTo>
                    <a:pt x="30438" y="1025"/>
                  </a:lnTo>
                  <a:lnTo>
                    <a:pt x="30310" y="911"/>
                  </a:lnTo>
                  <a:lnTo>
                    <a:pt x="30182" y="798"/>
                  </a:lnTo>
                  <a:lnTo>
                    <a:pt x="30040" y="684"/>
                  </a:lnTo>
                  <a:lnTo>
                    <a:pt x="29897" y="584"/>
                  </a:lnTo>
                  <a:lnTo>
                    <a:pt x="29599" y="413"/>
                  </a:lnTo>
                  <a:lnTo>
                    <a:pt x="29285" y="271"/>
                  </a:lnTo>
                  <a:lnTo>
                    <a:pt x="28972" y="157"/>
                  </a:lnTo>
                  <a:lnTo>
                    <a:pt x="28645" y="72"/>
                  </a:lnTo>
                  <a:lnTo>
                    <a:pt x="28304" y="15"/>
                  </a:lnTo>
                  <a:lnTo>
                    <a:pt x="27962"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59" name="Google Shape;603;p21">
              <a:extLst>
                <a:ext uri="{FF2B5EF4-FFF2-40B4-BE49-F238E27FC236}">
                  <a16:creationId xmlns:a16="http://schemas.microsoft.com/office/drawing/2014/main" id="{2F96CF34-262E-5A47-A110-0A231ECDCEE9}"/>
                </a:ext>
              </a:extLst>
            </p:cNvPr>
            <p:cNvSpPr/>
            <p:nvPr/>
          </p:nvSpPr>
          <p:spPr>
            <a:xfrm>
              <a:off x="5651770" y="3750004"/>
              <a:ext cx="606362" cy="981970"/>
            </a:xfrm>
            <a:custGeom>
              <a:avLst/>
              <a:gdLst/>
              <a:ahLst/>
              <a:cxnLst/>
              <a:rect l="l" t="t" r="r" b="b"/>
              <a:pathLst>
                <a:path w="18699" h="30282" extrusionOk="0">
                  <a:moveTo>
                    <a:pt x="8880" y="0"/>
                  </a:moveTo>
                  <a:lnTo>
                    <a:pt x="8397" y="43"/>
                  </a:lnTo>
                  <a:lnTo>
                    <a:pt x="7927" y="100"/>
                  </a:lnTo>
                  <a:lnTo>
                    <a:pt x="7472" y="185"/>
                  </a:lnTo>
                  <a:lnTo>
                    <a:pt x="7016" y="285"/>
                  </a:lnTo>
                  <a:lnTo>
                    <a:pt x="6575" y="413"/>
                  </a:lnTo>
                  <a:lnTo>
                    <a:pt x="6148" y="569"/>
                  </a:lnTo>
                  <a:lnTo>
                    <a:pt x="5721" y="726"/>
                  </a:lnTo>
                  <a:lnTo>
                    <a:pt x="5309" y="911"/>
                  </a:lnTo>
                  <a:lnTo>
                    <a:pt x="4896" y="1124"/>
                  </a:lnTo>
                  <a:lnTo>
                    <a:pt x="4512" y="1352"/>
                  </a:lnTo>
                  <a:lnTo>
                    <a:pt x="4128" y="1594"/>
                  </a:lnTo>
                  <a:lnTo>
                    <a:pt x="3758" y="1850"/>
                  </a:lnTo>
                  <a:lnTo>
                    <a:pt x="3416" y="2135"/>
                  </a:lnTo>
                  <a:lnTo>
                    <a:pt x="3075" y="2419"/>
                  </a:lnTo>
                  <a:lnTo>
                    <a:pt x="2747" y="2732"/>
                  </a:lnTo>
                  <a:lnTo>
                    <a:pt x="2434" y="3060"/>
                  </a:lnTo>
                  <a:lnTo>
                    <a:pt x="2135" y="3401"/>
                  </a:lnTo>
                  <a:lnTo>
                    <a:pt x="1865" y="3757"/>
                  </a:lnTo>
                  <a:lnTo>
                    <a:pt x="1609" y="4113"/>
                  </a:lnTo>
                  <a:lnTo>
                    <a:pt x="1367" y="4497"/>
                  </a:lnTo>
                  <a:lnTo>
                    <a:pt x="1139" y="4881"/>
                  </a:lnTo>
                  <a:lnTo>
                    <a:pt x="926" y="5294"/>
                  </a:lnTo>
                  <a:lnTo>
                    <a:pt x="741" y="5706"/>
                  </a:lnTo>
                  <a:lnTo>
                    <a:pt x="570" y="6133"/>
                  </a:lnTo>
                  <a:lnTo>
                    <a:pt x="428" y="6560"/>
                  </a:lnTo>
                  <a:lnTo>
                    <a:pt x="300" y="7001"/>
                  </a:lnTo>
                  <a:lnTo>
                    <a:pt x="200" y="7457"/>
                  </a:lnTo>
                  <a:lnTo>
                    <a:pt x="115" y="7926"/>
                  </a:lnTo>
                  <a:lnTo>
                    <a:pt x="58" y="8382"/>
                  </a:lnTo>
                  <a:lnTo>
                    <a:pt x="15" y="8865"/>
                  </a:lnTo>
                  <a:lnTo>
                    <a:pt x="1" y="9349"/>
                  </a:lnTo>
                  <a:lnTo>
                    <a:pt x="1" y="20932"/>
                  </a:lnTo>
                  <a:lnTo>
                    <a:pt x="15" y="21416"/>
                  </a:lnTo>
                  <a:lnTo>
                    <a:pt x="58" y="21900"/>
                  </a:lnTo>
                  <a:lnTo>
                    <a:pt x="115" y="22355"/>
                  </a:lnTo>
                  <a:lnTo>
                    <a:pt x="200" y="22825"/>
                  </a:lnTo>
                  <a:lnTo>
                    <a:pt x="300" y="23280"/>
                  </a:lnTo>
                  <a:lnTo>
                    <a:pt x="428" y="23722"/>
                  </a:lnTo>
                  <a:lnTo>
                    <a:pt x="570" y="24148"/>
                  </a:lnTo>
                  <a:lnTo>
                    <a:pt x="741" y="24575"/>
                  </a:lnTo>
                  <a:lnTo>
                    <a:pt x="926" y="24988"/>
                  </a:lnTo>
                  <a:lnTo>
                    <a:pt x="1139" y="25386"/>
                  </a:lnTo>
                  <a:lnTo>
                    <a:pt x="1367" y="25785"/>
                  </a:lnTo>
                  <a:lnTo>
                    <a:pt x="1609" y="26169"/>
                  </a:lnTo>
                  <a:lnTo>
                    <a:pt x="1865" y="26525"/>
                  </a:lnTo>
                  <a:lnTo>
                    <a:pt x="2135" y="26881"/>
                  </a:lnTo>
                  <a:lnTo>
                    <a:pt x="2434" y="27222"/>
                  </a:lnTo>
                  <a:lnTo>
                    <a:pt x="2747" y="27549"/>
                  </a:lnTo>
                  <a:lnTo>
                    <a:pt x="3075" y="27862"/>
                  </a:lnTo>
                  <a:lnTo>
                    <a:pt x="3416" y="28147"/>
                  </a:lnTo>
                  <a:lnTo>
                    <a:pt x="3758" y="28432"/>
                  </a:lnTo>
                  <a:lnTo>
                    <a:pt x="4128" y="28688"/>
                  </a:lnTo>
                  <a:lnTo>
                    <a:pt x="4512" y="28930"/>
                  </a:lnTo>
                  <a:lnTo>
                    <a:pt x="4896" y="29157"/>
                  </a:lnTo>
                  <a:lnTo>
                    <a:pt x="5309" y="29371"/>
                  </a:lnTo>
                  <a:lnTo>
                    <a:pt x="5721" y="29556"/>
                  </a:lnTo>
                  <a:lnTo>
                    <a:pt x="6148" y="29712"/>
                  </a:lnTo>
                  <a:lnTo>
                    <a:pt x="6575" y="29869"/>
                  </a:lnTo>
                  <a:lnTo>
                    <a:pt x="7016" y="29997"/>
                  </a:lnTo>
                  <a:lnTo>
                    <a:pt x="7472" y="30097"/>
                  </a:lnTo>
                  <a:lnTo>
                    <a:pt x="7927" y="30182"/>
                  </a:lnTo>
                  <a:lnTo>
                    <a:pt x="8397" y="30239"/>
                  </a:lnTo>
                  <a:lnTo>
                    <a:pt x="8880" y="30267"/>
                  </a:lnTo>
                  <a:lnTo>
                    <a:pt x="9350" y="30282"/>
                  </a:lnTo>
                  <a:lnTo>
                    <a:pt x="9834" y="30267"/>
                  </a:lnTo>
                  <a:lnTo>
                    <a:pt x="10318" y="30239"/>
                  </a:lnTo>
                  <a:lnTo>
                    <a:pt x="10773" y="30182"/>
                  </a:lnTo>
                  <a:lnTo>
                    <a:pt x="11242" y="30097"/>
                  </a:lnTo>
                  <a:lnTo>
                    <a:pt x="11698" y="29997"/>
                  </a:lnTo>
                  <a:lnTo>
                    <a:pt x="12139" y="29869"/>
                  </a:lnTo>
                  <a:lnTo>
                    <a:pt x="12566" y="29712"/>
                  </a:lnTo>
                  <a:lnTo>
                    <a:pt x="12993" y="29556"/>
                  </a:lnTo>
                  <a:lnTo>
                    <a:pt x="13405" y="29371"/>
                  </a:lnTo>
                  <a:lnTo>
                    <a:pt x="13818" y="29157"/>
                  </a:lnTo>
                  <a:lnTo>
                    <a:pt x="14202" y="28930"/>
                  </a:lnTo>
                  <a:lnTo>
                    <a:pt x="14587" y="28688"/>
                  </a:lnTo>
                  <a:lnTo>
                    <a:pt x="14942" y="28432"/>
                  </a:lnTo>
                  <a:lnTo>
                    <a:pt x="15298" y="28147"/>
                  </a:lnTo>
                  <a:lnTo>
                    <a:pt x="15640" y="27862"/>
                  </a:lnTo>
                  <a:lnTo>
                    <a:pt x="15967" y="27549"/>
                  </a:lnTo>
                  <a:lnTo>
                    <a:pt x="16280" y="27222"/>
                  </a:lnTo>
                  <a:lnTo>
                    <a:pt x="16564" y="26881"/>
                  </a:lnTo>
                  <a:lnTo>
                    <a:pt x="16849" y="26525"/>
                  </a:lnTo>
                  <a:lnTo>
                    <a:pt x="17105" y="26169"/>
                  </a:lnTo>
                  <a:lnTo>
                    <a:pt x="17347" y="25785"/>
                  </a:lnTo>
                  <a:lnTo>
                    <a:pt x="17575" y="25386"/>
                  </a:lnTo>
                  <a:lnTo>
                    <a:pt x="17788" y="24988"/>
                  </a:lnTo>
                  <a:lnTo>
                    <a:pt x="17973" y="24575"/>
                  </a:lnTo>
                  <a:lnTo>
                    <a:pt x="18144" y="24148"/>
                  </a:lnTo>
                  <a:lnTo>
                    <a:pt x="18286" y="23722"/>
                  </a:lnTo>
                  <a:lnTo>
                    <a:pt x="18414" y="23280"/>
                  </a:lnTo>
                  <a:lnTo>
                    <a:pt x="18514" y="22825"/>
                  </a:lnTo>
                  <a:lnTo>
                    <a:pt x="18599" y="22355"/>
                  </a:lnTo>
                  <a:lnTo>
                    <a:pt x="18656" y="21900"/>
                  </a:lnTo>
                  <a:lnTo>
                    <a:pt x="18699" y="21416"/>
                  </a:lnTo>
                  <a:lnTo>
                    <a:pt x="18699" y="20932"/>
                  </a:lnTo>
                  <a:lnTo>
                    <a:pt x="18699" y="9349"/>
                  </a:lnTo>
                  <a:lnTo>
                    <a:pt x="18699" y="8865"/>
                  </a:lnTo>
                  <a:lnTo>
                    <a:pt x="18656" y="8382"/>
                  </a:lnTo>
                  <a:lnTo>
                    <a:pt x="18599" y="7926"/>
                  </a:lnTo>
                  <a:lnTo>
                    <a:pt x="18514" y="7457"/>
                  </a:lnTo>
                  <a:lnTo>
                    <a:pt x="18414" y="7001"/>
                  </a:lnTo>
                  <a:lnTo>
                    <a:pt x="18286" y="6560"/>
                  </a:lnTo>
                  <a:lnTo>
                    <a:pt x="18144" y="6133"/>
                  </a:lnTo>
                  <a:lnTo>
                    <a:pt x="17973" y="5706"/>
                  </a:lnTo>
                  <a:lnTo>
                    <a:pt x="17788" y="5294"/>
                  </a:lnTo>
                  <a:lnTo>
                    <a:pt x="17575" y="4881"/>
                  </a:lnTo>
                  <a:lnTo>
                    <a:pt x="17347" y="4497"/>
                  </a:lnTo>
                  <a:lnTo>
                    <a:pt x="17105" y="4113"/>
                  </a:lnTo>
                  <a:lnTo>
                    <a:pt x="16849" y="3757"/>
                  </a:lnTo>
                  <a:lnTo>
                    <a:pt x="16564" y="3401"/>
                  </a:lnTo>
                  <a:lnTo>
                    <a:pt x="16280" y="3060"/>
                  </a:lnTo>
                  <a:lnTo>
                    <a:pt x="15967" y="2732"/>
                  </a:lnTo>
                  <a:lnTo>
                    <a:pt x="15640" y="2419"/>
                  </a:lnTo>
                  <a:lnTo>
                    <a:pt x="15298" y="2135"/>
                  </a:lnTo>
                  <a:lnTo>
                    <a:pt x="14942" y="1850"/>
                  </a:lnTo>
                  <a:lnTo>
                    <a:pt x="14587" y="1594"/>
                  </a:lnTo>
                  <a:lnTo>
                    <a:pt x="14202" y="1352"/>
                  </a:lnTo>
                  <a:lnTo>
                    <a:pt x="13818" y="1124"/>
                  </a:lnTo>
                  <a:lnTo>
                    <a:pt x="13405" y="911"/>
                  </a:lnTo>
                  <a:lnTo>
                    <a:pt x="12993" y="726"/>
                  </a:lnTo>
                  <a:lnTo>
                    <a:pt x="12566" y="569"/>
                  </a:lnTo>
                  <a:lnTo>
                    <a:pt x="12139" y="413"/>
                  </a:lnTo>
                  <a:lnTo>
                    <a:pt x="11698" y="285"/>
                  </a:lnTo>
                  <a:lnTo>
                    <a:pt x="11242" y="185"/>
                  </a:lnTo>
                  <a:lnTo>
                    <a:pt x="10773" y="100"/>
                  </a:lnTo>
                  <a:lnTo>
                    <a:pt x="10318" y="43"/>
                  </a:lnTo>
                  <a:lnTo>
                    <a:pt x="9834" y="0"/>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60" name="Google Shape;604;p21">
              <a:extLst>
                <a:ext uri="{FF2B5EF4-FFF2-40B4-BE49-F238E27FC236}">
                  <a16:creationId xmlns:a16="http://schemas.microsoft.com/office/drawing/2014/main" id="{CA6B5247-6EF8-F64F-881A-EF6C1E011AA3}"/>
                </a:ext>
              </a:extLst>
            </p:cNvPr>
            <p:cNvSpPr/>
            <p:nvPr/>
          </p:nvSpPr>
          <p:spPr>
            <a:xfrm>
              <a:off x="5388751" y="4322642"/>
              <a:ext cx="1069200" cy="409332"/>
            </a:xfrm>
            <a:custGeom>
              <a:avLst/>
              <a:gdLst/>
              <a:ahLst/>
              <a:cxnLst/>
              <a:rect l="l" t="t" r="r" b="b"/>
              <a:pathLst>
                <a:path w="32972" h="12623" extrusionOk="0">
                  <a:moveTo>
                    <a:pt x="12637" y="1"/>
                  </a:moveTo>
                  <a:lnTo>
                    <a:pt x="11982" y="15"/>
                  </a:lnTo>
                  <a:lnTo>
                    <a:pt x="11342" y="58"/>
                  </a:lnTo>
                  <a:lnTo>
                    <a:pt x="10702" y="143"/>
                  </a:lnTo>
                  <a:lnTo>
                    <a:pt x="10090" y="257"/>
                  </a:lnTo>
                  <a:lnTo>
                    <a:pt x="9478" y="385"/>
                  </a:lnTo>
                  <a:lnTo>
                    <a:pt x="8880" y="556"/>
                  </a:lnTo>
                  <a:lnTo>
                    <a:pt x="8283" y="755"/>
                  </a:lnTo>
                  <a:lnTo>
                    <a:pt x="7713" y="982"/>
                  </a:lnTo>
                  <a:lnTo>
                    <a:pt x="7158" y="1239"/>
                  </a:lnTo>
                  <a:lnTo>
                    <a:pt x="6604" y="1523"/>
                  </a:lnTo>
                  <a:lnTo>
                    <a:pt x="6077" y="1822"/>
                  </a:lnTo>
                  <a:lnTo>
                    <a:pt x="5565" y="2149"/>
                  </a:lnTo>
                  <a:lnTo>
                    <a:pt x="5067" y="2505"/>
                  </a:lnTo>
                  <a:lnTo>
                    <a:pt x="4597" y="2875"/>
                  </a:lnTo>
                  <a:lnTo>
                    <a:pt x="4142" y="3273"/>
                  </a:lnTo>
                  <a:lnTo>
                    <a:pt x="3701" y="3700"/>
                  </a:lnTo>
                  <a:lnTo>
                    <a:pt x="3274" y="4127"/>
                  </a:lnTo>
                  <a:lnTo>
                    <a:pt x="2890" y="4597"/>
                  </a:lnTo>
                  <a:lnTo>
                    <a:pt x="2505" y="5066"/>
                  </a:lnTo>
                  <a:lnTo>
                    <a:pt x="2150" y="5564"/>
                  </a:lnTo>
                  <a:lnTo>
                    <a:pt x="1822" y="6077"/>
                  </a:lnTo>
                  <a:lnTo>
                    <a:pt x="1523" y="6603"/>
                  </a:lnTo>
                  <a:lnTo>
                    <a:pt x="1239" y="7144"/>
                  </a:lnTo>
                  <a:lnTo>
                    <a:pt x="997" y="7713"/>
                  </a:lnTo>
                  <a:lnTo>
                    <a:pt x="769" y="8282"/>
                  </a:lnTo>
                  <a:lnTo>
                    <a:pt x="570" y="8866"/>
                  </a:lnTo>
                  <a:lnTo>
                    <a:pt x="399" y="9464"/>
                  </a:lnTo>
                  <a:lnTo>
                    <a:pt x="257" y="10075"/>
                  </a:lnTo>
                  <a:lnTo>
                    <a:pt x="143" y="10702"/>
                  </a:lnTo>
                  <a:lnTo>
                    <a:pt x="58" y="11342"/>
                  </a:lnTo>
                  <a:lnTo>
                    <a:pt x="15" y="11982"/>
                  </a:lnTo>
                  <a:lnTo>
                    <a:pt x="1" y="12623"/>
                  </a:lnTo>
                  <a:lnTo>
                    <a:pt x="32972" y="12623"/>
                  </a:lnTo>
                  <a:lnTo>
                    <a:pt x="32957" y="11982"/>
                  </a:lnTo>
                  <a:lnTo>
                    <a:pt x="32915" y="11342"/>
                  </a:lnTo>
                  <a:lnTo>
                    <a:pt x="32829" y="10702"/>
                  </a:lnTo>
                  <a:lnTo>
                    <a:pt x="32715" y="10075"/>
                  </a:lnTo>
                  <a:lnTo>
                    <a:pt x="32573" y="9464"/>
                  </a:lnTo>
                  <a:lnTo>
                    <a:pt x="32402" y="8866"/>
                  </a:lnTo>
                  <a:lnTo>
                    <a:pt x="32203" y="8282"/>
                  </a:lnTo>
                  <a:lnTo>
                    <a:pt x="31990" y="7713"/>
                  </a:lnTo>
                  <a:lnTo>
                    <a:pt x="31734" y="7144"/>
                  </a:lnTo>
                  <a:lnTo>
                    <a:pt x="31449" y="6603"/>
                  </a:lnTo>
                  <a:lnTo>
                    <a:pt x="31150" y="6077"/>
                  </a:lnTo>
                  <a:lnTo>
                    <a:pt x="30823" y="5564"/>
                  </a:lnTo>
                  <a:lnTo>
                    <a:pt x="30467" y="5066"/>
                  </a:lnTo>
                  <a:lnTo>
                    <a:pt x="30097" y="4597"/>
                  </a:lnTo>
                  <a:lnTo>
                    <a:pt x="29699" y="4127"/>
                  </a:lnTo>
                  <a:lnTo>
                    <a:pt x="29272" y="3700"/>
                  </a:lnTo>
                  <a:lnTo>
                    <a:pt x="28831" y="3273"/>
                  </a:lnTo>
                  <a:lnTo>
                    <a:pt x="28375" y="2875"/>
                  </a:lnTo>
                  <a:lnTo>
                    <a:pt x="27906" y="2505"/>
                  </a:lnTo>
                  <a:lnTo>
                    <a:pt x="27408" y="2149"/>
                  </a:lnTo>
                  <a:lnTo>
                    <a:pt x="26895" y="1822"/>
                  </a:lnTo>
                  <a:lnTo>
                    <a:pt x="26369" y="1523"/>
                  </a:lnTo>
                  <a:lnTo>
                    <a:pt x="25814" y="1239"/>
                  </a:lnTo>
                  <a:lnTo>
                    <a:pt x="25259" y="982"/>
                  </a:lnTo>
                  <a:lnTo>
                    <a:pt x="24690" y="755"/>
                  </a:lnTo>
                  <a:lnTo>
                    <a:pt x="24106" y="556"/>
                  </a:lnTo>
                  <a:lnTo>
                    <a:pt x="23494" y="385"/>
                  </a:lnTo>
                  <a:lnTo>
                    <a:pt x="22883" y="257"/>
                  </a:lnTo>
                  <a:lnTo>
                    <a:pt x="22271" y="143"/>
                  </a:lnTo>
                  <a:lnTo>
                    <a:pt x="21630" y="58"/>
                  </a:lnTo>
                  <a:lnTo>
                    <a:pt x="20990" y="15"/>
                  </a:lnTo>
                  <a:lnTo>
                    <a:pt x="20350" y="1"/>
                  </a:lnTo>
                  <a:close/>
                </a:path>
              </a:pathLst>
            </a:custGeom>
            <a:solidFill>
              <a:srgbClr val="211915"/>
            </a:solidFill>
            <a:ln>
              <a:noFill/>
            </a:ln>
          </p:spPr>
          <p:txBody>
            <a:bodyPr spcFirstLastPara="1" wrap="square" lIns="121900" tIns="121900" rIns="121900" bIns="121900" anchor="ctr" anchorCtr="0">
              <a:noAutofit/>
            </a:bodyPr>
            <a:lstStyle/>
            <a:p>
              <a:endParaRPr sz="2400"/>
            </a:p>
          </p:txBody>
        </p:sp>
        <p:sp>
          <p:nvSpPr>
            <p:cNvPr id="61" name="Google Shape;605;p21">
              <a:extLst>
                <a:ext uri="{FF2B5EF4-FFF2-40B4-BE49-F238E27FC236}">
                  <a16:creationId xmlns:a16="http://schemas.microsoft.com/office/drawing/2014/main" id="{379C8F0A-8D79-B34A-866C-FB9597A93536}"/>
                </a:ext>
              </a:extLst>
            </p:cNvPr>
            <p:cNvSpPr/>
            <p:nvPr/>
          </p:nvSpPr>
          <p:spPr>
            <a:xfrm>
              <a:off x="5485190" y="2057414"/>
              <a:ext cx="650204" cy="2351999"/>
            </a:xfrm>
            <a:custGeom>
              <a:avLst/>
              <a:gdLst/>
              <a:ahLst/>
              <a:cxnLst/>
              <a:rect l="l" t="t" r="r" b="b"/>
              <a:pathLst>
                <a:path w="20051" h="72531" extrusionOk="0">
                  <a:moveTo>
                    <a:pt x="5081" y="1"/>
                  </a:moveTo>
                  <a:lnTo>
                    <a:pt x="6006" y="1111"/>
                  </a:lnTo>
                  <a:lnTo>
                    <a:pt x="6575" y="1125"/>
                  </a:lnTo>
                  <a:lnTo>
                    <a:pt x="6988" y="1139"/>
                  </a:lnTo>
                  <a:lnTo>
                    <a:pt x="7500" y="1168"/>
                  </a:lnTo>
                  <a:lnTo>
                    <a:pt x="8083" y="1225"/>
                  </a:lnTo>
                  <a:lnTo>
                    <a:pt x="8724" y="1310"/>
                  </a:lnTo>
                  <a:lnTo>
                    <a:pt x="9421" y="1438"/>
                  </a:lnTo>
                  <a:lnTo>
                    <a:pt x="9791" y="1523"/>
                  </a:lnTo>
                  <a:lnTo>
                    <a:pt x="10175" y="1623"/>
                  </a:lnTo>
                  <a:lnTo>
                    <a:pt x="10559" y="1723"/>
                  </a:lnTo>
                  <a:lnTo>
                    <a:pt x="10958" y="1837"/>
                  </a:lnTo>
                  <a:lnTo>
                    <a:pt x="11356" y="1979"/>
                  </a:lnTo>
                  <a:lnTo>
                    <a:pt x="11769" y="2121"/>
                  </a:lnTo>
                  <a:lnTo>
                    <a:pt x="12196" y="2292"/>
                  </a:lnTo>
                  <a:lnTo>
                    <a:pt x="12609" y="2477"/>
                  </a:lnTo>
                  <a:lnTo>
                    <a:pt x="13035" y="2676"/>
                  </a:lnTo>
                  <a:lnTo>
                    <a:pt x="13462" y="2890"/>
                  </a:lnTo>
                  <a:lnTo>
                    <a:pt x="13889" y="3131"/>
                  </a:lnTo>
                  <a:lnTo>
                    <a:pt x="14302" y="3402"/>
                  </a:lnTo>
                  <a:lnTo>
                    <a:pt x="14729" y="3672"/>
                  </a:lnTo>
                  <a:lnTo>
                    <a:pt x="15156" y="3985"/>
                  </a:lnTo>
                  <a:lnTo>
                    <a:pt x="15568" y="4313"/>
                  </a:lnTo>
                  <a:lnTo>
                    <a:pt x="15981" y="4654"/>
                  </a:lnTo>
                  <a:lnTo>
                    <a:pt x="16394" y="5038"/>
                  </a:lnTo>
                  <a:lnTo>
                    <a:pt x="16792" y="5437"/>
                  </a:lnTo>
                  <a:lnTo>
                    <a:pt x="16977" y="5650"/>
                  </a:lnTo>
                  <a:lnTo>
                    <a:pt x="17162" y="5864"/>
                  </a:lnTo>
                  <a:lnTo>
                    <a:pt x="17333" y="6091"/>
                  </a:lnTo>
                  <a:lnTo>
                    <a:pt x="17504" y="6319"/>
                  </a:lnTo>
                  <a:lnTo>
                    <a:pt x="17660" y="6561"/>
                  </a:lnTo>
                  <a:lnTo>
                    <a:pt x="17802" y="6803"/>
                  </a:lnTo>
                  <a:lnTo>
                    <a:pt x="17945" y="7045"/>
                  </a:lnTo>
                  <a:lnTo>
                    <a:pt x="18073" y="7301"/>
                  </a:lnTo>
                  <a:lnTo>
                    <a:pt x="18187" y="7557"/>
                  </a:lnTo>
                  <a:lnTo>
                    <a:pt x="18301" y="7827"/>
                  </a:lnTo>
                  <a:lnTo>
                    <a:pt x="18400" y="8098"/>
                  </a:lnTo>
                  <a:lnTo>
                    <a:pt x="18500" y="8382"/>
                  </a:lnTo>
                  <a:lnTo>
                    <a:pt x="18585" y="8653"/>
                  </a:lnTo>
                  <a:lnTo>
                    <a:pt x="18656" y="8951"/>
                  </a:lnTo>
                  <a:lnTo>
                    <a:pt x="18727" y="9236"/>
                  </a:lnTo>
                  <a:lnTo>
                    <a:pt x="18784" y="9535"/>
                  </a:lnTo>
                  <a:lnTo>
                    <a:pt x="18827" y="9848"/>
                  </a:lnTo>
                  <a:lnTo>
                    <a:pt x="18870" y="10147"/>
                  </a:lnTo>
                  <a:lnTo>
                    <a:pt x="18912" y="10474"/>
                  </a:lnTo>
                  <a:lnTo>
                    <a:pt x="18927" y="10787"/>
                  </a:lnTo>
                  <a:lnTo>
                    <a:pt x="18955" y="11442"/>
                  </a:lnTo>
                  <a:lnTo>
                    <a:pt x="18955" y="12111"/>
                  </a:lnTo>
                  <a:lnTo>
                    <a:pt x="18912" y="12808"/>
                  </a:lnTo>
                  <a:lnTo>
                    <a:pt x="18841" y="13505"/>
                  </a:lnTo>
                  <a:lnTo>
                    <a:pt x="18756" y="14231"/>
                  </a:lnTo>
                  <a:lnTo>
                    <a:pt x="18628" y="14971"/>
                  </a:lnTo>
                  <a:lnTo>
                    <a:pt x="18500" y="15568"/>
                  </a:lnTo>
                  <a:lnTo>
                    <a:pt x="18357" y="16166"/>
                  </a:lnTo>
                  <a:lnTo>
                    <a:pt x="18215" y="16764"/>
                  </a:lnTo>
                  <a:lnTo>
                    <a:pt x="18044" y="17347"/>
                  </a:lnTo>
                  <a:lnTo>
                    <a:pt x="17859" y="17931"/>
                  </a:lnTo>
                  <a:lnTo>
                    <a:pt x="17660" y="18514"/>
                  </a:lnTo>
                  <a:lnTo>
                    <a:pt x="17461" y="19097"/>
                  </a:lnTo>
                  <a:lnTo>
                    <a:pt x="17233" y="19681"/>
                  </a:lnTo>
                  <a:lnTo>
                    <a:pt x="17006" y="20250"/>
                  </a:lnTo>
                  <a:lnTo>
                    <a:pt x="16764" y="20819"/>
                  </a:lnTo>
                  <a:lnTo>
                    <a:pt x="16508" y="21388"/>
                  </a:lnTo>
                  <a:lnTo>
                    <a:pt x="16237" y="21958"/>
                  </a:lnTo>
                  <a:lnTo>
                    <a:pt x="15967" y="22527"/>
                  </a:lnTo>
                  <a:lnTo>
                    <a:pt x="15682" y="23082"/>
                  </a:lnTo>
                  <a:lnTo>
                    <a:pt x="15085" y="24206"/>
                  </a:lnTo>
                  <a:lnTo>
                    <a:pt x="14458" y="25316"/>
                  </a:lnTo>
                  <a:lnTo>
                    <a:pt x="13818" y="26412"/>
                  </a:lnTo>
                  <a:lnTo>
                    <a:pt x="13135" y="27507"/>
                  </a:lnTo>
                  <a:lnTo>
                    <a:pt x="12452" y="28589"/>
                  </a:lnTo>
                  <a:lnTo>
                    <a:pt x="11741" y="29670"/>
                  </a:lnTo>
                  <a:lnTo>
                    <a:pt x="11029" y="30752"/>
                  </a:lnTo>
                  <a:lnTo>
                    <a:pt x="9592" y="32872"/>
                  </a:lnTo>
                  <a:lnTo>
                    <a:pt x="8638" y="34281"/>
                  </a:lnTo>
                  <a:lnTo>
                    <a:pt x="7685" y="35690"/>
                  </a:lnTo>
                  <a:lnTo>
                    <a:pt x="6760" y="37113"/>
                  </a:lnTo>
                  <a:lnTo>
                    <a:pt x="5849" y="38550"/>
                  </a:lnTo>
                  <a:lnTo>
                    <a:pt x="5408" y="39261"/>
                  </a:lnTo>
                  <a:lnTo>
                    <a:pt x="4981" y="39987"/>
                  </a:lnTo>
                  <a:lnTo>
                    <a:pt x="4554" y="40727"/>
                  </a:lnTo>
                  <a:lnTo>
                    <a:pt x="4142" y="41453"/>
                  </a:lnTo>
                  <a:lnTo>
                    <a:pt x="3743" y="42193"/>
                  </a:lnTo>
                  <a:lnTo>
                    <a:pt x="3359" y="42933"/>
                  </a:lnTo>
                  <a:lnTo>
                    <a:pt x="2989" y="43673"/>
                  </a:lnTo>
                  <a:lnTo>
                    <a:pt x="2633" y="44427"/>
                  </a:lnTo>
                  <a:lnTo>
                    <a:pt x="2292" y="45181"/>
                  </a:lnTo>
                  <a:lnTo>
                    <a:pt x="1979" y="45949"/>
                  </a:lnTo>
                  <a:lnTo>
                    <a:pt x="1680" y="46703"/>
                  </a:lnTo>
                  <a:lnTo>
                    <a:pt x="1395" y="47486"/>
                  </a:lnTo>
                  <a:lnTo>
                    <a:pt x="1139" y="48255"/>
                  </a:lnTo>
                  <a:lnTo>
                    <a:pt x="912" y="49051"/>
                  </a:lnTo>
                  <a:lnTo>
                    <a:pt x="698" y="49834"/>
                  </a:lnTo>
                  <a:lnTo>
                    <a:pt x="513" y="50631"/>
                  </a:lnTo>
                  <a:lnTo>
                    <a:pt x="357" y="51442"/>
                  </a:lnTo>
                  <a:lnTo>
                    <a:pt x="229" y="52253"/>
                  </a:lnTo>
                  <a:lnTo>
                    <a:pt x="129" y="53079"/>
                  </a:lnTo>
                  <a:lnTo>
                    <a:pt x="58" y="53904"/>
                  </a:lnTo>
                  <a:lnTo>
                    <a:pt x="15" y="54729"/>
                  </a:lnTo>
                  <a:lnTo>
                    <a:pt x="1" y="55583"/>
                  </a:lnTo>
                  <a:lnTo>
                    <a:pt x="29" y="56423"/>
                  </a:lnTo>
                  <a:lnTo>
                    <a:pt x="58" y="56864"/>
                  </a:lnTo>
                  <a:lnTo>
                    <a:pt x="86" y="57291"/>
                  </a:lnTo>
                  <a:lnTo>
                    <a:pt x="143" y="57817"/>
                  </a:lnTo>
                  <a:lnTo>
                    <a:pt x="200" y="58329"/>
                  </a:lnTo>
                  <a:lnTo>
                    <a:pt x="271" y="58842"/>
                  </a:lnTo>
                  <a:lnTo>
                    <a:pt x="342" y="59340"/>
                  </a:lnTo>
                  <a:lnTo>
                    <a:pt x="428" y="59823"/>
                  </a:lnTo>
                  <a:lnTo>
                    <a:pt x="527" y="60293"/>
                  </a:lnTo>
                  <a:lnTo>
                    <a:pt x="627" y="60763"/>
                  </a:lnTo>
                  <a:lnTo>
                    <a:pt x="727" y="61218"/>
                  </a:lnTo>
                  <a:lnTo>
                    <a:pt x="840" y="61659"/>
                  </a:lnTo>
                  <a:lnTo>
                    <a:pt x="969" y="62086"/>
                  </a:lnTo>
                  <a:lnTo>
                    <a:pt x="1082" y="62513"/>
                  </a:lnTo>
                  <a:lnTo>
                    <a:pt x="1225" y="62911"/>
                  </a:lnTo>
                  <a:lnTo>
                    <a:pt x="1495" y="63708"/>
                  </a:lnTo>
                  <a:lnTo>
                    <a:pt x="1794" y="64462"/>
                  </a:lnTo>
                  <a:lnTo>
                    <a:pt x="2121" y="65174"/>
                  </a:lnTo>
                  <a:lnTo>
                    <a:pt x="2448" y="65843"/>
                  </a:lnTo>
                  <a:lnTo>
                    <a:pt x="2790" y="66483"/>
                  </a:lnTo>
                  <a:lnTo>
                    <a:pt x="3146" y="67081"/>
                  </a:lnTo>
                  <a:lnTo>
                    <a:pt x="3516" y="67650"/>
                  </a:lnTo>
                  <a:lnTo>
                    <a:pt x="3886" y="68176"/>
                  </a:lnTo>
                  <a:lnTo>
                    <a:pt x="4256" y="68675"/>
                  </a:lnTo>
                  <a:lnTo>
                    <a:pt x="4626" y="69130"/>
                  </a:lnTo>
                  <a:lnTo>
                    <a:pt x="4996" y="69557"/>
                  </a:lnTo>
                  <a:lnTo>
                    <a:pt x="5351" y="69955"/>
                  </a:lnTo>
                  <a:lnTo>
                    <a:pt x="5707" y="70311"/>
                  </a:lnTo>
                  <a:lnTo>
                    <a:pt x="6063" y="70652"/>
                  </a:lnTo>
                  <a:lnTo>
                    <a:pt x="6390" y="70951"/>
                  </a:lnTo>
                  <a:lnTo>
                    <a:pt x="6717" y="71222"/>
                  </a:lnTo>
                  <a:lnTo>
                    <a:pt x="7030" y="71464"/>
                  </a:lnTo>
                  <a:lnTo>
                    <a:pt x="7315" y="71691"/>
                  </a:lnTo>
                  <a:lnTo>
                    <a:pt x="7813" y="72047"/>
                  </a:lnTo>
                  <a:lnTo>
                    <a:pt x="8226" y="72303"/>
                  </a:lnTo>
                  <a:lnTo>
                    <a:pt x="8496" y="72460"/>
                  </a:lnTo>
                  <a:lnTo>
                    <a:pt x="8638" y="72531"/>
                  </a:lnTo>
                  <a:lnTo>
                    <a:pt x="9122" y="71535"/>
                  </a:lnTo>
                  <a:lnTo>
                    <a:pt x="9037" y="71478"/>
                  </a:lnTo>
                  <a:lnTo>
                    <a:pt x="8809" y="71350"/>
                  </a:lnTo>
                  <a:lnTo>
                    <a:pt x="8453" y="71122"/>
                  </a:lnTo>
                  <a:lnTo>
                    <a:pt x="7984" y="70795"/>
                  </a:lnTo>
                  <a:lnTo>
                    <a:pt x="7728" y="70581"/>
                  </a:lnTo>
                  <a:lnTo>
                    <a:pt x="7443" y="70354"/>
                  </a:lnTo>
                  <a:lnTo>
                    <a:pt x="7144" y="70098"/>
                  </a:lnTo>
                  <a:lnTo>
                    <a:pt x="6831" y="69813"/>
                  </a:lnTo>
                  <a:lnTo>
                    <a:pt x="6504" y="69500"/>
                  </a:lnTo>
                  <a:lnTo>
                    <a:pt x="6177" y="69158"/>
                  </a:lnTo>
                  <a:lnTo>
                    <a:pt x="5835" y="68788"/>
                  </a:lnTo>
                  <a:lnTo>
                    <a:pt x="5494" y="68376"/>
                  </a:lnTo>
                  <a:lnTo>
                    <a:pt x="5138" y="67949"/>
                  </a:lnTo>
                  <a:lnTo>
                    <a:pt x="4796" y="67479"/>
                  </a:lnTo>
                  <a:lnTo>
                    <a:pt x="4441" y="66981"/>
                  </a:lnTo>
                  <a:lnTo>
                    <a:pt x="4099" y="66440"/>
                  </a:lnTo>
                  <a:lnTo>
                    <a:pt x="3758" y="65871"/>
                  </a:lnTo>
                  <a:lnTo>
                    <a:pt x="3430" y="65274"/>
                  </a:lnTo>
                  <a:lnTo>
                    <a:pt x="3117" y="64633"/>
                  </a:lnTo>
                  <a:lnTo>
                    <a:pt x="2818" y="63964"/>
                  </a:lnTo>
                  <a:lnTo>
                    <a:pt x="2534" y="63253"/>
                  </a:lnTo>
                  <a:lnTo>
                    <a:pt x="2263" y="62499"/>
                  </a:lnTo>
                  <a:lnTo>
                    <a:pt x="2022" y="61716"/>
                  </a:lnTo>
                  <a:lnTo>
                    <a:pt x="1908" y="61318"/>
                  </a:lnTo>
                  <a:lnTo>
                    <a:pt x="1808" y="60891"/>
                  </a:lnTo>
                  <a:lnTo>
                    <a:pt x="1694" y="60464"/>
                  </a:lnTo>
                  <a:lnTo>
                    <a:pt x="1609" y="60023"/>
                  </a:lnTo>
                  <a:lnTo>
                    <a:pt x="1523" y="59582"/>
                  </a:lnTo>
                  <a:lnTo>
                    <a:pt x="1438" y="59126"/>
                  </a:lnTo>
                  <a:lnTo>
                    <a:pt x="1367" y="58657"/>
                  </a:lnTo>
                  <a:lnTo>
                    <a:pt x="1296" y="58173"/>
                  </a:lnTo>
                  <a:lnTo>
                    <a:pt x="1239" y="57689"/>
                  </a:lnTo>
                  <a:lnTo>
                    <a:pt x="1196" y="57191"/>
                  </a:lnTo>
                  <a:lnTo>
                    <a:pt x="1139" y="56366"/>
                  </a:lnTo>
                  <a:lnTo>
                    <a:pt x="1111" y="55555"/>
                  </a:lnTo>
                  <a:lnTo>
                    <a:pt x="1125" y="54743"/>
                  </a:lnTo>
                  <a:lnTo>
                    <a:pt x="1168" y="53932"/>
                  </a:lnTo>
                  <a:lnTo>
                    <a:pt x="1239" y="53150"/>
                  </a:lnTo>
                  <a:lnTo>
                    <a:pt x="1338" y="52353"/>
                  </a:lnTo>
                  <a:lnTo>
                    <a:pt x="1467" y="51570"/>
                  </a:lnTo>
                  <a:lnTo>
                    <a:pt x="1623" y="50787"/>
                  </a:lnTo>
                  <a:lnTo>
                    <a:pt x="1808" y="50019"/>
                  </a:lnTo>
                  <a:lnTo>
                    <a:pt x="2007" y="49265"/>
                  </a:lnTo>
                  <a:lnTo>
                    <a:pt x="2235" y="48496"/>
                  </a:lnTo>
                  <a:lnTo>
                    <a:pt x="2491" y="47742"/>
                  </a:lnTo>
                  <a:lnTo>
                    <a:pt x="2761" y="47002"/>
                  </a:lnTo>
                  <a:lnTo>
                    <a:pt x="3060" y="46248"/>
                  </a:lnTo>
                  <a:lnTo>
                    <a:pt x="3373" y="45508"/>
                  </a:lnTo>
                  <a:lnTo>
                    <a:pt x="3701" y="44782"/>
                  </a:lnTo>
                  <a:lnTo>
                    <a:pt x="4042" y="44042"/>
                  </a:lnTo>
                  <a:lnTo>
                    <a:pt x="4412" y="43317"/>
                  </a:lnTo>
                  <a:lnTo>
                    <a:pt x="4782" y="42605"/>
                  </a:lnTo>
                  <a:lnTo>
                    <a:pt x="5181" y="41880"/>
                  </a:lnTo>
                  <a:lnTo>
                    <a:pt x="5579" y="41168"/>
                  </a:lnTo>
                  <a:lnTo>
                    <a:pt x="5992" y="40457"/>
                  </a:lnTo>
                  <a:lnTo>
                    <a:pt x="6419" y="39745"/>
                  </a:lnTo>
                  <a:lnTo>
                    <a:pt x="6845" y="39048"/>
                  </a:lnTo>
                  <a:lnTo>
                    <a:pt x="7742" y="37639"/>
                  </a:lnTo>
                  <a:lnTo>
                    <a:pt x="8653" y="36259"/>
                  </a:lnTo>
                  <a:lnTo>
                    <a:pt x="9578" y="34878"/>
                  </a:lnTo>
                  <a:lnTo>
                    <a:pt x="10503" y="33498"/>
                  </a:lnTo>
                  <a:lnTo>
                    <a:pt x="11968" y="31335"/>
                  </a:lnTo>
                  <a:lnTo>
                    <a:pt x="12694" y="30239"/>
                  </a:lnTo>
                  <a:lnTo>
                    <a:pt x="13420" y="29144"/>
                  </a:lnTo>
                  <a:lnTo>
                    <a:pt x="14117" y="28034"/>
                  </a:lnTo>
                  <a:lnTo>
                    <a:pt x="14800" y="26924"/>
                  </a:lnTo>
                  <a:lnTo>
                    <a:pt x="15469" y="25800"/>
                  </a:lnTo>
                  <a:lnTo>
                    <a:pt x="16109" y="24676"/>
                  </a:lnTo>
                  <a:lnTo>
                    <a:pt x="16408" y="24106"/>
                  </a:lnTo>
                  <a:lnTo>
                    <a:pt x="16707" y="23523"/>
                  </a:lnTo>
                  <a:lnTo>
                    <a:pt x="16991" y="22954"/>
                  </a:lnTo>
                  <a:lnTo>
                    <a:pt x="17276" y="22370"/>
                  </a:lnTo>
                  <a:lnTo>
                    <a:pt x="17546" y="21787"/>
                  </a:lnTo>
                  <a:lnTo>
                    <a:pt x="17802" y="21203"/>
                  </a:lnTo>
                  <a:lnTo>
                    <a:pt x="18059" y="20620"/>
                  </a:lnTo>
                  <a:lnTo>
                    <a:pt x="18286" y="20037"/>
                  </a:lnTo>
                  <a:lnTo>
                    <a:pt x="18514" y="19439"/>
                  </a:lnTo>
                  <a:lnTo>
                    <a:pt x="18727" y="18841"/>
                  </a:lnTo>
                  <a:lnTo>
                    <a:pt x="18927" y="18244"/>
                  </a:lnTo>
                  <a:lnTo>
                    <a:pt x="19112" y="17632"/>
                  </a:lnTo>
                  <a:lnTo>
                    <a:pt x="19282" y="17034"/>
                  </a:lnTo>
                  <a:lnTo>
                    <a:pt x="19439" y="16422"/>
                  </a:lnTo>
                  <a:lnTo>
                    <a:pt x="19581" y="15810"/>
                  </a:lnTo>
                  <a:lnTo>
                    <a:pt x="19709" y="15184"/>
                  </a:lnTo>
                  <a:lnTo>
                    <a:pt x="19852" y="14387"/>
                  </a:lnTo>
                  <a:lnTo>
                    <a:pt x="19951" y="13590"/>
                  </a:lnTo>
                  <a:lnTo>
                    <a:pt x="20022" y="12822"/>
                  </a:lnTo>
                  <a:lnTo>
                    <a:pt x="20037" y="12452"/>
                  </a:lnTo>
                  <a:lnTo>
                    <a:pt x="20051" y="12082"/>
                  </a:lnTo>
                  <a:lnTo>
                    <a:pt x="20051" y="11712"/>
                  </a:lnTo>
                  <a:lnTo>
                    <a:pt x="20037" y="11356"/>
                  </a:lnTo>
                  <a:lnTo>
                    <a:pt x="20022" y="11001"/>
                  </a:lnTo>
                  <a:lnTo>
                    <a:pt x="19994" y="10645"/>
                  </a:lnTo>
                  <a:lnTo>
                    <a:pt x="19965" y="10303"/>
                  </a:lnTo>
                  <a:lnTo>
                    <a:pt x="19923" y="9962"/>
                  </a:lnTo>
                  <a:lnTo>
                    <a:pt x="19866" y="9620"/>
                  </a:lnTo>
                  <a:lnTo>
                    <a:pt x="19809" y="9293"/>
                  </a:lnTo>
                  <a:lnTo>
                    <a:pt x="19738" y="8966"/>
                  </a:lnTo>
                  <a:lnTo>
                    <a:pt x="19667" y="8653"/>
                  </a:lnTo>
                  <a:lnTo>
                    <a:pt x="19581" y="8340"/>
                  </a:lnTo>
                  <a:lnTo>
                    <a:pt x="19482" y="8027"/>
                  </a:lnTo>
                  <a:lnTo>
                    <a:pt x="19368" y="7728"/>
                  </a:lnTo>
                  <a:lnTo>
                    <a:pt x="19254" y="7415"/>
                  </a:lnTo>
                  <a:lnTo>
                    <a:pt x="19140" y="7130"/>
                  </a:lnTo>
                  <a:lnTo>
                    <a:pt x="19012" y="6831"/>
                  </a:lnTo>
                  <a:lnTo>
                    <a:pt x="18870" y="6561"/>
                  </a:lnTo>
                  <a:lnTo>
                    <a:pt x="18713" y="6276"/>
                  </a:lnTo>
                  <a:lnTo>
                    <a:pt x="18557" y="6006"/>
                  </a:lnTo>
                  <a:lnTo>
                    <a:pt x="18386" y="5736"/>
                  </a:lnTo>
                  <a:lnTo>
                    <a:pt x="18215" y="5465"/>
                  </a:lnTo>
                  <a:lnTo>
                    <a:pt x="18030" y="5209"/>
                  </a:lnTo>
                  <a:lnTo>
                    <a:pt x="17831" y="4967"/>
                  </a:lnTo>
                  <a:lnTo>
                    <a:pt x="17632" y="4711"/>
                  </a:lnTo>
                  <a:lnTo>
                    <a:pt x="17433" y="4498"/>
                  </a:lnTo>
                  <a:lnTo>
                    <a:pt x="17233" y="4270"/>
                  </a:lnTo>
                  <a:lnTo>
                    <a:pt x="17034" y="4071"/>
                  </a:lnTo>
                  <a:lnTo>
                    <a:pt x="16821" y="3857"/>
                  </a:lnTo>
                  <a:lnTo>
                    <a:pt x="16379" y="3473"/>
                  </a:lnTo>
                  <a:lnTo>
                    <a:pt x="15924" y="3117"/>
                  </a:lnTo>
                  <a:lnTo>
                    <a:pt x="15455" y="2790"/>
                  </a:lnTo>
                  <a:lnTo>
                    <a:pt x="14971" y="2477"/>
                  </a:lnTo>
                  <a:lnTo>
                    <a:pt x="14487" y="2192"/>
                  </a:lnTo>
                  <a:lnTo>
                    <a:pt x="13975" y="1922"/>
                  </a:lnTo>
                  <a:lnTo>
                    <a:pt x="13477" y="1694"/>
                  </a:lnTo>
                  <a:lnTo>
                    <a:pt x="12964" y="1467"/>
                  </a:lnTo>
                  <a:lnTo>
                    <a:pt x="12452" y="1267"/>
                  </a:lnTo>
                  <a:lnTo>
                    <a:pt x="11940" y="1082"/>
                  </a:lnTo>
                  <a:lnTo>
                    <a:pt x="11427" y="926"/>
                  </a:lnTo>
                  <a:lnTo>
                    <a:pt x="10929" y="783"/>
                  </a:lnTo>
                  <a:lnTo>
                    <a:pt x="10431" y="641"/>
                  </a:lnTo>
                  <a:lnTo>
                    <a:pt x="9933" y="527"/>
                  </a:lnTo>
                  <a:lnTo>
                    <a:pt x="9464" y="428"/>
                  </a:lnTo>
                  <a:lnTo>
                    <a:pt x="8994" y="342"/>
                  </a:lnTo>
                  <a:lnTo>
                    <a:pt x="8553" y="271"/>
                  </a:lnTo>
                  <a:lnTo>
                    <a:pt x="8112" y="214"/>
                  </a:lnTo>
                  <a:lnTo>
                    <a:pt x="7315" y="115"/>
                  </a:lnTo>
                  <a:lnTo>
                    <a:pt x="6604" y="44"/>
                  </a:lnTo>
                  <a:lnTo>
                    <a:pt x="6020" y="15"/>
                  </a:lnTo>
                  <a:lnTo>
                    <a:pt x="5551" y="1"/>
                  </a:lnTo>
                  <a:close/>
                </a:path>
              </a:pathLst>
            </a:custGeom>
            <a:solidFill>
              <a:srgbClr val="211915"/>
            </a:solidFill>
            <a:ln>
              <a:noFill/>
            </a:ln>
          </p:spPr>
          <p:txBody>
            <a:bodyPr spcFirstLastPara="1" wrap="square" lIns="121900" tIns="121900" rIns="121900" bIns="121900" anchor="ctr" anchorCtr="0">
              <a:noAutofit/>
            </a:bodyPr>
            <a:lstStyle/>
            <a:p>
              <a:endParaRPr sz="2400"/>
            </a:p>
          </p:txBody>
        </p:sp>
      </p:grpSp>
      <p:sp>
        <p:nvSpPr>
          <p:cNvPr id="72" name="Rectangle 71">
            <a:extLst>
              <a:ext uri="{FF2B5EF4-FFF2-40B4-BE49-F238E27FC236}">
                <a16:creationId xmlns:a16="http://schemas.microsoft.com/office/drawing/2014/main" id="{F293B765-FA88-324D-944D-3866FF0A31CF}"/>
              </a:ext>
            </a:extLst>
          </p:cNvPr>
          <p:cNvSpPr/>
          <p:nvPr/>
        </p:nvSpPr>
        <p:spPr>
          <a:xfrm>
            <a:off x="7979576" y="2126339"/>
            <a:ext cx="2469805" cy="1323439"/>
          </a:xfrm>
          <a:prstGeom prst="rect">
            <a:avLst/>
          </a:prstGeom>
        </p:spPr>
        <p:txBody>
          <a:bodyPr wrap="square">
            <a:spAutoFit/>
          </a:bodyPr>
          <a:lstStyle/>
          <a:p>
            <a:pPr lvl="0"/>
            <a:r>
              <a:rPr lang="en-CA" sz="2000" dirty="0">
                <a:latin typeface="Fira Sans Extra Condensed"/>
                <a:ea typeface="Fira Sans Extra Condensed"/>
                <a:cs typeface="Fira Sans Extra Condensed"/>
                <a:sym typeface="Fira Sans Extra Condensed"/>
              </a:rPr>
              <a:t>Please contact us if you have any questions or if you want to notify us for anything.</a:t>
            </a:r>
          </a:p>
        </p:txBody>
      </p:sp>
      <p:pic>
        <p:nvPicPr>
          <p:cNvPr id="74" name="Picture 73" descr="Logo&#10;&#10;Description automatically generated">
            <a:extLst>
              <a:ext uri="{FF2B5EF4-FFF2-40B4-BE49-F238E27FC236}">
                <a16:creationId xmlns:a16="http://schemas.microsoft.com/office/drawing/2014/main" id="{2D26F0C5-47B9-3040-A364-1A085FA922F7}"/>
              </a:ext>
            </a:extLst>
          </p:cNvPr>
          <p:cNvPicPr>
            <a:picLocks noChangeAspect="1"/>
          </p:cNvPicPr>
          <p:nvPr/>
        </p:nvPicPr>
        <p:blipFill rotWithShape="1">
          <a:blip r:embed="rId2"/>
          <a:srcRect l="1498" t="-1381" r="9186" b="1381"/>
          <a:stretch/>
        </p:blipFill>
        <p:spPr>
          <a:xfrm>
            <a:off x="7846029" y="4504817"/>
            <a:ext cx="2566763" cy="1581220"/>
          </a:xfrm>
          <a:prstGeom prst="roundRect">
            <a:avLst/>
          </a:prstGeom>
        </p:spPr>
      </p:pic>
      <p:pic>
        <p:nvPicPr>
          <p:cNvPr id="3074" name="Picture 2" descr="Linkedin - Free social media icons">
            <a:hlinkClick r:id="rId3"/>
            <a:extLst>
              <a:ext uri="{FF2B5EF4-FFF2-40B4-BE49-F238E27FC236}">
                <a16:creationId xmlns:a16="http://schemas.microsoft.com/office/drawing/2014/main" id="{EFAB93E4-5879-AC45-BB63-8FE163584D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0406" y="4958378"/>
            <a:ext cx="723164" cy="72316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Facebook - Log In or Sign Up">
            <a:hlinkClick r:id="rId5"/>
            <a:extLst>
              <a:ext uri="{FF2B5EF4-FFF2-40B4-BE49-F238E27FC236}">
                <a16:creationId xmlns:a16="http://schemas.microsoft.com/office/drawing/2014/main" id="{E847369B-60C9-014C-A501-B0A1C199B09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80230" y="4945282"/>
            <a:ext cx="723165" cy="723165"/>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74">
            <a:hlinkClick r:id="rId7"/>
            <a:extLst>
              <a:ext uri="{FF2B5EF4-FFF2-40B4-BE49-F238E27FC236}">
                <a16:creationId xmlns:a16="http://schemas.microsoft.com/office/drawing/2014/main" id="{1406FC70-5194-4548-978B-EB7CBB263092}"/>
              </a:ext>
            </a:extLst>
          </p:cNvPr>
          <p:cNvPicPr>
            <a:picLocks noChangeAspect="1"/>
          </p:cNvPicPr>
          <p:nvPr/>
        </p:nvPicPr>
        <p:blipFill>
          <a:blip r:embed="rId8"/>
          <a:stretch>
            <a:fillRect/>
          </a:stretch>
        </p:blipFill>
        <p:spPr>
          <a:xfrm>
            <a:off x="2517125" y="4846585"/>
            <a:ext cx="936680" cy="936680"/>
          </a:xfrm>
          <a:prstGeom prst="rect">
            <a:avLst/>
          </a:prstGeom>
        </p:spPr>
      </p:pic>
    </p:spTree>
    <p:extLst>
      <p:ext uri="{BB962C8B-B14F-4D97-AF65-F5344CB8AC3E}">
        <p14:creationId xmlns:p14="http://schemas.microsoft.com/office/powerpoint/2010/main" val="1771391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20"/>
        <p:cNvGrpSpPr/>
        <p:nvPr/>
      </p:nvGrpSpPr>
      <p:grpSpPr>
        <a:xfrm>
          <a:off x="0" y="0"/>
          <a:ext cx="0" cy="0"/>
          <a:chOff x="0" y="0"/>
          <a:chExt cx="0" cy="0"/>
        </a:xfrm>
      </p:grpSpPr>
      <p:sp>
        <p:nvSpPr>
          <p:cNvPr id="1921" name="Google Shape;1921;p38"/>
          <p:cNvSpPr txBox="1">
            <a:spLocks noGrp="1"/>
          </p:cNvSpPr>
          <p:nvPr>
            <p:ph type="title"/>
          </p:nvPr>
        </p:nvSpPr>
        <p:spPr>
          <a:xfrm>
            <a:off x="609600" y="548633"/>
            <a:ext cx="10972800" cy="495200"/>
          </a:xfrm>
          <a:prstGeom prst="rect">
            <a:avLst/>
          </a:prstGeom>
        </p:spPr>
        <p:txBody>
          <a:bodyPr spcFirstLastPara="1" vert="horz" wrap="square" lIns="121900" tIns="121900" rIns="121900" bIns="121900" rtlCol="0" anchor="ctr" anchorCtr="0">
            <a:noAutofit/>
          </a:bodyPr>
          <a:lstStyle/>
          <a:p>
            <a:pPr algn="ctr">
              <a:spcBef>
                <a:spcPts val="0"/>
              </a:spcBef>
            </a:pPr>
            <a:r>
              <a:rPr lang="en" b="1" dirty="0">
                <a:solidFill>
                  <a:srgbClr val="002060"/>
                </a:solidFill>
                <a:latin typeface="Fira Sans" panose="020B0503050000020004" pitchFamily="34" charset="0"/>
              </a:rPr>
              <a:t>Agenda for today’s class</a:t>
            </a:r>
            <a:endParaRPr b="1" dirty="0">
              <a:solidFill>
                <a:srgbClr val="002060"/>
              </a:solidFill>
              <a:latin typeface="Fira Sans" panose="020B0503050000020004" pitchFamily="34" charset="0"/>
            </a:endParaRPr>
          </a:p>
        </p:txBody>
      </p:sp>
      <p:grpSp>
        <p:nvGrpSpPr>
          <p:cNvPr id="1922" name="Google Shape;1922;p38"/>
          <p:cNvGrpSpPr/>
          <p:nvPr/>
        </p:nvGrpSpPr>
        <p:grpSpPr>
          <a:xfrm>
            <a:off x="4597400" y="1575534"/>
            <a:ext cx="2997203" cy="4733780"/>
            <a:chOff x="1085850" y="1181650"/>
            <a:chExt cx="2247902" cy="3550335"/>
          </a:xfrm>
        </p:grpSpPr>
        <p:sp>
          <p:nvSpPr>
            <p:cNvPr id="1923" name="Google Shape;1923;p38"/>
            <p:cNvSpPr/>
            <p:nvPr/>
          </p:nvSpPr>
          <p:spPr>
            <a:xfrm>
              <a:off x="1550204" y="1181650"/>
              <a:ext cx="1318561" cy="1318561"/>
            </a:xfrm>
            <a:custGeom>
              <a:avLst/>
              <a:gdLst/>
              <a:ahLst/>
              <a:cxnLst/>
              <a:rect l="l" t="t" r="r" b="b"/>
              <a:pathLst>
                <a:path w="26257" h="26257" extrusionOk="0">
                  <a:moveTo>
                    <a:pt x="5072" y="0"/>
                  </a:moveTo>
                  <a:lnTo>
                    <a:pt x="4803" y="26"/>
                  </a:lnTo>
                  <a:lnTo>
                    <a:pt x="4534" y="64"/>
                  </a:lnTo>
                  <a:lnTo>
                    <a:pt x="4278" y="102"/>
                  </a:lnTo>
                  <a:lnTo>
                    <a:pt x="4009" y="167"/>
                  </a:lnTo>
                  <a:lnTo>
                    <a:pt x="3766" y="243"/>
                  </a:lnTo>
                  <a:lnTo>
                    <a:pt x="3510" y="320"/>
                  </a:lnTo>
                  <a:lnTo>
                    <a:pt x="3266" y="423"/>
                  </a:lnTo>
                  <a:lnTo>
                    <a:pt x="3036" y="525"/>
                  </a:lnTo>
                  <a:lnTo>
                    <a:pt x="2805" y="640"/>
                  </a:lnTo>
                  <a:lnTo>
                    <a:pt x="2575" y="768"/>
                  </a:lnTo>
                  <a:lnTo>
                    <a:pt x="2357" y="909"/>
                  </a:lnTo>
                  <a:lnTo>
                    <a:pt x="2152" y="1063"/>
                  </a:lnTo>
                  <a:lnTo>
                    <a:pt x="1947" y="1217"/>
                  </a:lnTo>
                  <a:lnTo>
                    <a:pt x="1755" y="1383"/>
                  </a:lnTo>
                  <a:lnTo>
                    <a:pt x="1563" y="1563"/>
                  </a:lnTo>
                  <a:lnTo>
                    <a:pt x="1396" y="1755"/>
                  </a:lnTo>
                  <a:lnTo>
                    <a:pt x="1230" y="1947"/>
                  </a:lnTo>
                  <a:lnTo>
                    <a:pt x="1063" y="2152"/>
                  </a:lnTo>
                  <a:lnTo>
                    <a:pt x="910" y="2357"/>
                  </a:lnTo>
                  <a:lnTo>
                    <a:pt x="782" y="2574"/>
                  </a:lnTo>
                  <a:lnTo>
                    <a:pt x="653" y="2792"/>
                  </a:lnTo>
                  <a:lnTo>
                    <a:pt x="525" y="3023"/>
                  </a:lnTo>
                  <a:lnTo>
                    <a:pt x="423" y="3266"/>
                  </a:lnTo>
                  <a:lnTo>
                    <a:pt x="333" y="3509"/>
                  </a:lnTo>
                  <a:lnTo>
                    <a:pt x="244" y="3753"/>
                  </a:lnTo>
                  <a:lnTo>
                    <a:pt x="167" y="4009"/>
                  </a:lnTo>
                  <a:lnTo>
                    <a:pt x="116" y="4265"/>
                  </a:lnTo>
                  <a:lnTo>
                    <a:pt x="64" y="4534"/>
                  </a:lnTo>
                  <a:lnTo>
                    <a:pt x="26" y="4803"/>
                  </a:lnTo>
                  <a:lnTo>
                    <a:pt x="13" y="5072"/>
                  </a:lnTo>
                  <a:lnTo>
                    <a:pt x="0" y="5341"/>
                  </a:lnTo>
                  <a:lnTo>
                    <a:pt x="0" y="20903"/>
                  </a:lnTo>
                  <a:lnTo>
                    <a:pt x="13" y="21184"/>
                  </a:lnTo>
                  <a:lnTo>
                    <a:pt x="26" y="21453"/>
                  </a:lnTo>
                  <a:lnTo>
                    <a:pt x="64" y="21722"/>
                  </a:lnTo>
                  <a:lnTo>
                    <a:pt x="116" y="21991"/>
                  </a:lnTo>
                  <a:lnTo>
                    <a:pt x="167" y="22247"/>
                  </a:lnTo>
                  <a:lnTo>
                    <a:pt x="244" y="22503"/>
                  </a:lnTo>
                  <a:lnTo>
                    <a:pt x="333" y="22747"/>
                  </a:lnTo>
                  <a:lnTo>
                    <a:pt x="423" y="22990"/>
                  </a:lnTo>
                  <a:lnTo>
                    <a:pt x="525" y="23234"/>
                  </a:lnTo>
                  <a:lnTo>
                    <a:pt x="653" y="23464"/>
                  </a:lnTo>
                  <a:lnTo>
                    <a:pt x="782" y="23682"/>
                  </a:lnTo>
                  <a:lnTo>
                    <a:pt x="910" y="23900"/>
                  </a:lnTo>
                  <a:lnTo>
                    <a:pt x="1063" y="24104"/>
                  </a:lnTo>
                  <a:lnTo>
                    <a:pt x="1230" y="24309"/>
                  </a:lnTo>
                  <a:lnTo>
                    <a:pt x="1396" y="24502"/>
                  </a:lnTo>
                  <a:lnTo>
                    <a:pt x="1563" y="24694"/>
                  </a:lnTo>
                  <a:lnTo>
                    <a:pt x="1755" y="24873"/>
                  </a:lnTo>
                  <a:lnTo>
                    <a:pt x="1947" y="25039"/>
                  </a:lnTo>
                  <a:lnTo>
                    <a:pt x="2152" y="25193"/>
                  </a:lnTo>
                  <a:lnTo>
                    <a:pt x="2357" y="25347"/>
                  </a:lnTo>
                  <a:lnTo>
                    <a:pt x="2575" y="25488"/>
                  </a:lnTo>
                  <a:lnTo>
                    <a:pt x="2805" y="25616"/>
                  </a:lnTo>
                  <a:lnTo>
                    <a:pt x="3036" y="25731"/>
                  </a:lnTo>
                  <a:lnTo>
                    <a:pt x="3266" y="25834"/>
                  </a:lnTo>
                  <a:lnTo>
                    <a:pt x="3510" y="25936"/>
                  </a:lnTo>
                  <a:lnTo>
                    <a:pt x="3766" y="26013"/>
                  </a:lnTo>
                  <a:lnTo>
                    <a:pt x="4009" y="26090"/>
                  </a:lnTo>
                  <a:lnTo>
                    <a:pt x="4278" y="26154"/>
                  </a:lnTo>
                  <a:lnTo>
                    <a:pt x="4534" y="26192"/>
                  </a:lnTo>
                  <a:lnTo>
                    <a:pt x="4803" y="26231"/>
                  </a:lnTo>
                  <a:lnTo>
                    <a:pt x="5072" y="26256"/>
                  </a:lnTo>
                  <a:lnTo>
                    <a:pt x="21184" y="26256"/>
                  </a:lnTo>
                  <a:lnTo>
                    <a:pt x="21466" y="26231"/>
                  </a:lnTo>
                  <a:lnTo>
                    <a:pt x="21722" y="26192"/>
                  </a:lnTo>
                  <a:lnTo>
                    <a:pt x="21991" y="26154"/>
                  </a:lnTo>
                  <a:lnTo>
                    <a:pt x="22248" y="26090"/>
                  </a:lnTo>
                  <a:lnTo>
                    <a:pt x="22504" y="26013"/>
                  </a:lnTo>
                  <a:lnTo>
                    <a:pt x="22747" y="25936"/>
                  </a:lnTo>
                  <a:lnTo>
                    <a:pt x="22990" y="25834"/>
                  </a:lnTo>
                  <a:lnTo>
                    <a:pt x="23234" y="25731"/>
                  </a:lnTo>
                  <a:lnTo>
                    <a:pt x="23464" y="25616"/>
                  </a:lnTo>
                  <a:lnTo>
                    <a:pt x="23682" y="25488"/>
                  </a:lnTo>
                  <a:lnTo>
                    <a:pt x="23900" y="25347"/>
                  </a:lnTo>
                  <a:lnTo>
                    <a:pt x="24117" y="25193"/>
                  </a:lnTo>
                  <a:lnTo>
                    <a:pt x="24322" y="25039"/>
                  </a:lnTo>
                  <a:lnTo>
                    <a:pt x="24515" y="24873"/>
                  </a:lnTo>
                  <a:lnTo>
                    <a:pt x="24694" y="24694"/>
                  </a:lnTo>
                  <a:lnTo>
                    <a:pt x="24873" y="24502"/>
                  </a:lnTo>
                  <a:lnTo>
                    <a:pt x="25040" y="24309"/>
                  </a:lnTo>
                  <a:lnTo>
                    <a:pt x="25206" y="24104"/>
                  </a:lnTo>
                  <a:lnTo>
                    <a:pt x="25347" y="23900"/>
                  </a:lnTo>
                  <a:lnTo>
                    <a:pt x="25488" y="23682"/>
                  </a:lnTo>
                  <a:lnTo>
                    <a:pt x="25616" y="23464"/>
                  </a:lnTo>
                  <a:lnTo>
                    <a:pt x="25731" y="23234"/>
                  </a:lnTo>
                  <a:lnTo>
                    <a:pt x="25847" y="22990"/>
                  </a:lnTo>
                  <a:lnTo>
                    <a:pt x="25936" y="22747"/>
                  </a:lnTo>
                  <a:lnTo>
                    <a:pt x="26026" y="22503"/>
                  </a:lnTo>
                  <a:lnTo>
                    <a:pt x="26090" y="22247"/>
                  </a:lnTo>
                  <a:lnTo>
                    <a:pt x="26154" y="21991"/>
                  </a:lnTo>
                  <a:lnTo>
                    <a:pt x="26205" y="21722"/>
                  </a:lnTo>
                  <a:lnTo>
                    <a:pt x="26231" y="21453"/>
                  </a:lnTo>
                  <a:lnTo>
                    <a:pt x="26256" y="21184"/>
                  </a:lnTo>
                  <a:lnTo>
                    <a:pt x="26256" y="20903"/>
                  </a:lnTo>
                  <a:lnTo>
                    <a:pt x="26256" y="5341"/>
                  </a:lnTo>
                  <a:lnTo>
                    <a:pt x="26256" y="5072"/>
                  </a:lnTo>
                  <a:lnTo>
                    <a:pt x="26231" y="4803"/>
                  </a:lnTo>
                  <a:lnTo>
                    <a:pt x="26205" y="4534"/>
                  </a:lnTo>
                  <a:lnTo>
                    <a:pt x="26154" y="4265"/>
                  </a:lnTo>
                  <a:lnTo>
                    <a:pt x="26090" y="4009"/>
                  </a:lnTo>
                  <a:lnTo>
                    <a:pt x="26026" y="3753"/>
                  </a:lnTo>
                  <a:lnTo>
                    <a:pt x="25936" y="3509"/>
                  </a:lnTo>
                  <a:lnTo>
                    <a:pt x="25847" y="3266"/>
                  </a:lnTo>
                  <a:lnTo>
                    <a:pt x="25731" y="3023"/>
                  </a:lnTo>
                  <a:lnTo>
                    <a:pt x="25616" y="2792"/>
                  </a:lnTo>
                  <a:lnTo>
                    <a:pt x="25488" y="2574"/>
                  </a:lnTo>
                  <a:lnTo>
                    <a:pt x="25347" y="2357"/>
                  </a:lnTo>
                  <a:lnTo>
                    <a:pt x="25206" y="2152"/>
                  </a:lnTo>
                  <a:lnTo>
                    <a:pt x="25040" y="1947"/>
                  </a:lnTo>
                  <a:lnTo>
                    <a:pt x="24873" y="1755"/>
                  </a:lnTo>
                  <a:lnTo>
                    <a:pt x="24694" y="1563"/>
                  </a:lnTo>
                  <a:lnTo>
                    <a:pt x="24515" y="1383"/>
                  </a:lnTo>
                  <a:lnTo>
                    <a:pt x="24322" y="1217"/>
                  </a:lnTo>
                  <a:lnTo>
                    <a:pt x="24117" y="1063"/>
                  </a:lnTo>
                  <a:lnTo>
                    <a:pt x="23900" y="909"/>
                  </a:lnTo>
                  <a:lnTo>
                    <a:pt x="23682" y="768"/>
                  </a:lnTo>
                  <a:lnTo>
                    <a:pt x="23464" y="640"/>
                  </a:lnTo>
                  <a:lnTo>
                    <a:pt x="23234" y="525"/>
                  </a:lnTo>
                  <a:lnTo>
                    <a:pt x="22990" y="423"/>
                  </a:lnTo>
                  <a:lnTo>
                    <a:pt x="22747" y="320"/>
                  </a:lnTo>
                  <a:lnTo>
                    <a:pt x="22504" y="243"/>
                  </a:lnTo>
                  <a:lnTo>
                    <a:pt x="22248" y="167"/>
                  </a:lnTo>
                  <a:lnTo>
                    <a:pt x="21991" y="102"/>
                  </a:lnTo>
                  <a:lnTo>
                    <a:pt x="21722" y="64"/>
                  </a:lnTo>
                  <a:lnTo>
                    <a:pt x="21466" y="26"/>
                  </a:lnTo>
                  <a:lnTo>
                    <a:pt x="21184"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24" name="Google Shape;1924;p38"/>
            <p:cNvSpPr/>
            <p:nvPr/>
          </p:nvSpPr>
          <p:spPr>
            <a:xfrm>
              <a:off x="1623520" y="1254966"/>
              <a:ext cx="1172579" cy="1171926"/>
            </a:xfrm>
            <a:custGeom>
              <a:avLst/>
              <a:gdLst/>
              <a:ahLst/>
              <a:cxnLst/>
              <a:rect l="l" t="t" r="r" b="b"/>
              <a:pathLst>
                <a:path w="23350" h="23337" extrusionOk="0">
                  <a:moveTo>
                    <a:pt x="4509" y="0"/>
                  </a:moveTo>
                  <a:lnTo>
                    <a:pt x="4265" y="26"/>
                  </a:lnTo>
                  <a:lnTo>
                    <a:pt x="4035" y="51"/>
                  </a:lnTo>
                  <a:lnTo>
                    <a:pt x="3792" y="90"/>
                  </a:lnTo>
                  <a:lnTo>
                    <a:pt x="3561" y="141"/>
                  </a:lnTo>
                  <a:lnTo>
                    <a:pt x="3343" y="205"/>
                  </a:lnTo>
                  <a:lnTo>
                    <a:pt x="3126" y="282"/>
                  </a:lnTo>
                  <a:lnTo>
                    <a:pt x="2908" y="372"/>
                  </a:lnTo>
                  <a:lnTo>
                    <a:pt x="2690" y="461"/>
                  </a:lnTo>
                  <a:lnTo>
                    <a:pt x="2485" y="564"/>
                  </a:lnTo>
                  <a:lnTo>
                    <a:pt x="2293" y="679"/>
                  </a:lnTo>
                  <a:lnTo>
                    <a:pt x="2101" y="807"/>
                  </a:lnTo>
                  <a:lnTo>
                    <a:pt x="1909" y="935"/>
                  </a:lnTo>
                  <a:lnTo>
                    <a:pt x="1729" y="1076"/>
                  </a:lnTo>
                  <a:lnTo>
                    <a:pt x="1563" y="1230"/>
                  </a:lnTo>
                  <a:lnTo>
                    <a:pt x="1396" y="1383"/>
                  </a:lnTo>
                  <a:lnTo>
                    <a:pt x="1230" y="1550"/>
                  </a:lnTo>
                  <a:lnTo>
                    <a:pt x="1089" y="1729"/>
                  </a:lnTo>
                  <a:lnTo>
                    <a:pt x="948" y="1909"/>
                  </a:lnTo>
                  <a:lnTo>
                    <a:pt x="807" y="2088"/>
                  </a:lnTo>
                  <a:lnTo>
                    <a:pt x="692" y="2280"/>
                  </a:lnTo>
                  <a:lnTo>
                    <a:pt x="577" y="2485"/>
                  </a:lnTo>
                  <a:lnTo>
                    <a:pt x="474" y="2690"/>
                  </a:lnTo>
                  <a:lnTo>
                    <a:pt x="372" y="2895"/>
                  </a:lnTo>
                  <a:lnTo>
                    <a:pt x="295" y="3112"/>
                  </a:lnTo>
                  <a:lnTo>
                    <a:pt x="218" y="3330"/>
                  </a:lnTo>
                  <a:lnTo>
                    <a:pt x="154" y="3561"/>
                  </a:lnTo>
                  <a:lnTo>
                    <a:pt x="103" y="3791"/>
                  </a:lnTo>
                  <a:lnTo>
                    <a:pt x="52" y="4022"/>
                  </a:lnTo>
                  <a:lnTo>
                    <a:pt x="26" y="4265"/>
                  </a:lnTo>
                  <a:lnTo>
                    <a:pt x="13" y="4509"/>
                  </a:lnTo>
                  <a:lnTo>
                    <a:pt x="0" y="4752"/>
                  </a:lnTo>
                  <a:lnTo>
                    <a:pt x="0" y="18584"/>
                  </a:lnTo>
                  <a:lnTo>
                    <a:pt x="13" y="18828"/>
                  </a:lnTo>
                  <a:lnTo>
                    <a:pt x="26" y="19071"/>
                  </a:lnTo>
                  <a:lnTo>
                    <a:pt x="52" y="19314"/>
                  </a:lnTo>
                  <a:lnTo>
                    <a:pt x="103" y="19545"/>
                  </a:lnTo>
                  <a:lnTo>
                    <a:pt x="154" y="19776"/>
                  </a:lnTo>
                  <a:lnTo>
                    <a:pt x="218" y="19993"/>
                  </a:lnTo>
                  <a:lnTo>
                    <a:pt x="295" y="20224"/>
                  </a:lnTo>
                  <a:lnTo>
                    <a:pt x="372" y="20429"/>
                  </a:lnTo>
                  <a:lnTo>
                    <a:pt x="474" y="20646"/>
                  </a:lnTo>
                  <a:lnTo>
                    <a:pt x="577" y="20851"/>
                  </a:lnTo>
                  <a:lnTo>
                    <a:pt x="692" y="21043"/>
                  </a:lnTo>
                  <a:lnTo>
                    <a:pt x="807" y="21248"/>
                  </a:lnTo>
                  <a:lnTo>
                    <a:pt x="948" y="21428"/>
                  </a:lnTo>
                  <a:lnTo>
                    <a:pt x="1089" y="21607"/>
                  </a:lnTo>
                  <a:lnTo>
                    <a:pt x="1230" y="21786"/>
                  </a:lnTo>
                  <a:lnTo>
                    <a:pt x="1396" y="21940"/>
                  </a:lnTo>
                  <a:lnTo>
                    <a:pt x="1563" y="22107"/>
                  </a:lnTo>
                  <a:lnTo>
                    <a:pt x="1729" y="22247"/>
                  </a:lnTo>
                  <a:lnTo>
                    <a:pt x="1909" y="22388"/>
                  </a:lnTo>
                  <a:lnTo>
                    <a:pt x="2101" y="22529"/>
                  </a:lnTo>
                  <a:lnTo>
                    <a:pt x="2293" y="22644"/>
                  </a:lnTo>
                  <a:lnTo>
                    <a:pt x="2485" y="22760"/>
                  </a:lnTo>
                  <a:lnTo>
                    <a:pt x="2690" y="22875"/>
                  </a:lnTo>
                  <a:lnTo>
                    <a:pt x="2908" y="22965"/>
                  </a:lnTo>
                  <a:lnTo>
                    <a:pt x="3126" y="23054"/>
                  </a:lnTo>
                  <a:lnTo>
                    <a:pt x="3343" y="23118"/>
                  </a:lnTo>
                  <a:lnTo>
                    <a:pt x="3561" y="23182"/>
                  </a:lnTo>
                  <a:lnTo>
                    <a:pt x="3792" y="23246"/>
                  </a:lnTo>
                  <a:lnTo>
                    <a:pt x="4035" y="23285"/>
                  </a:lnTo>
                  <a:lnTo>
                    <a:pt x="4265" y="23310"/>
                  </a:lnTo>
                  <a:lnTo>
                    <a:pt x="4509" y="23336"/>
                  </a:lnTo>
                  <a:lnTo>
                    <a:pt x="18828" y="23336"/>
                  </a:lnTo>
                  <a:lnTo>
                    <a:pt x="19071" y="23310"/>
                  </a:lnTo>
                  <a:lnTo>
                    <a:pt x="19315" y="23285"/>
                  </a:lnTo>
                  <a:lnTo>
                    <a:pt x="19545" y="23246"/>
                  </a:lnTo>
                  <a:lnTo>
                    <a:pt x="19776" y="23182"/>
                  </a:lnTo>
                  <a:lnTo>
                    <a:pt x="20006" y="23118"/>
                  </a:lnTo>
                  <a:lnTo>
                    <a:pt x="20224" y="23054"/>
                  </a:lnTo>
                  <a:lnTo>
                    <a:pt x="20442" y="22965"/>
                  </a:lnTo>
                  <a:lnTo>
                    <a:pt x="20647" y="22875"/>
                  </a:lnTo>
                  <a:lnTo>
                    <a:pt x="20852" y="22760"/>
                  </a:lnTo>
                  <a:lnTo>
                    <a:pt x="21056" y="22644"/>
                  </a:lnTo>
                  <a:lnTo>
                    <a:pt x="21249" y="22529"/>
                  </a:lnTo>
                  <a:lnTo>
                    <a:pt x="21428" y="22388"/>
                  </a:lnTo>
                  <a:lnTo>
                    <a:pt x="21607" y="22247"/>
                  </a:lnTo>
                  <a:lnTo>
                    <a:pt x="21787" y="22107"/>
                  </a:lnTo>
                  <a:lnTo>
                    <a:pt x="21953" y="21940"/>
                  </a:lnTo>
                  <a:lnTo>
                    <a:pt x="22107" y="21786"/>
                  </a:lnTo>
                  <a:lnTo>
                    <a:pt x="22260" y="21607"/>
                  </a:lnTo>
                  <a:lnTo>
                    <a:pt x="22401" y="21428"/>
                  </a:lnTo>
                  <a:lnTo>
                    <a:pt x="22529" y="21248"/>
                  </a:lnTo>
                  <a:lnTo>
                    <a:pt x="22657" y="21043"/>
                  </a:lnTo>
                  <a:lnTo>
                    <a:pt x="22773" y="20851"/>
                  </a:lnTo>
                  <a:lnTo>
                    <a:pt x="22875" y="20646"/>
                  </a:lnTo>
                  <a:lnTo>
                    <a:pt x="22965" y="20429"/>
                  </a:lnTo>
                  <a:lnTo>
                    <a:pt x="23055" y="20224"/>
                  </a:lnTo>
                  <a:lnTo>
                    <a:pt x="23131" y="19993"/>
                  </a:lnTo>
                  <a:lnTo>
                    <a:pt x="23195" y="19776"/>
                  </a:lnTo>
                  <a:lnTo>
                    <a:pt x="23247" y="19545"/>
                  </a:lnTo>
                  <a:lnTo>
                    <a:pt x="23285" y="19314"/>
                  </a:lnTo>
                  <a:lnTo>
                    <a:pt x="23323" y="19071"/>
                  </a:lnTo>
                  <a:lnTo>
                    <a:pt x="23336" y="18828"/>
                  </a:lnTo>
                  <a:lnTo>
                    <a:pt x="23349" y="18584"/>
                  </a:lnTo>
                  <a:lnTo>
                    <a:pt x="23349" y="4752"/>
                  </a:lnTo>
                  <a:lnTo>
                    <a:pt x="23336" y="4509"/>
                  </a:lnTo>
                  <a:lnTo>
                    <a:pt x="23323" y="4265"/>
                  </a:lnTo>
                  <a:lnTo>
                    <a:pt x="23285" y="4022"/>
                  </a:lnTo>
                  <a:lnTo>
                    <a:pt x="23247" y="3791"/>
                  </a:lnTo>
                  <a:lnTo>
                    <a:pt x="23195" y="3561"/>
                  </a:lnTo>
                  <a:lnTo>
                    <a:pt x="23131" y="3330"/>
                  </a:lnTo>
                  <a:lnTo>
                    <a:pt x="23055" y="3112"/>
                  </a:lnTo>
                  <a:lnTo>
                    <a:pt x="22965" y="2895"/>
                  </a:lnTo>
                  <a:lnTo>
                    <a:pt x="22875" y="2690"/>
                  </a:lnTo>
                  <a:lnTo>
                    <a:pt x="22773" y="2485"/>
                  </a:lnTo>
                  <a:lnTo>
                    <a:pt x="22657" y="2280"/>
                  </a:lnTo>
                  <a:lnTo>
                    <a:pt x="22529" y="2088"/>
                  </a:lnTo>
                  <a:lnTo>
                    <a:pt x="22401" y="1909"/>
                  </a:lnTo>
                  <a:lnTo>
                    <a:pt x="22260" y="1729"/>
                  </a:lnTo>
                  <a:lnTo>
                    <a:pt x="22107" y="1550"/>
                  </a:lnTo>
                  <a:lnTo>
                    <a:pt x="21953" y="1383"/>
                  </a:lnTo>
                  <a:lnTo>
                    <a:pt x="21787" y="1230"/>
                  </a:lnTo>
                  <a:lnTo>
                    <a:pt x="21607" y="1076"/>
                  </a:lnTo>
                  <a:lnTo>
                    <a:pt x="21428" y="935"/>
                  </a:lnTo>
                  <a:lnTo>
                    <a:pt x="21249" y="807"/>
                  </a:lnTo>
                  <a:lnTo>
                    <a:pt x="21056" y="679"/>
                  </a:lnTo>
                  <a:lnTo>
                    <a:pt x="20852" y="564"/>
                  </a:lnTo>
                  <a:lnTo>
                    <a:pt x="20647" y="461"/>
                  </a:lnTo>
                  <a:lnTo>
                    <a:pt x="20442" y="372"/>
                  </a:lnTo>
                  <a:lnTo>
                    <a:pt x="20224" y="282"/>
                  </a:lnTo>
                  <a:lnTo>
                    <a:pt x="20006" y="205"/>
                  </a:lnTo>
                  <a:lnTo>
                    <a:pt x="19776" y="141"/>
                  </a:lnTo>
                  <a:lnTo>
                    <a:pt x="19545" y="90"/>
                  </a:lnTo>
                  <a:lnTo>
                    <a:pt x="19315" y="51"/>
                  </a:lnTo>
                  <a:lnTo>
                    <a:pt x="19071" y="26"/>
                  </a:lnTo>
                  <a:lnTo>
                    <a:pt x="18828" y="0"/>
                  </a:lnTo>
                  <a:close/>
                </a:path>
              </a:pathLst>
            </a:custGeom>
            <a:solidFill>
              <a:schemeClr val="lt2"/>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25" name="Google Shape;1925;p38"/>
            <p:cNvSpPr/>
            <p:nvPr/>
          </p:nvSpPr>
          <p:spPr>
            <a:xfrm>
              <a:off x="2651305" y="1619641"/>
              <a:ext cx="77887" cy="58554"/>
            </a:xfrm>
            <a:custGeom>
              <a:avLst/>
              <a:gdLst/>
              <a:ahLst/>
              <a:cxnLst/>
              <a:rect l="l" t="t" r="r" b="b"/>
              <a:pathLst>
                <a:path w="1551" h="1166" extrusionOk="0">
                  <a:moveTo>
                    <a:pt x="1307" y="0"/>
                  </a:moveTo>
                  <a:lnTo>
                    <a:pt x="1268" y="13"/>
                  </a:lnTo>
                  <a:lnTo>
                    <a:pt x="1217" y="26"/>
                  </a:lnTo>
                  <a:lnTo>
                    <a:pt x="1179" y="39"/>
                  </a:lnTo>
                  <a:lnTo>
                    <a:pt x="116" y="730"/>
                  </a:lnTo>
                  <a:lnTo>
                    <a:pt x="77" y="756"/>
                  </a:lnTo>
                  <a:lnTo>
                    <a:pt x="39" y="794"/>
                  </a:lnTo>
                  <a:lnTo>
                    <a:pt x="26" y="833"/>
                  </a:lnTo>
                  <a:lnTo>
                    <a:pt x="0" y="871"/>
                  </a:lnTo>
                  <a:lnTo>
                    <a:pt x="0" y="922"/>
                  </a:lnTo>
                  <a:lnTo>
                    <a:pt x="0" y="974"/>
                  </a:lnTo>
                  <a:lnTo>
                    <a:pt x="13" y="1012"/>
                  </a:lnTo>
                  <a:lnTo>
                    <a:pt x="39" y="1063"/>
                  </a:lnTo>
                  <a:lnTo>
                    <a:pt x="77" y="1102"/>
                  </a:lnTo>
                  <a:lnTo>
                    <a:pt x="128" y="1140"/>
                  </a:lnTo>
                  <a:lnTo>
                    <a:pt x="180" y="1166"/>
                  </a:lnTo>
                  <a:lnTo>
                    <a:pt x="308" y="1166"/>
                  </a:lnTo>
                  <a:lnTo>
                    <a:pt x="372" y="1127"/>
                  </a:lnTo>
                  <a:lnTo>
                    <a:pt x="1435" y="448"/>
                  </a:lnTo>
                  <a:lnTo>
                    <a:pt x="1473" y="423"/>
                  </a:lnTo>
                  <a:lnTo>
                    <a:pt x="1499" y="384"/>
                  </a:lnTo>
                  <a:lnTo>
                    <a:pt x="1524" y="346"/>
                  </a:lnTo>
                  <a:lnTo>
                    <a:pt x="1537" y="295"/>
                  </a:lnTo>
                  <a:lnTo>
                    <a:pt x="1550" y="256"/>
                  </a:lnTo>
                  <a:lnTo>
                    <a:pt x="1550" y="205"/>
                  </a:lnTo>
                  <a:lnTo>
                    <a:pt x="1537" y="154"/>
                  </a:lnTo>
                  <a:lnTo>
                    <a:pt x="1512" y="115"/>
                  </a:lnTo>
                  <a:lnTo>
                    <a:pt x="1473" y="77"/>
                  </a:lnTo>
                  <a:lnTo>
                    <a:pt x="1435" y="51"/>
                  </a:lnTo>
                  <a:lnTo>
                    <a:pt x="1396" y="26"/>
                  </a:lnTo>
                  <a:lnTo>
                    <a:pt x="1358" y="13"/>
                  </a:lnTo>
                  <a:lnTo>
                    <a:pt x="1307" y="0"/>
                  </a:lnTo>
                  <a:close/>
                </a:path>
              </a:pathLst>
            </a:custGeom>
            <a:solidFill>
              <a:srgbClr val="05A8E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26" name="Google Shape;1926;p38"/>
            <p:cNvSpPr/>
            <p:nvPr/>
          </p:nvSpPr>
          <p:spPr>
            <a:xfrm>
              <a:off x="2049910" y="1554660"/>
              <a:ext cx="301104" cy="117760"/>
            </a:xfrm>
            <a:custGeom>
              <a:avLst/>
              <a:gdLst/>
              <a:ahLst/>
              <a:cxnLst/>
              <a:rect l="l" t="t" r="r" b="b"/>
              <a:pathLst>
                <a:path w="5996" h="2345" extrusionOk="0">
                  <a:moveTo>
                    <a:pt x="3395" y="1"/>
                  </a:moveTo>
                  <a:lnTo>
                    <a:pt x="3344" y="13"/>
                  </a:lnTo>
                  <a:lnTo>
                    <a:pt x="3293" y="26"/>
                  </a:lnTo>
                  <a:lnTo>
                    <a:pt x="3254" y="52"/>
                  </a:lnTo>
                  <a:lnTo>
                    <a:pt x="3216" y="77"/>
                  </a:lnTo>
                  <a:lnTo>
                    <a:pt x="3190" y="116"/>
                  </a:lnTo>
                  <a:lnTo>
                    <a:pt x="3165" y="154"/>
                  </a:lnTo>
                  <a:lnTo>
                    <a:pt x="3152" y="193"/>
                  </a:lnTo>
                  <a:lnTo>
                    <a:pt x="3152" y="244"/>
                  </a:lnTo>
                  <a:lnTo>
                    <a:pt x="3152" y="833"/>
                  </a:lnTo>
                  <a:lnTo>
                    <a:pt x="2409" y="833"/>
                  </a:lnTo>
                  <a:lnTo>
                    <a:pt x="2358" y="846"/>
                  </a:lnTo>
                  <a:lnTo>
                    <a:pt x="2319" y="859"/>
                  </a:lnTo>
                  <a:lnTo>
                    <a:pt x="2268" y="872"/>
                  </a:lnTo>
                  <a:lnTo>
                    <a:pt x="2242" y="910"/>
                  </a:lnTo>
                  <a:lnTo>
                    <a:pt x="2204" y="948"/>
                  </a:lnTo>
                  <a:lnTo>
                    <a:pt x="2178" y="987"/>
                  </a:lnTo>
                  <a:lnTo>
                    <a:pt x="2166" y="1025"/>
                  </a:lnTo>
                  <a:lnTo>
                    <a:pt x="2166" y="1076"/>
                  </a:lnTo>
                  <a:lnTo>
                    <a:pt x="2166" y="1858"/>
                  </a:lnTo>
                  <a:lnTo>
                    <a:pt x="244" y="1858"/>
                  </a:lnTo>
                  <a:lnTo>
                    <a:pt x="193" y="1871"/>
                  </a:lnTo>
                  <a:lnTo>
                    <a:pt x="155" y="1883"/>
                  </a:lnTo>
                  <a:lnTo>
                    <a:pt x="103" y="1909"/>
                  </a:lnTo>
                  <a:lnTo>
                    <a:pt x="78" y="1935"/>
                  </a:lnTo>
                  <a:lnTo>
                    <a:pt x="39" y="1973"/>
                  </a:lnTo>
                  <a:lnTo>
                    <a:pt x="27" y="2011"/>
                  </a:lnTo>
                  <a:lnTo>
                    <a:pt x="1" y="2063"/>
                  </a:lnTo>
                  <a:lnTo>
                    <a:pt x="1" y="2101"/>
                  </a:lnTo>
                  <a:lnTo>
                    <a:pt x="1" y="2152"/>
                  </a:lnTo>
                  <a:lnTo>
                    <a:pt x="27" y="2204"/>
                  </a:lnTo>
                  <a:lnTo>
                    <a:pt x="39" y="2242"/>
                  </a:lnTo>
                  <a:lnTo>
                    <a:pt x="78" y="2280"/>
                  </a:lnTo>
                  <a:lnTo>
                    <a:pt x="103" y="2306"/>
                  </a:lnTo>
                  <a:lnTo>
                    <a:pt x="155" y="2332"/>
                  </a:lnTo>
                  <a:lnTo>
                    <a:pt x="193" y="2344"/>
                  </a:lnTo>
                  <a:lnTo>
                    <a:pt x="5803" y="2344"/>
                  </a:lnTo>
                  <a:lnTo>
                    <a:pt x="5854" y="2332"/>
                  </a:lnTo>
                  <a:lnTo>
                    <a:pt x="5893" y="2306"/>
                  </a:lnTo>
                  <a:lnTo>
                    <a:pt x="5931" y="2280"/>
                  </a:lnTo>
                  <a:lnTo>
                    <a:pt x="5957" y="2242"/>
                  </a:lnTo>
                  <a:lnTo>
                    <a:pt x="5982" y="2204"/>
                  </a:lnTo>
                  <a:lnTo>
                    <a:pt x="5995" y="2152"/>
                  </a:lnTo>
                  <a:lnTo>
                    <a:pt x="5995" y="2101"/>
                  </a:lnTo>
                  <a:lnTo>
                    <a:pt x="5995" y="2063"/>
                  </a:lnTo>
                  <a:lnTo>
                    <a:pt x="5982" y="2011"/>
                  </a:lnTo>
                  <a:lnTo>
                    <a:pt x="5957" y="1973"/>
                  </a:lnTo>
                  <a:lnTo>
                    <a:pt x="5931" y="1935"/>
                  </a:lnTo>
                  <a:lnTo>
                    <a:pt x="5893" y="1909"/>
                  </a:lnTo>
                  <a:lnTo>
                    <a:pt x="5854" y="1883"/>
                  </a:lnTo>
                  <a:lnTo>
                    <a:pt x="5803" y="1871"/>
                  </a:lnTo>
                  <a:lnTo>
                    <a:pt x="5752" y="1858"/>
                  </a:lnTo>
                  <a:lnTo>
                    <a:pt x="4727" y="1858"/>
                  </a:lnTo>
                  <a:lnTo>
                    <a:pt x="4727" y="551"/>
                  </a:lnTo>
                  <a:lnTo>
                    <a:pt x="4714" y="513"/>
                  </a:lnTo>
                  <a:lnTo>
                    <a:pt x="4701" y="462"/>
                  </a:lnTo>
                  <a:lnTo>
                    <a:pt x="4689" y="423"/>
                  </a:lnTo>
                  <a:lnTo>
                    <a:pt x="4650" y="385"/>
                  </a:lnTo>
                  <a:lnTo>
                    <a:pt x="4625" y="359"/>
                  </a:lnTo>
                  <a:lnTo>
                    <a:pt x="4573" y="334"/>
                  </a:lnTo>
                  <a:lnTo>
                    <a:pt x="4535" y="321"/>
                  </a:lnTo>
                  <a:lnTo>
                    <a:pt x="4484" y="308"/>
                  </a:lnTo>
                  <a:lnTo>
                    <a:pt x="4433" y="321"/>
                  </a:lnTo>
                  <a:lnTo>
                    <a:pt x="4394" y="334"/>
                  </a:lnTo>
                  <a:lnTo>
                    <a:pt x="4343" y="359"/>
                  </a:lnTo>
                  <a:lnTo>
                    <a:pt x="4304" y="385"/>
                  </a:lnTo>
                  <a:lnTo>
                    <a:pt x="4279" y="423"/>
                  </a:lnTo>
                  <a:lnTo>
                    <a:pt x="4253" y="462"/>
                  </a:lnTo>
                  <a:lnTo>
                    <a:pt x="4240" y="513"/>
                  </a:lnTo>
                  <a:lnTo>
                    <a:pt x="4240" y="551"/>
                  </a:lnTo>
                  <a:lnTo>
                    <a:pt x="4240" y="1858"/>
                  </a:lnTo>
                  <a:lnTo>
                    <a:pt x="2652" y="1858"/>
                  </a:lnTo>
                  <a:lnTo>
                    <a:pt x="2652" y="1320"/>
                  </a:lnTo>
                  <a:lnTo>
                    <a:pt x="3446" y="1320"/>
                  </a:lnTo>
                  <a:lnTo>
                    <a:pt x="3485" y="1307"/>
                  </a:lnTo>
                  <a:lnTo>
                    <a:pt x="3523" y="1281"/>
                  </a:lnTo>
                  <a:lnTo>
                    <a:pt x="3562" y="1256"/>
                  </a:lnTo>
                  <a:lnTo>
                    <a:pt x="3587" y="1217"/>
                  </a:lnTo>
                  <a:lnTo>
                    <a:pt x="3613" y="1179"/>
                  </a:lnTo>
                  <a:lnTo>
                    <a:pt x="3626" y="1128"/>
                  </a:lnTo>
                  <a:lnTo>
                    <a:pt x="3638" y="1076"/>
                  </a:lnTo>
                  <a:lnTo>
                    <a:pt x="3638" y="244"/>
                  </a:lnTo>
                  <a:lnTo>
                    <a:pt x="3626" y="193"/>
                  </a:lnTo>
                  <a:lnTo>
                    <a:pt x="3613" y="154"/>
                  </a:lnTo>
                  <a:lnTo>
                    <a:pt x="3587" y="116"/>
                  </a:lnTo>
                  <a:lnTo>
                    <a:pt x="3562" y="77"/>
                  </a:lnTo>
                  <a:lnTo>
                    <a:pt x="3523" y="52"/>
                  </a:lnTo>
                  <a:lnTo>
                    <a:pt x="3485" y="26"/>
                  </a:lnTo>
                  <a:lnTo>
                    <a:pt x="3446" y="13"/>
                  </a:lnTo>
                  <a:lnTo>
                    <a:pt x="3395"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27" name="Google Shape;1927;p38"/>
            <p:cNvSpPr/>
            <p:nvPr/>
          </p:nvSpPr>
          <p:spPr>
            <a:xfrm>
              <a:off x="2008130" y="1750204"/>
              <a:ext cx="354435" cy="233511"/>
            </a:xfrm>
            <a:custGeom>
              <a:avLst/>
              <a:gdLst/>
              <a:ahLst/>
              <a:cxnLst/>
              <a:rect l="l" t="t" r="r" b="b"/>
              <a:pathLst>
                <a:path w="7058" h="4650" extrusionOk="0">
                  <a:moveTo>
                    <a:pt x="218" y="0"/>
                  </a:moveTo>
                  <a:lnTo>
                    <a:pt x="167" y="13"/>
                  </a:lnTo>
                  <a:lnTo>
                    <a:pt x="129" y="26"/>
                  </a:lnTo>
                  <a:lnTo>
                    <a:pt x="90" y="51"/>
                  </a:lnTo>
                  <a:lnTo>
                    <a:pt x="52" y="90"/>
                  </a:lnTo>
                  <a:lnTo>
                    <a:pt x="26" y="128"/>
                  </a:lnTo>
                  <a:lnTo>
                    <a:pt x="13" y="180"/>
                  </a:lnTo>
                  <a:lnTo>
                    <a:pt x="0" y="218"/>
                  </a:lnTo>
                  <a:lnTo>
                    <a:pt x="0" y="269"/>
                  </a:lnTo>
                  <a:lnTo>
                    <a:pt x="13" y="320"/>
                  </a:lnTo>
                  <a:lnTo>
                    <a:pt x="39" y="359"/>
                  </a:lnTo>
                  <a:lnTo>
                    <a:pt x="65" y="397"/>
                  </a:lnTo>
                  <a:lnTo>
                    <a:pt x="103" y="436"/>
                  </a:lnTo>
                  <a:lnTo>
                    <a:pt x="1230" y="1319"/>
                  </a:lnTo>
                  <a:lnTo>
                    <a:pt x="1230" y="2152"/>
                  </a:lnTo>
                  <a:lnTo>
                    <a:pt x="1243" y="2203"/>
                  </a:lnTo>
                  <a:lnTo>
                    <a:pt x="1256" y="2242"/>
                  </a:lnTo>
                  <a:lnTo>
                    <a:pt x="1268" y="2293"/>
                  </a:lnTo>
                  <a:lnTo>
                    <a:pt x="1307" y="2318"/>
                  </a:lnTo>
                  <a:lnTo>
                    <a:pt x="1332" y="2357"/>
                  </a:lnTo>
                  <a:lnTo>
                    <a:pt x="1384" y="2370"/>
                  </a:lnTo>
                  <a:lnTo>
                    <a:pt x="1422" y="2382"/>
                  </a:lnTo>
                  <a:lnTo>
                    <a:pt x="1473" y="2395"/>
                  </a:lnTo>
                  <a:lnTo>
                    <a:pt x="5546" y="2395"/>
                  </a:lnTo>
                  <a:lnTo>
                    <a:pt x="5546" y="3484"/>
                  </a:lnTo>
                  <a:lnTo>
                    <a:pt x="4906" y="4252"/>
                  </a:lnTo>
                  <a:lnTo>
                    <a:pt x="4880" y="4291"/>
                  </a:lnTo>
                  <a:lnTo>
                    <a:pt x="4855" y="4342"/>
                  </a:lnTo>
                  <a:lnTo>
                    <a:pt x="4855" y="4381"/>
                  </a:lnTo>
                  <a:lnTo>
                    <a:pt x="4855" y="4432"/>
                  </a:lnTo>
                  <a:lnTo>
                    <a:pt x="4855" y="4470"/>
                  </a:lnTo>
                  <a:lnTo>
                    <a:pt x="4880" y="4521"/>
                  </a:lnTo>
                  <a:lnTo>
                    <a:pt x="4906" y="4560"/>
                  </a:lnTo>
                  <a:lnTo>
                    <a:pt x="4932" y="4598"/>
                  </a:lnTo>
                  <a:lnTo>
                    <a:pt x="4970" y="4624"/>
                  </a:lnTo>
                  <a:lnTo>
                    <a:pt x="5008" y="4637"/>
                  </a:lnTo>
                  <a:lnTo>
                    <a:pt x="5098" y="4649"/>
                  </a:lnTo>
                  <a:lnTo>
                    <a:pt x="5149" y="4649"/>
                  </a:lnTo>
                  <a:lnTo>
                    <a:pt x="5200" y="4624"/>
                  </a:lnTo>
                  <a:lnTo>
                    <a:pt x="5239" y="4598"/>
                  </a:lnTo>
                  <a:lnTo>
                    <a:pt x="5277" y="4560"/>
                  </a:lnTo>
                  <a:lnTo>
                    <a:pt x="5982" y="3727"/>
                  </a:lnTo>
                  <a:lnTo>
                    <a:pt x="6020" y="3650"/>
                  </a:lnTo>
                  <a:lnTo>
                    <a:pt x="6033" y="3574"/>
                  </a:lnTo>
                  <a:lnTo>
                    <a:pt x="6033" y="2395"/>
                  </a:lnTo>
                  <a:lnTo>
                    <a:pt x="6814" y="2395"/>
                  </a:lnTo>
                  <a:lnTo>
                    <a:pt x="6865" y="2382"/>
                  </a:lnTo>
                  <a:lnTo>
                    <a:pt x="6904" y="2370"/>
                  </a:lnTo>
                  <a:lnTo>
                    <a:pt x="6942" y="2357"/>
                  </a:lnTo>
                  <a:lnTo>
                    <a:pt x="6981" y="2318"/>
                  </a:lnTo>
                  <a:lnTo>
                    <a:pt x="7006" y="2293"/>
                  </a:lnTo>
                  <a:lnTo>
                    <a:pt x="7032" y="2242"/>
                  </a:lnTo>
                  <a:lnTo>
                    <a:pt x="7045" y="2203"/>
                  </a:lnTo>
                  <a:lnTo>
                    <a:pt x="7058" y="2152"/>
                  </a:lnTo>
                  <a:lnTo>
                    <a:pt x="7045" y="2101"/>
                  </a:lnTo>
                  <a:lnTo>
                    <a:pt x="7032" y="2062"/>
                  </a:lnTo>
                  <a:lnTo>
                    <a:pt x="7006" y="2011"/>
                  </a:lnTo>
                  <a:lnTo>
                    <a:pt x="6981" y="1985"/>
                  </a:lnTo>
                  <a:lnTo>
                    <a:pt x="6942" y="1947"/>
                  </a:lnTo>
                  <a:lnTo>
                    <a:pt x="6904" y="1921"/>
                  </a:lnTo>
                  <a:lnTo>
                    <a:pt x="6865" y="1909"/>
                  </a:lnTo>
                  <a:lnTo>
                    <a:pt x="3766" y="1909"/>
                  </a:lnTo>
                  <a:lnTo>
                    <a:pt x="3766" y="244"/>
                  </a:lnTo>
                  <a:lnTo>
                    <a:pt x="3766" y="192"/>
                  </a:lnTo>
                  <a:lnTo>
                    <a:pt x="3753" y="141"/>
                  </a:lnTo>
                  <a:lnTo>
                    <a:pt x="3728" y="103"/>
                  </a:lnTo>
                  <a:lnTo>
                    <a:pt x="3702" y="64"/>
                  </a:lnTo>
                  <a:lnTo>
                    <a:pt x="3664" y="39"/>
                  </a:lnTo>
                  <a:lnTo>
                    <a:pt x="3625" y="13"/>
                  </a:lnTo>
                  <a:lnTo>
                    <a:pt x="3574" y="0"/>
                  </a:lnTo>
                  <a:lnTo>
                    <a:pt x="3484" y="0"/>
                  </a:lnTo>
                  <a:lnTo>
                    <a:pt x="3433" y="13"/>
                  </a:lnTo>
                  <a:lnTo>
                    <a:pt x="3395" y="39"/>
                  </a:lnTo>
                  <a:lnTo>
                    <a:pt x="3356" y="64"/>
                  </a:lnTo>
                  <a:lnTo>
                    <a:pt x="3331" y="103"/>
                  </a:lnTo>
                  <a:lnTo>
                    <a:pt x="3305" y="141"/>
                  </a:lnTo>
                  <a:lnTo>
                    <a:pt x="3292" y="192"/>
                  </a:lnTo>
                  <a:lnTo>
                    <a:pt x="3292" y="244"/>
                  </a:lnTo>
                  <a:lnTo>
                    <a:pt x="3292" y="1909"/>
                  </a:lnTo>
                  <a:lnTo>
                    <a:pt x="1717" y="1909"/>
                  </a:lnTo>
                  <a:lnTo>
                    <a:pt x="1717" y="1191"/>
                  </a:lnTo>
                  <a:lnTo>
                    <a:pt x="1717" y="1140"/>
                  </a:lnTo>
                  <a:lnTo>
                    <a:pt x="1691" y="1089"/>
                  </a:lnTo>
                  <a:lnTo>
                    <a:pt x="1666" y="1038"/>
                  </a:lnTo>
                  <a:lnTo>
                    <a:pt x="1627" y="999"/>
                  </a:lnTo>
                  <a:lnTo>
                    <a:pt x="398" y="51"/>
                  </a:lnTo>
                  <a:lnTo>
                    <a:pt x="359" y="26"/>
                  </a:lnTo>
                  <a:lnTo>
                    <a:pt x="308"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28" name="Google Shape;1928;p38"/>
            <p:cNvSpPr/>
            <p:nvPr/>
          </p:nvSpPr>
          <p:spPr>
            <a:xfrm>
              <a:off x="2487297" y="1939923"/>
              <a:ext cx="24506" cy="101038"/>
            </a:xfrm>
            <a:custGeom>
              <a:avLst/>
              <a:gdLst/>
              <a:ahLst/>
              <a:cxnLst/>
              <a:rect l="l" t="t" r="r" b="b"/>
              <a:pathLst>
                <a:path w="488" h="2012" extrusionOk="0">
                  <a:moveTo>
                    <a:pt x="244" y="1"/>
                  </a:moveTo>
                  <a:lnTo>
                    <a:pt x="192" y="13"/>
                  </a:lnTo>
                  <a:lnTo>
                    <a:pt x="154" y="26"/>
                  </a:lnTo>
                  <a:lnTo>
                    <a:pt x="103" y="39"/>
                  </a:lnTo>
                  <a:lnTo>
                    <a:pt x="77" y="77"/>
                  </a:lnTo>
                  <a:lnTo>
                    <a:pt x="39" y="116"/>
                  </a:lnTo>
                  <a:lnTo>
                    <a:pt x="13" y="154"/>
                  </a:lnTo>
                  <a:lnTo>
                    <a:pt x="0" y="193"/>
                  </a:lnTo>
                  <a:lnTo>
                    <a:pt x="0" y="244"/>
                  </a:lnTo>
                  <a:lnTo>
                    <a:pt x="0" y="1768"/>
                  </a:lnTo>
                  <a:lnTo>
                    <a:pt x="0" y="1819"/>
                  </a:lnTo>
                  <a:lnTo>
                    <a:pt x="13" y="1858"/>
                  </a:lnTo>
                  <a:lnTo>
                    <a:pt x="39" y="1909"/>
                  </a:lnTo>
                  <a:lnTo>
                    <a:pt x="77" y="1947"/>
                  </a:lnTo>
                  <a:lnTo>
                    <a:pt x="103" y="1973"/>
                  </a:lnTo>
                  <a:lnTo>
                    <a:pt x="154" y="1999"/>
                  </a:lnTo>
                  <a:lnTo>
                    <a:pt x="192" y="2011"/>
                  </a:lnTo>
                  <a:lnTo>
                    <a:pt x="295" y="2011"/>
                  </a:lnTo>
                  <a:lnTo>
                    <a:pt x="333" y="1999"/>
                  </a:lnTo>
                  <a:lnTo>
                    <a:pt x="385" y="1973"/>
                  </a:lnTo>
                  <a:lnTo>
                    <a:pt x="410" y="1947"/>
                  </a:lnTo>
                  <a:lnTo>
                    <a:pt x="449" y="1909"/>
                  </a:lnTo>
                  <a:lnTo>
                    <a:pt x="461" y="1858"/>
                  </a:lnTo>
                  <a:lnTo>
                    <a:pt x="487" y="1819"/>
                  </a:lnTo>
                  <a:lnTo>
                    <a:pt x="487" y="1768"/>
                  </a:lnTo>
                  <a:lnTo>
                    <a:pt x="487" y="244"/>
                  </a:lnTo>
                  <a:lnTo>
                    <a:pt x="487" y="193"/>
                  </a:lnTo>
                  <a:lnTo>
                    <a:pt x="461" y="154"/>
                  </a:lnTo>
                  <a:lnTo>
                    <a:pt x="449" y="116"/>
                  </a:lnTo>
                  <a:lnTo>
                    <a:pt x="410" y="77"/>
                  </a:lnTo>
                  <a:lnTo>
                    <a:pt x="385" y="39"/>
                  </a:lnTo>
                  <a:lnTo>
                    <a:pt x="333" y="26"/>
                  </a:lnTo>
                  <a:lnTo>
                    <a:pt x="295" y="13"/>
                  </a:lnTo>
                  <a:lnTo>
                    <a:pt x="244"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29" name="Google Shape;1929;p38"/>
            <p:cNvSpPr/>
            <p:nvPr/>
          </p:nvSpPr>
          <p:spPr>
            <a:xfrm>
              <a:off x="2651305" y="1846018"/>
              <a:ext cx="67593" cy="194944"/>
            </a:xfrm>
            <a:custGeom>
              <a:avLst/>
              <a:gdLst/>
              <a:ahLst/>
              <a:cxnLst/>
              <a:rect l="l" t="t" r="r" b="b"/>
              <a:pathLst>
                <a:path w="1346" h="3882" extrusionOk="0">
                  <a:moveTo>
                    <a:pt x="218" y="1"/>
                  </a:moveTo>
                  <a:lnTo>
                    <a:pt x="167" y="13"/>
                  </a:lnTo>
                  <a:lnTo>
                    <a:pt x="128" y="26"/>
                  </a:lnTo>
                  <a:lnTo>
                    <a:pt x="90" y="52"/>
                  </a:lnTo>
                  <a:lnTo>
                    <a:pt x="52" y="90"/>
                  </a:lnTo>
                  <a:lnTo>
                    <a:pt x="26" y="129"/>
                  </a:lnTo>
                  <a:lnTo>
                    <a:pt x="13" y="180"/>
                  </a:lnTo>
                  <a:lnTo>
                    <a:pt x="0" y="231"/>
                  </a:lnTo>
                  <a:lnTo>
                    <a:pt x="0" y="270"/>
                  </a:lnTo>
                  <a:lnTo>
                    <a:pt x="13" y="321"/>
                  </a:lnTo>
                  <a:lnTo>
                    <a:pt x="26" y="359"/>
                  </a:lnTo>
                  <a:lnTo>
                    <a:pt x="64" y="398"/>
                  </a:lnTo>
                  <a:lnTo>
                    <a:pt x="90" y="436"/>
                  </a:lnTo>
                  <a:lnTo>
                    <a:pt x="128" y="462"/>
                  </a:lnTo>
                  <a:lnTo>
                    <a:pt x="858" y="820"/>
                  </a:lnTo>
                  <a:lnTo>
                    <a:pt x="858" y="3638"/>
                  </a:lnTo>
                  <a:lnTo>
                    <a:pt x="858" y="3689"/>
                  </a:lnTo>
                  <a:lnTo>
                    <a:pt x="871" y="3728"/>
                  </a:lnTo>
                  <a:lnTo>
                    <a:pt x="897" y="3779"/>
                  </a:lnTo>
                  <a:lnTo>
                    <a:pt x="922" y="3817"/>
                  </a:lnTo>
                  <a:lnTo>
                    <a:pt x="961" y="3843"/>
                  </a:lnTo>
                  <a:lnTo>
                    <a:pt x="999" y="3869"/>
                  </a:lnTo>
                  <a:lnTo>
                    <a:pt x="1051" y="3881"/>
                  </a:lnTo>
                  <a:lnTo>
                    <a:pt x="1153" y="3881"/>
                  </a:lnTo>
                  <a:lnTo>
                    <a:pt x="1191" y="3869"/>
                  </a:lnTo>
                  <a:lnTo>
                    <a:pt x="1230" y="3843"/>
                  </a:lnTo>
                  <a:lnTo>
                    <a:pt x="1268" y="3817"/>
                  </a:lnTo>
                  <a:lnTo>
                    <a:pt x="1307" y="3779"/>
                  </a:lnTo>
                  <a:lnTo>
                    <a:pt x="1320" y="3728"/>
                  </a:lnTo>
                  <a:lnTo>
                    <a:pt x="1332" y="3689"/>
                  </a:lnTo>
                  <a:lnTo>
                    <a:pt x="1345" y="3638"/>
                  </a:lnTo>
                  <a:lnTo>
                    <a:pt x="1345" y="679"/>
                  </a:lnTo>
                  <a:lnTo>
                    <a:pt x="1332" y="615"/>
                  </a:lnTo>
                  <a:lnTo>
                    <a:pt x="1307" y="551"/>
                  </a:lnTo>
                  <a:lnTo>
                    <a:pt x="1268" y="500"/>
                  </a:lnTo>
                  <a:lnTo>
                    <a:pt x="1204" y="462"/>
                  </a:lnTo>
                  <a:lnTo>
                    <a:pt x="359" y="26"/>
                  </a:lnTo>
                  <a:lnTo>
                    <a:pt x="308" y="13"/>
                  </a:lnTo>
                  <a:lnTo>
                    <a:pt x="256"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30" name="Google Shape;1930;p38"/>
            <p:cNvSpPr/>
            <p:nvPr/>
          </p:nvSpPr>
          <p:spPr>
            <a:xfrm>
              <a:off x="1728373" y="1745032"/>
              <a:ext cx="91998" cy="295932"/>
            </a:xfrm>
            <a:custGeom>
              <a:avLst/>
              <a:gdLst/>
              <a:ahLst/>
              <a:cxnLst/>
              <a:rect l="l" t="t" r="r" b="b"/>
              <a:pathLst>
                <a:path w="1832" h="5893" extrusionOk="0">
                  <a:moveTo>
                    <a:pt x="1537" y="1"/>
                  </a:moveTo>
                  <a:lnTo>
                    <a:pt x="1499" y="14"/>
                  </a:lnTo>
                  <a:lnTo>
                    <a:pt x="1447" y="39"/>
                  </a:lnTo>
                  <a:lnTo>
                    <a:pt x="1422" y="78"/>
                  </a:lnTo>
                  <a:lnTo>
                    <a:pt x="1383" y="103"/>
                  </a:lnTo>
                  <a:lnTo>
                    <a:pt x="1371" y="154"/>
                  </a:lnTo>
                  <a:lnTo>
                    <a:pt x="1345" y="193"/>
                  </a:lnTo>
                  <a:lnTo>
                    <a:pt x="1345" y="244"/>
                  </a:lnTo>
                  <a:lnTo>
                    <a:pt x="1345" y="2012"/>
                  </a:lnTo>
                  <a:lnTo>
                    <a:pt x="192" y="2012"/>
                  </a:lnTo>
                  <a:lnTo>
                    <a:pt x="141" y="2024"/>
                  </a:lnTo>
                  <a:lnTo>
                    <a:pt x="103" y="2050"/>
                  </a:lnTo>
                  <a:lnTo>
                    <a:pt x="64" y="2088"/>
                  </a:lnTo>
                  <a:lnTo>
                    <a:pt x="38" y="2114"/>
                  </a:lnTo>
                  <a:lnTo>
                    <a:pt x="13" y="2165"/>
                  </a:lnTo>
                  <a:lnTo>
                    <a:pt x="0" y="2204"/>
                  </a:lnTo>
                  <a:lnTo>
                    <a:pt x="0" y="2255"/>
                  </a:lnTo>
                  <a:lnTo>
                    <a:pt x="0" y="5649"/>
                  </a:lnTo>
                  <a:lnTo>
                    <a:pt x="0" y="5700"/>
                  </a:lnTo>
                  <a:lnTo>
                    <a:pt x="13" y="5739"/>
                  </a:lnTo>
                  <a:lnTo>
                    <a:pt x="38" y="5790"/>
                  </a:lnTo>
                  <a:lnTo>
                    <a:pt x="64" y="5828"/>
                  </a:lnTo>
                  <a:lnTo>
                    <a:pt x="103" y="5854"/>
                  </a:lnTo>
                  <a:lnTo>
                    <a:pt x="141" y="5880"/>
                  </a:lnTo>
                  <a:lnTo>
                    <a:pt x="192" y="5892"/>
                  </a:lnTo>
                  <a:lnTo>
                    <a:pt x="282" y="5892"/>
                  </a:lnTo>
                  <a:lnTo>
                    <a:pt x="333" y="5880"/>
                  </a:lnTo>
                  <a:lnTo>
                    <a:pt x="371" y="5854"/>
                  </a:lnTo>
                  <a:lnTo>
                    <a:pt x="410" y="5828"/>
                  </a:lnTo>
                  <a:lnTo>
                    <a:pt x="436" y="5790"/>
                  </a:lnTo>
                  <a:lnTo>
                    <a:pt x="461" y="5739"/>
                  </a:lnTo>
                  <a:lnTo>
                    <a:pt x="474" y="5700"/>
                  </a:lnTo>
                  <a:lnTo>
                    <a:pt x="487" y="5649"/>
                  </a:lnTo>
                  <a:lnTo>
                    <a:pt x="487" y="2498"/>
                  </a:lnTo>
                  <a:lnTo>
                    <a:pt x="1588" y="2498"/>
                  </a:lnTo>
                  <a:lnTo>
                    <a:pt x="1639" y="2485"/>
                  </a:lnTo>
                  <a:lnTo>
                    <a:pt x="1678" y="2473"/>
                  </a:lnTo>
                  <a:lnTo>
                    <a:pt x="1729" y="2460"/>
                  </a:lnTo>
                  <a:lnTo>
                    <a:pt x="1755" y="2421"/>
                  </a:lnTo>
                  <a:lnTo>
                    <a:pt x="1793" y="2396"/>
                  </a:lnTo>
                  <a:lnTo>
                    <a:pt x="1806" y="2345"/>
                  </a:lnTo>
                  <a:lnTo>
                    <a:pt x="1832" y="2306"/>
                  </a:lnTo>
                  <a:lnTo>
                    <a:pt x="1832" y="2255"/>
                  </a:lnTo>
                  <a:lnTo>
                    <a:pt x="1832" y="244"/>
                  </a:lnTo>
                  <a:lnTo>
                    <a:pt x="1832" y="193"/>
                  </a:lnTo>
                  <a:lnTo>
                    <a:pt x="1806" y="154"/>
                  </a:lnTo>
                  <a:lnTo>
                    <a:pt x="1793" y="103"/>
                  </a:lnTo>
                  <a:lnTo>
                    <a:pt x="1755" y="78"/>
                  </a:lnTo>
                  <a:lnTo>
                    <a:pt x="1729" y="39"/>
                  </a:lnTo>
                  <a:lnTo>
                    <a:pt x="1678" y="14"/>
                  </a:lnTo>
                  <a:lnTo>
                    <a:pt x="1639"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31" name="Google Shape;1931;p38"/>
            <p:cNvSpPr/>
            <p:nvPr/>
          </p:nvSpPr>
          <p:spPr>
            <a:xfrm>
              <a:off x="2262829" y="1242714"/>
              <a:ext cx="24506" cy="143471"/>
            </a:xfrm>
            <a:custGeom>
              <a:avLst/>
              <a:gdLst/>
              <a:ahLst/>
              <a:cxnLst/>
              <a:rect l="l" t="t" r="r" b="b"/>
              <a:pathLst>
                <a:path w="488" h="2857" extrusionOk="0">
                  <a:moveTo>
                    <a:pt x="193" y="1"/>
                  </a:moveTo>
                  <a:lnTo>
                    <a:pt x="154" y="14"/>
                  </a:lnTo>
                  <a:lnTo>
                    <a:pt x="103" y="39"/>
                  </a:lnTo>
                  <a:lnTo>
                    <a:pt x="64" y="65"/>
                  </a:lnTo>
                  <a:lnTo>
                    <a:pt x="39" y="103"/>
                  </a:lnTo>
                  <a:lnTo>
                    <a:pt x="13" y="142"/>
                  </a:lnTo>
                  <a:lnTo>
                    <a:pt x="0" y="193"/>
                  </a:lnTo>
                  <a:lnTo>
                    <a:pt x="0" y="244"/>
                  </a:lnTo>
                  <a:lnTo>
                    <a:pt x="0" y="2614"/>
                  </a:lnTo>
                  <a:lnTo>
                    <a:pt x="0" y="2665"/>
                  </a:lnTo>
                  <a:lnTo>
                    <a:pt x="13" y="2716"/>
                  </a:lnTo>
                  <a:lnTo>
                    <a:pt x="39" y="2754"/>
                  </a:lnTo>
                  <a:lnTo>
                    <a:pt x="64" y="2793"/>
                  </a:lnTo>
                  <a:lnTo>
                    <a:pt x="103" y="2819"/>
                  </a:lnTo>
                  <a:lnTo>
                    <a:pt x="154" y="2844"/>
                  </a:lnTo>
                  <a:lnTo>
                    <a:pt x="193" y="2857"/>
                  </a:lnTo>
                  <a:lnTo>
                    <a:pt x="295" y="2857"/>
                  </a:lnTo>
                  <a:lnTo>
                    <a:pt x="333" y="2844"/>
                  </a:lnTo>
                  <a:lnTo>
                    <a:pt x="385" y="2819"/>
                  </a:lnTo>
                  <a:lnTo>
                    <a:pt x="410" y="2793"/>
                  </a:lnTo>
                  <a:lnTo>
                    <a:pt x="449" y="2754"/>
                  </a:lnTo>
                  <a:lnTo>
                    <a:pt x="461" y="2716"/>
                  </a:lnTo>
                  <a:lnTo>
                    <a:pt x="474" y="2665"/>
                  </a:lnTo>
                  <a:lnTo>
                    <a:pt x="487" y="2614"/>
                  </a:lnTo>
                  <a:lnTo>
                    <a:pt x="487" y="244"/>
                  </a:lnTo>
                  <a:lnTo>
                    <a:pt x="474" y="193"/>
                  </a:lnTo>
                  <a:lnTo>
                    <a:pt x="461" y="142"/>
                  </a:lnTo>
                  <a:lnTo>
                    <a:pt x="449" y="103"/>
                  </a:lnTo>
                  <a:lnTo>
                    <a:pt x="410" y="65"/>
                  </a:lnTo>
                  <a:lnTo>
                    <a:pt x="385" y="39"/>
                  </a:lnTo>
                  <a:lnTo>
                    <a:pt x="333" y="14"/>
                  </a:lnTo>
                  <a:lnTo>
                    <a:pt x="295"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32" name="Google Shape;1932;p38"/>
            <p:cNvSpPr/>
            <p:nvPr/>
          </p:nvSpPr>
          <p:spPr>
            <a:xfrm>
              <a:off x="2487297" y="1242714"/>
              <a:ext cx="320990" cy="341579"/>
            </a:xfrm>
            <a:custGeom>
              <a:avLst/>
              <a:gdLst/>
              <a:ahLst/>
              <a:cxnLst/>
              <a:rect l="l" t="t" r="r" b="b"/>
              <a:pathLst>
                <a:path w="6392" h="6802" extrusionOk="0">
                  <a:moveTo>
                    <a:pt x="192" y="1"/>
                  </a:moveTo>
                  <a:lnTo>
                    <a:pt x="154" y="14"/>
                  </a:lnTo>
                  <a:lnTo>
                    <a:pt x="103" y="39"/>
                  </a:lnTo>
                  <a:lnTo>
                    <a:pt x="77" y="65"/>
                  </a:lnTo>
                  <a:lnTo>
                    <a:pt x="39" y="103"/>
                  </a:lnTo>
                  <a:lnTo>
                    <a:pt x="13" y="142"/>
                  </a:lnTo>
                  <a:lnTo>
                    <a:pt x="0" y="193"/>
                  </a:lnTo>
                  <a:lnTo>
                    <a:pt x="0" y="244"/>
                  </a:lnTo>
                  <a:lnTo>
                    <a:pt x="0" y="6558"/>
                  </a:lnTo>
                  <a:lnTo>
                    <a:pt x="0" y="6610"/>
                  </a:lnTo>
                  <a:lnTo>
                    <a:pt x="13" y="6661"/>
                  </a:lnTo>
                  <a:lnTo>
                    <a:pt x="39" y="6699"/>
                  </a:lnTo>
                  <a:lnTo>
                    <a:pt x="77" y="6738"/>
                  </a:lnTo>
                  <a:lnTo>
                    <a:pt x="103" y="6763"/>
                  </a:lnTo>
                  <a:lnTo>
                    <a:pt x="154" y="6789"/>
                  </a:lnTo>
                  <a:lnTo>
                    <a:pt x="192" y="6802"/>
                  </a:lnTo>
                  <a:lnTo>
                    <a:pt x="295" y="6802"/>
                  </a:lnTo>
                  <a:lnTo>
                    <a:pt x="333" y="6789"/>
                  </a:lnTo>
                  <a:lnTo>
                    <a:pt x="385" y="6763"/>
                  </a:lnTo>
                  <a:lnTo>
                    <a:pt x="410" y="6738"/>
                  </a:lnTo>
                  <a:lnTo>
                    <a:pt x="449" y="6699"/>
                  </a:lnTo>
                  <a:lnTo>
                    <a:pt x="461" y="6661"/>
                  </a:lnTo>
                  <a:lnTo>
                    <a:pt x="487" y="6610"/>
                  </a:lnTo>
                  <a:lnTo>
                    <a:pt x="487" y="6558"/>
                  </a:lnTo>
                  <a:lnTo>
                    <a:pt x="487" y="3062"/>
                  </a:lnTo>
                  <a:lnTo>
                    <a:pt x="3804" y="5201"/>
                  </a:lnTo>
                  <a:lnTo>
                    <a:pt x="3868" y="5226"/>
                  </a:lnTo>
                  <a:lnTo>
                    <a:pt x="3932" y="5239"/>
                  </a:lnTo>
                  <a:lnTo>
                    <a:pt x="6148" y="5239"/>
                  </a:lnTo>
                  <a:lnTo>
                    <a:pt x="6187" y="5226"/>
                  </a:lnTo>
                  <a:lnTo>
                    <a:pt x="6238" y="5214"/>
                  </a:lnTo>
                  <a:lnTo>
                    <a:pt x="6276" y="5201"/>
                  </a:lnTo>
                  <a:lnTo>
                    <a:pt x="6315" y="5162"/>
                  </a:lnTo>
                  <a:lnTo>
                    <a:pt x="6340" y="5124"/>
                  </a:lnTo>
                  <a:lnTo>
                    <a:pt x="6366" y="5086"/>
                  </a:lnTo>
                  <a:lnTo>
                    <a:pt x="6379" y="5047"/>
                  </a:lnTo>
                  <a:lnTo>
                    <a:pt x="6391" y="4996"/>
                  </a:lnTo>
                  <a:lnTo>
                    <a:pt x="6379" y="4945"/>
                  </a:lnTo>
                  <a:lnTo>
                    <a:pt x="6366" y="4893"/>
                  </a:lnTo>
                  <a:lnTo>
                    <a:pt x="6340" y="4855"/>
                  </a:lnTo>
                  <a:lnTo>
                    <a:pt x="6315" y="4817"/>
                  </a:lnTo>
                  <a:lnTo>
                    <a:pt x="6276" y="4791"/>
                  </a:lnTo>
                  <a:lnTo>
                    <a:pt x="6238" y="4765"/>
                  </a:lnTo>
                  <a:lnTo>
                    <a:pt x="6187" y="4753"/>
                  </a:lnTo>
                  <a:lnTo>
                    <a:pt x="4009" y="4753"/>
                  </a:lnTo>
                  <a:lnTo>
                    <a:pt x="487" y="2486"/>
                  </a:lnTo>
                  <a:lnTo>
                    <a:pt x="487" y="244"/>
                  </a:lnTo>
                  <a:lnTo>
                    <a:pt x="487" y="193"/>
                  </a:lnTo>
                  <a:lnTo>
                    <a:pt x="461" y="142"/>
                  </a:lnTo>
                  <a:lnTo>
                    <a:pt x="449" y="103"/>
                  </a:lnTo>
                  <a:lnTo>
                    <a:pt x="410" y="65"/>
                  </a:lnTo>
                  <a:lnTo>
                    <a:pt x="385" y="39"/>
                  </a:lnTo>
                  <a:lnTo>
                    <a:pt x="333" y="14"/>
                  </a:lnTo>
                  <a:lnTo>
                    <a:pt x="295"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33" name="Google Shape;1933;p38"/>
            <p:cNvSpPr/>
            <p:nvPr/>
          </p:nvSpPr>
          <p:spPr>
            <a:xfrm>
              <a:off x="1692317" y="1302522"/>
              <a:ext cx="504937" cy="224522"/>
            </a:xfrm>
            <a:custGeom>
              <a:avLst/>
              <a:gdLst/>
              <a:ahLst/>
              <a:cxnLst/>
              <a:rect l="l" t="t" r="r" b="b"/>
              <a:pathLst>
                <a:path w="10055" h="4471" extrusionOk="0">
                  <a:moveTo>
                    <a:pt x="206" y="1"/>
                  </a:moveTo>
                  <a:lnTo>
                    <a:pt x="155" y="14"/>
                  </a:lnTo>
                  <a:lnTo>
                    <a:pt x="116" y="39"/>
                  </a:lnTo>
                  <a:lnTo>
                    <a:pt x="78" y="65"/>
                  </a:lnTo>
                  <a:lnTo>
                    <a:pt x="52" y="103"/>
                  </a:lnTo>
                  <a:lnTo>
                    <a:pt x="26" y="142"/>
                  </a:lnTo>
                  <a:lnTo>
                    <a:pt x="14" y="193"/>
                  </a:lnTo>
                  <a:lnTo>
                    <a:pt x="1" y="231"/>
                  </a:lnTo>
                  <a:lnTo>
                    <a:pt x="14" y="283"/>
                  </a:lnTo>
                  <a:lnTo>
                    <a:pt x="26" y="321"/>
                  </a:lnTo>
                  <a:lnTo>
                    <a:pt x="39" y="372"/>
                  </a:lnTo>
                  <a:lnTo>
                    <a:pt x="65" y="411"/>
                  </a:lnTo>
                  <a:lnTo>
                    <a:pt x="103" y="436"/>
                  </a:lnTo>
                  <a:lnTo>
                    <a:pt x="4227" y="3280"/>
                  </a:lnTo>
                  <a:lnTo>
                    <a:pt x="4227" y="4228"/>
                  </a:lnTo>
                  <a:lnTo>
                    <a:pt x="4227" y="4279"/>
                  </a:lnTo>
                  <a:lnTo>
                    <a:pt x="4253" y="4330"/>
                  </a:lnTo>
                  <a:lnTo>
                    <a:pt x="4266" y="4368"/>
                  </a:lnTo>
                  <a:lnTo>
                    <a:pt x="4304" y="4407"/>
                  </a:lnTo>
                  <a:lnTo>
                    <a:pt x="4330" y="4432"/>
                  </a:lnTo>
                  <a:lnTo>
                    <a:pt x="4381" y="4458"/>
                  </a:lnTo>
                  <a:lnTo>
                    <a:pt x="4420" y="4471"/>
                  </a:lnTo>
                  <a:lnTo>
                    <a:pt x="4522" y="4471"/>
                  </a:lnTo>
                  <a:lnTo>
                    <a:pt x="4560" y="4458"/>
                  </a:lnTo>
                  <a:lnTo>
                    <a:pt x="4612" y="4432"/>
                  </a:lnTo>
                  <a:lnTo>
                    <a:pt x="4637" y="4407"/>
                  </a:lnTo>
                  <a:lnTo>
                    <a:pt x="4676" y="4368"/>
                  </a:lnTo>
                  <a:lnTo>
                    <a:pt x="4689" y="4330"/>
                  </a:lnTo>
                  <a:lnTo>
                    <a:pt x="4714" y="4279"/>
                  </a:lnTo>
                  <a:lnTo>
                    <a:pt x="4714" y="4228"/>
                  </a:lnTo>
                  <a:lnTo>
                    <a:pt x="4714" y="3267"/>
                  </a:lnTo>
                  <a:lnTo>
                    <a:pt x="5367" y="2665"/>
                  </a:lnTo>
                  <a:lnTo>
                    <a:pt x="9863" y="2665"/>
                  </a:lnTo>
                  <a:lnTo>
                    <a:pt x="9914" y="2652"/>
                  </a:lnTo>
                  <a:lnTo>
                    <a:pt x="9953" y="2627"/>
                  </a:lnTo>
                  <a:lnTo>
                    <a:pt x="9991" y="2601"/>
                  </a:lnTo>
                  <a:lnTo>
                    <a:pt x="10017" y="2562"/>
                  </a:lnTo>
                  <a:lnTo>
                    <a:pt x="10042" y="2524"/>
                  </a:lnTo>
                  <a:lnTo>
                    <a:pt x="10055" y="2473"/>
                  </a:lnTo>
                  <a:lnTo>
                    <a:pt x="10055" y="2422"/>
                  </a:lnTo>
                  <a:lnTo>
                    <a:pt x="10055" y="2383"/>
                  </a:lnTo>
                  <a:lnTo>
                    <a:pt x="10042" y="2332"/>
                  </a:lnTo>
                  <a:lnTo>
                    <a:pt x="10017" y="2294"/>
                  </a:lnTo>
                  <a:lnTo>
                    <a:pt x="9991" y="2255"/>
                  </a:lnTo>
                  <a:lnTo>
                    <a:pt x="9953" y="2229"/>
                  </a:lnTo>
                  <a:lnTo>
                    <a:pt x="9914" y="2204"/>
                  </a:lnTo>
                  <a:lnTo>
                    <a:pt x="9863" y="2191"/>
                  </a:lnTo>
                  <a:lnTo>
                    <a:pt x="9812" y="2178"/>
                  </a:lnTo>
                  <a:lnTo>
                    <a:pt x="7609" y="2178"/>
                  </a:lnTo>
                  <a:lnTo>
                    <a:pt x="7609" y="1013"/>
                  </a:lnTo>
                  <a:lnTo>
                    <a:pt x="7609" y="962"/>
                  </a:lnTo>
                  <a:lnTo>
                    <a:pt x="7583" y="923"/>
                  </a:lnTo>
                  <a:lnTo>
                    <a:pt x="7570" y="872"/>
                  </a:lnTo>
                  <a:lnTo>
                    <a:pt x="7532" y="846"/>
                  </a:lnTo>
                  <a:lnTo>
                    <a:pt x="7506" y="808"/>
                  </a:lnTo>
                  <a:lnTo>
                    <a:pt x="7455" y="795"/>
                  </a:lnTo>
                  <a:lnTo>
                    <a:pt x="7417" y="769"/>
                  </a:lnTo>
                  <a:lnTo>
                    <a:pt x="7314" y="769"/>
                  </a:lnTo>
                  <a:lnTo>
                    <a:pt x="7276" y="795"/>
                  </a:lnTo>
                  <a:lnTo>
                    <a:pt x="7224" y="808"/>
                  </a:lnTo>
                  <a:lnTo>
                    <a:pt x="7199" y="846"/>
                  </a:lnTo>
                  <a:lnTo>
                    <a:pt x="7160" y="872"/>
                  </a:lnTo>
                  <a:lnTo>
                    <a:pt x="7148" y="923"/>
                  </a:lnTo>
                  <a:lnTo>
                    <a:pt x="7122" y="962"/>
                  </a:lnTo>
                  <a:lnTo>
                    <a:pt x="7122" y="1013"/>
                  </a:lnTo>
                  <a:lnTo>
                    <a:pt x="7122" y="2178"/>
                  </a:lnTo>
                  <a:lnTo>
                    <a:pt x="5265" y="2178"/>
                  </a:lnTo>
                  <a:lnTo>
                    <a:pt x="5226" y="2191"/>
                  </a:lnTo>
                  <a:lnTo>
                    <a:pt x="5188" y="2204"/>
                  </a:lnTo>
                  <a:lnTo>
                    <a:pt x="5137" y="2217"/>
                  </a:lnTo>
                  <a:lnTo>
                    <a:pt x="5111" y="2242"/>
                  </a:lnTo>
                  <a:lnTo>
                    <a:pt x="4445" y="2844"/>
                  </a:lnTo>
                  <a:lnTo>
                    <a:pt x="385" y="39"/>
                  </a:lnTo>
                  <a:lnTo>
                    <a:pt x="347" y="14"/>
                  </a:lnTo>
                  <a:lnTo>
                    <a:pt x="295"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34" name="Google Shape;1934;p38"/>
            <p:cNvSpPr/>
            <p:nvPr/>
          </p:nvSpPr>
          <p:spPr>
            <a:xfrm>
              <a:off x="1692317" y="1647913"/>
              <a:ext cx="93957" cy="24506"/>
            </a:xfrm>
            <a:custGeom>
              <a:avLst/>
              <a:gdLst/>
              <a:ahLst/>
              <a:cxnLst/>
              <a:rect l="l" t="t" r="r" b="b"/>
              <a:pathLst>
                <a:path w="1871" h="488" extrusionOk="0">
                  <a:moveTo>
                    <a:pt x="244" y="1"/>
                  </a:moveTo>
                  <a:lnTo>
                    <a:pt x="193" y="14"/>
                  </a:lnTo>
                  <a:lnTo>
                    <a:pt x="155" y="26"/>
                  </a:lnTo>
                  <a:lnTo>
                    <a:pt x="116" y="52"/>
                  </a:lnTo>
                  <a:lnTo>
                    <a:pt x="78" y="78"/>
                  </a:lnTo>
                  <a:lnTo>
                    <a:pt x="39" y="116"/>
                  </a:lnTo>
                  <a:lnTo>
                    <a:pt x="26" y="154"/>
                  </a:lnTo>
                  <a:lnTo>
                    <a:pt x="14" y="206"/>
                  </a:lnTo>
                  <a:lnTo>
                    <a:pt x="1" y="244"/>
                  </a:lnTo>
                  <a:lnTo>
                    <a:pt x="14" y="295"/>
                  </a:lnTo>
                  <a:lnTo>
                    <a:pt x="26" y="347"/>
                  </a:lnTo>
                  <a:lnTo>
                    <a:pt x="39" y="385"/>
                  </a:lnTo>
                  <a:lnTo>
                    <a:pt x="78" y="423"/>
                  </a:lnTo>
                  <a:lnTo>
                    <a:pt x="116" y="449"/>
                  </a:lnTo>
                  <a:lnTo>
                    <a:pt x="155" y="475"/>
                  </a:lnTo>
                  <a:lnTo>
                    <a:pt x="193" y="487"/>
                  </a:lnTo>
                  <a:lnTo>
                    <a:pt x="1679" y="487"/>
                  </a:lnTo>
                  <a:lnTo>
                    <a:pt x="1730" y="475"/>
                  </a:lnTo>
                  <a:lnTo>
                    <a:pt x="1768" y="449"/>
                  </a:lnTo>
                  <a:lnTo>
                    <a:pt x="1807" y="423"/>
                  </a:lnTo>
                  <a:lnTo>
                    <a:pt x="1832" y="385"/>
                  </a:lnTo>
                  <a:lnTo>
                    <a:pt x="1858" y="347"/>
                  </a:lnTo>
                  <a:lnTo>
                    <a:pt x="1871" y="295"/>
                  </a:lnTo>
                  <a:lnTo>
                    <a:pt x="1871" y="244"/>
                  </a:lnTo>
                  <a:lnTo>
                    <a:pt x="1871" y="206"/>
                  </a:lnTo>
                  <a:lnTo>
                    <a:pt x="1858" y="154"/>
                  </a:lnTo>
                  <a:lnTo>
                    <a:pt x="1832" y="116"/>
                  </a:lnTo>
                  <a:lnTo>
                    <a:pt x="1807" y="78"/>
                  </a:lnTo>
                  <a:lnTo>
                    <a:pt x="1768" y="52"/>
                  </a:lnTo>
                  <a:lnTo>
                    <a:pt x="1730" y="26"/>
                  </a:lnTo>
                  <a:lnTo>
                    <a:pt x="1679" y="14"/>
                  </a:lnTo>
                  <a:lnTo>
                    <a:pt x="1627"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35" name="Google Shape;1935;p38"/>
            <p:cNvSpPr/>
            <p:nvPr/>
          </p:nvSpPr>
          <p:spPr>
            <a:xfrm>
              <a:off x="1904583" y="1793290"/>
              <a:ext cx="184650" cy="247673"/>
            </a:xfrm>
            <a:custGeom>
              <a:avLst/>
              <a:gdLst/>
              <a:ahLst/>
              <a:cxnLst/>
              <a:rect l="l" t="t" r="r" b="b"/>
              <a:pathLst>
                <a:path w="3677" h="4932" extrusionOk="0">
                  <a:moveTo>
                    <a:pt x="244" y="0"/>
                  </a:moveTo>
                  <a:lnTo>
                    <a:pt x="193" y="13"/>
                  </a:lnTo>
                  <a:lnTo>
                    <a:pt x="154" y="26"/>
                  </a:lnTo>
                  <a:lnTo>
                    <a:pt x="103" y="52"/>
                  </a:lnTo>
                  <a:lnTo>
                    <a:pt x="77" y="77"/>
                  </a:lnTo>
                  <a:lnTo>
                    <a:pt x="39" y="116"/>
                  </a:lnTo>
                  <a:lnTo>
                    <a:pt x="26" y="154"/>
                  </a:lnTo>
                  <a:lnTo>
                    <a:pt x="0" y="192"/>
                  </a:lnTo>
                  <a:lnTo>
                    <a:pt x="0" y="244"/>
                  </a:lnTo>
                  <a:lnTo>
                    <a:pt x="0" y="4688"/>
                  </a:lnTo>
                  <a:lnTo>
                    <a:pt x="0" y="4739"/>
                  </a:lnTo>
                  <a:lnTo>
                    <a:pt x="26" y="4778"/>
                  </a:lnTo>
                  <a:lnTo>
                    <a:pt x="39" y="4829"/>
                  </a:lnTo>
                  <a:lnTo>
                    <a:pt x="77" y="4867"/>
                  </a:lnTo>
                  <a:lnTo>
                    <a:pt x="103" y="4893"/>
                  </a:lnTo>
                  <a:lnTo>
                    <a:pt x="154" y="4919"/>
                  </a:lnTo>
                  <a:lnTo>
                    <a:pt x="193" y="4931"/>
                  </a:lnTo>
                  <a:lnTo>
                    <a:pt x="295" y="4931"/>
                  </a:lnTo>
                  <a:lnTo>
                    <a:pt x="333" y="4919"/>
                  </a:lnTo>
                  <a:lnTo>
                    <a:pt x="385" y="4893"/>
                  </a:lnTo>
                  <a:lnTo>
                    <a:pt x="410" y="4867"/>
                  </a:lnTo>
                  <a:lnTo>
                    <a:pt x="449" y="4829"/>
                  </a:lnTo>
                  <a:lnTo>
                    <a:pt x="462" y="4778"/>
                  </a:lnTo>
                  <a:lnTo>
                    <a:pt x="487" y="4739"/>
                  </a:lnTo>
                  <a:lnTo>
                    <a:pt x="487" y="4688"/>
                  </a:lnTo>
                  <a:lnTo>
                    <a:pt x="487" y="3228"/>
                  </a:lnTo>
                  <a:lnTo>
                    <a:pt x="3484" y="3228"/>
                  </a:lnTo>
                  <a:lnTo>
                    <a:pt x="3523" y="3215"/>
                  </a:lnTo>
                  <a:lnTo>
                    <a:pt x="3574" y="3190"/>
                  </a:lnTo>
                  <a:lnTo>
                    <a:pt x="3599" y="3164"/>
                  </a:lnTo>
                  <a:lnTo>
                    <a:pt x="3638" y="3125"/>
                  </a:lnTo>
                  <a:lnTo>
                    <a:pt x="3651" y="3087"/>
                  </a:lnTo>
                  <a:lnTo>
                    <a:pt x="3663" y="3036"/>
                  </a:lnTo>
                  <a:lnTo>
                    <a:pt x="3676" y="2997"/>
                  </a:lnTo>
                  <a:lnTo>
                    <a:pt x="3663" y="2946"/>
                  </a:lnTo>
                  <a:lnTo>
                    <a:pt x="3651" y="2895"/>
                  </a:lnTo>
                  <a:lnTo>
                    <a:pt x="3638" y="2856"/>
                  </a:lnTo>
                  <a:lnTo>
                    <a:pt x="3599" y="2818"/>
                  </a:lnTo>
                  <a:lnTo>
                    <a:pt x="3574" y="2792"/>
                  </a:lnTo>
                  <a:lnTo>
                    <a:pt x="3523" y="2767"/>
                  </a:lnTo>
                  <a:lnTo>
                    <a:pt x="3484" y="2754"/>
                  </a:lnTo>
                  <a:lnTo>
                    <a:pt x="487" y="2754"/>
                  </a:lnTo>
                  <a:lnTo>
                    <a:pt x="487" y="244"/>
                  </a:lnTo>
                  <a:lnTo>
                    <a:pt x="487" y="192"/>
                  </a:lnTo>
                  <a:lnTo>
                    <a:pt x="462" y="154"/>
                  </a:lnTo>
                  <a:lnTo>
                    <a:pt x="449" y="116"/>
                  </a:lnTo>
                  <a:lnTo>
                    <a:pt x="410" y="77"/>
                  </a:lnTo>
                  <a:lnTo>
                    <a:pt x="385" y="52"/>
                  </a:lnTo>
                  <a:lnTo>
                    <a:pt x="333" y="26"/>
                  </a:lnTo>
                  <a:lnTo>
                    <a:pt x="295" y="13"/>
                  </a:lnTo>
                  <a:lnTo>
                    <a:pt x="244"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36" name="Google Shape;1936;p38"/>
            <p:cNvSpPr/>
            <p:nvPr/>
          </p:nvSpPr>
          <p:spPr>
            <a:xfrm>
              <a:off x="1771458" y="1514788"/>
              <a:ext cx="290759" cy="290759"/>
            </a:xfrm>
            <a:custGeom>
              <a:avLst/>
              <a:gdLst/>
              <a:ahLst/>
              <a:cxnLst/>
              <a:rect l="l" t="t" r="r" b="b"/>
              <a:pathLst>
                <a:path w="5790" h="5790" extrusionOk="0">
                  <a:moveTo>
                    <a:pt x="2178" y="1"/>
                  </a:moveTo>
                  <a:lnTo>
                    <a:pt x="2178" y="590"/>
                  </a:lnTo>
                  <a:lnTo>
                    <a:pt x="1973" y="667"/>
                  </a:lnTo>
                  <a:lnTo>
                    <a:pt x="1768" y="756"/>
                  </a:lnTo>
                  <a:lnTo>
                    <a:pt x="1358" y="346"/>
                  </a:lnTo>
                  <a:lnTo>
                    <a:pt x="346" y="1358"/>
                  </a:lnTo>
                  <a:lnTo>
                    <a:pt x="756" y="1768"/>
                  </a:lnTo>
                  <a:lnTo>
                    <a:pt x="666" y="1973"/>
                  </a:lnTo>
                  <a:lnTo>
                    <a:pt x="589" y="2191"/>
                  </a:lnTo>
                  <a:lnTo>
                    <a:pt x="0" y="2191"/>
                  </a:lnTo>
                  <a:lnTo>
                    <a:pt x="0" y="3612"/>
                  </a:lnTo>
                  <a:lnTo>
                    <a:pt x="589" y="3612"/>
                  </a:lnTo>
                  <a:lnTo>
                    <a:pt x="666" y="3830"/>
                  </a:lnTo>
                  <a:lnTo>
                    <a:pt x="756" y="4035"/>
                  </a:lnTo>
                  <a:lnTo>
                    <a:pt x="346" y="4445"/>
                  </a:lnTo>
                  <a:lnTo>
                    <a:pt x="1358" y="5457"/>
                  </a:lnTo>
                  <a:lnTo>
                    <a:pt x="1768" y="5034"/>
                  </a:lnTo>
                  <a:lnTo>
                    <a:pt x="1973" y="5136"/>
                  </a:lnTo>
                  <a:lnTo>
                    <a:pt x="2178" y="5213"/>
                  </a:lnTo>
                  <a:lnTo>
                    <a:pt x="2178" y="5790"/>
                  </a:lnTo>
                  <a:lnTo>
                    <a:pt x="3612" y="5790"/>
                  </a:lnTo>
                  <a:lnTo>
                    <a:pt x="3612" y="5213"/>
                  </a:lnTo>
                  <a:lnTo>
                    <a:pt x="3817" y="5136"/>
                  </a:lnTo>
                  <a:lnTo>
                    <a:pt x="4022" y="5034"/>
                  </a:lnTo>
                  <a:lnTo>
                    <a:pt x="4432" y="5457"/>
                  </a:lnTo>
                  <a:lnTo>
                    <a:pt x="5444" y="4445"/>
                  </a:lnTo>
                  <a:lnTo>
                    <a:pt x="5034" y="4035"/>
                  </a:lnTo>
                  <a:lnTo>
                    <a:pt x="5123" y="3830"/>
                  </a:lnTo>
                  <a:lnTo>
                    <a:pt x="5200" y="3612"/>
                  </a:lnTo>
                  <a:lnTo>
                    <a:pt x="5789" y="3612"/>
                  </a:lnTo>
                  <a:lnTo>
                    <a:pt x="5789" y="2191"/>
                  </a:lnTo>
                  <a:lnTo>
                    <a:pt x="5200" y="2191"/>
                  </a:lnTo>
                  <a:lnTo>
                    <a:pt x="5123" y="1973"/>
                  </a:lnTo>
                  <a:lnTo>
                    <a:pt x="5034" y="1768"/>
                  </a:lnTo>
                  <a:lnTo>
                    <a:pt x="5444" y="1358"/>
                  </a:lnTo>
                  <a:lnTo>
                    <a:pt x="4432" y="346"/>
                  </a:lnTo>
                  <a:lnTo>
                    <a:pt x="4022" y="756"/>
                  </a:lnTo>
                  <a:lnTo>
                    <a:pt x="3817" y="667"/>
                  </a:lnTo>
                  <a:lnTo>
                    <a:pt x="3612" y="590"/>
                  </a:lnTo>
                  <a:lnTo>
                    <a:pt x="3612" y="1"/>
                  </a:lnTo>
                  <a:close/>
                </a:path>
              </a:pathLst>
            </a:custGeom>
            <a:solidFill>
              <a:srgbClr val="00206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37" name="Google Shape;1937;p38"/>
            <p:cNvSpPr/>
            <p:nvPr/>
          </p:nvSpPr>
          <p:spPr>
            <a:xfrm>
              <a:off x="2170832" y="1373930"/>
              <a:ext cx="208453" cy="208453"/>
            </a:xfrm>
            <a:custGeom>
              <a:avLst/>
              <a:gdLst/>
              <a:ahLst/>
              <a:cxnLst/>
              <a:rect l="l" t="t" r="r" b="b"/>
              <a:pathLst>
                <a:path w="4151" h="4151" extrusionOk="0">
                  <a:moveTo>
                    <a:pt x="1743" y="1"/>
                  </a:moveTo>
                  <a:lnTo>
                    <a:pt x="1743" y="295"/>
                  </a:lnTo>
                  <a:lnTo>
                    <a:pt x="1602" y="321"/>
                  </a:lnTo>
                  <a:lnTo>
                    <a:pt x="1461" y="372"/>
                  </a:lnTo>
                  <a:lnTo>
                    <a:pt x="1320" y="116"/>
                  </a:lnTo>
                  <a:lnTo>
                    <a:pt x="757" y="449"/>
                  </a:lnTo>
                  <a:lnTo>
                    <a:pt x="897" y="705"/>
                  </a:lnTo>
                  <a:lnTo>
                    <a:pt x="795" y="795"/>
                  </a:lnTo>
                  <a:lnTo>
                    <a:pt x="692" y="910"/>
                  </a:lnTo>
                  <a:lnTo>
                    <a:pt x="436" y="756"/>
                  </a:lnTo>
                  <a:lnTo>
                    <a:pt x="116" y="1320"/>
                  </a:lnTo>
                  <a:lnTo>
                    <a:pt x="372" y="1473"/>
                  </a:lnTo>
                  <a:lnTo>
                    <a:pt x="321" y="1614"/>
                  </a:lnTo>
                  <a:lnTo>
                    <a:pt x="283" y="1755"/>
                  </a:lnTo>
                  <a:lnTo>
                    <a:pt x="1" y="1755"/>
                  </a:lnTo>
                  <a:lnTo>
                    <a:pt x="1" y="2408"/>
                  </a:lnTo>
                  <a:lnTo>
                    <a:pt x="283" y="2408"/>
                  </a:lnTo>
                  <a:lnTo>
                    <a:pt x="321" y="2549"/>
                  </a:lnTo>
                  <a:lnTo>
                    <a:pt x="372" y="2690"/>
                  </a:lnTo>
                  <a:lnTo>
                    <a:pt x="116" y="2831"/>
                  </a:lnTo>
                  <a:lnTo>
                    <a:pt x="436" y="3395"/>
                  </a:lnTo>
                  <a:lnTo>
                    <a:pt x="692" y="3254"/>
                  </a:lnTo>
                  <a:lnTo>
                    <a:pt x="795" y="3356"/>
                  </a:lnTo>
                  <a:lnTo>
                    <a:pt x="897" y="3459"/>
                  </a:lnTo>
                  <a:lnTo>
                    <a:pt x="757" y="3715"/>
                  </a:lnTo>
                  <a:lnTo>
                    <a:pt x="1320" y="4035"/>
                  </a:lnTo>
                  <a:lnTo>
                    <a:pt x="1461" y="3792"/>
                  </a:lnTo>
                  <a:lnTo>
                    <a:pt x="1602" y="3830"/>
                  </a:lnTo>
                  <a:lnTo>
                    <a:pt x="1743" y="3869"/>
                  </a:lnTo>
                  <a:lnTo>
                    <a:pt x="1743" y="4150"/>
                  </a:lnTo>
                  <a:lnTo>
                    <a:pt x="2396" y="4150"/>
                  </a:lnTo>
                  <a:lnTo>
                    <a:pt x="2396" y="3869"/>
                  </a:lnTo>
                  <a:lnTo>
                    <a:pt x="2550" y="3830"/>
                  </a:lnTo>
                  <a:lnTo>
                    <a:pt x="2678" y="3792"/>
                  </a:lnTo>
                  <a:lnTo>
                    <a:pt x="2831" y="4035"/>
                  </a:lnTo>
                  <a:lnTo>
                    <a:pt x="3395" y="3715"/>
                  </a:lnTo>
                  <a:lnTo>
                    <a:pt x="3254" y="3459"/>
                  </a:lnTo>
                  <a:lnTo>
                    <a:pt x="3357" y="3356"/>
                  </a:lnTo>
                  <a:lnTo>
                    <a:pt x="3459" y="3254"/>
                  </a:lnTo>
                  <a:lnTo>
                    <a:pt x="3702" y="3395"/>
                  </a:lnTo>
                  <a:lnTo>
                    <a:pt x="4035" y="2831"/>
                  </a:lnTo>
                  <a:lnTo>
                    <a:pt x="3779" y="2690"/>
                  </a:lnTo>
                  <a:lnTo>
                    <a:pt x="3830" y="2549"/>
                  </a:lnTo>
                  <a:lnTo>
                    <a:pt x="3856" y="2408"/>
                  </a:lnTo>
                  <a:lnTo>
                    <a:pt x="4151" y="2408"/>
                  </a:lnTo>
                  <a:lnTo>
                    <a:pt x="4151" y="1755"/>
                  </a:lnTo>
                  <a:lnTo>
                    <a:pt x="3856" y="1755"/>
                  </a:lnTo>
                  <a:lnTo>
                    <a:pt x="3830" y="1614"/>
                  </a:lnTo>
                  <a:lnTo>
                    <a:pt x="3779" y="1473"/>
                  </a:lnTo>
                  <a:lnTo>
                    <a:pt x="4035" y="1320"/>
                  </a:lnTo>
                  <a:lnTo>
                    <a:pt x="3702" y="756"/>
                  </a:lnTo>
                  <a:lnTo>
                    <a:pt x="3459" y="910"/>
                  </a:lnTo>
                  <a:lnTo>
                    <a:pt x="3357" y="795"/>
                  </a:lnTo>
                  <a:lnTo>
                    <a:pt x="3254" y="705"/>
                  </a:lnTo>
                  <a:lnTo>
                    <a:pt x="3395" y="449"/>
                  </a:lnTo>
                  <a:lnTo>
                    <a:pt x="2831" y="116"/>
                  </a:lnTo>
                  <a:lnTo>
                    <a:pt x="2678" y="372"/>
                  </a:lnTo>
                  <a:lnTo>
                    <a:pt x="2550" y="321"/>
                  </a:lnTo>
                  <a:lnTo>
                    <a:pt x="2396" y="295"/>
                  </a:lnTo>
                  <a:lnTo>
                    <a:pt x="2396" y="1"/>
                  </a:lnTo>
                  <a:close/>
                </a:path>
              </a:pathLst>
            </a:custGeom>
            <a:solidFill>
              <a:srgbClr val="00206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38" name="Google Shape;1938;p38"/>
            <p:cNvSpPr/>
            <p:nvPr/>
          </p:nvSpPr>
          <p:spPr>
            <a:xfrm>
              <a:off x="2311690" y="1572035"/>
              <a:ext cx="375677" cy="380146"/>
            </a:xfrm>
            <a:custGeom>
              <a:avLst/>
              <a:gdLst/>
              <a:ahLst/>
              <a:cxnLst/>
              <a:rect l="l" t="t" r="r" b="b"/>
              <a:pathLst>
                <a:path w="7481" h="7570" extrusionOk="0">
                  <a:moveTo>
                    <a:pt x="2819" y="0"/>
                  </a:moveTo>
                  <a:lnTo>
                    <a:pt x="2819" y="679"/>
                  </a:lnTo>
                  <a:lnTo>
                    <a:pt x="2626" y="743"/>
                  </a:lnTo>
                  <a:lnTo>
                    <a:pt x="2447" y="820"/>
                  </a:lnTo>
                  <a:lnTo>
                    <a:pt x="2281" y="897"/>
                  </a:lnTo>
                  <a:lnTo>
                    <a:pt x="2114" y="987"/>
                  </a:lnTo>
                  <a:lnTo>
                    <a:pt x="1948" y="1076"/>
                  </a:lnTo>
                  <a:lnTo>
                    <a:pt x="1794" y="1192"/>
                  </a:lnTo>
                  <a:lnTo>
                    <a:pt x="1653" y="1307"/>
                  </a:lnTo>
                  <a:lnTo>
                    <a:pt x="1512" y="1435"/>
                  </a:lnTo>
                  <a:lnTo>
                    <a:pt x="923" y="1089"/>
                  </a:lnTo>
                  <a:lnTo>
                    <a:pt x="1" y="2703"/>
                  </a:lnTo>
                  <a:lnTo>
                    <a:pt x="577" y="3036"/>
                  </a:lnTo>
                  <a:lnTo>
                    <a:pt x="539" y="3215"/>
                  </a:lnTo>
                  <a:lnTo>
                    <a:pt x="513" y="3407"/>
                  </a:lnTo>
                  <a:lnTo>
                    <a:pt x="487" y="3599"/>
                  </a:lnTo>
                  <a:lnTo>
                    <a:pt x="487" y="3792"/>
                  </a:lnTo>
                  <a:lnTo>
                    <a:pt x="487" y="3984"/>
                  </a:lnTo>
                  <a:lnTo>
                    <a:pt x="513" y="4176"/>
                  </a:lnTo>
                  <a:lnTo>
                    <a:pt x="539" y="4355"/>
                  </a:lnTo>
                  <a:lnTo>
                    <a:pt x="577" y="4534"/>
                  </a:lnTo>
                  <a:lnTo>
                    <a:pt x="1" y="4880"/>
                  </a:lnTo>
                  <a:lnTo>
                    <a:pt x="923" y="6481"/>
                  </a:lnTo>
                  <a:lnTo>
                    <a:pt x="1512" y="6148"/>
                  </a:lnTo>
                  <a:lnTo>
                    <a:pt x="1653" y="6276"/>
                  </a:lnTo>
                  <a:lnTo>
                    <a:pt x="1794" y="6392"/>
                  </a:lnTo>
                  <a:lnTo>
                    <a:pt x="1948" y="6494"/>
                  </a:lnTo>
                  <a:lnTo>
                    <a:pt x="2114" y="6596"/>
                  </a:lnTo>
                  <a:lnTo>
                    <a:pt x="2281" y="6686"/>
                  </a:lnTo>
                  <a:lnTo>
                    <a:pt x="2447" y="6763"/>
                  </a:lnTo>
                  <a:lnTo>
                    <a:pt x="2626" y="6827"/>
                  </a:lnTo>
                  <a:lnTo>
                    <a:pt x="2819" y="6891"/>
                  </a:lnTo>
                  <a:lnTo>
                    <a:pt x="2819" y="7570"/>
                  </a:lnTo>
                  <a:lnTo>
                    <a:pt x="4663" y="7570"/>
                  </a:lnTo>
                  <a:lnTo>
                    <a:pt x="4663" y="6891"/>
                  </a:lnTo>
                  <a:lnTo>
                    <a:pt x="4855" y="6827"/>
                  </a:lnTo>
                  <a:lnTo>
                    <a:pt x="5021" y="6763"/>
                  </a:lnTo>
                  <a:lnTo>
                    <a:pt x="5201" y="6686"/>
                  </a:lnTo>
                  <a:lnTo>
                    <a:pt x="5367" y="6596"/>
                  </a:lnTo>
                  <a:lnTo>
                    <a:pt x="5534" y="6494"/>
                  </a:lnTo>
                  <a:lnTo>
                    <a:pt x="5687" y="6392"/>
                  </a:lnTo>
                  <a:lnTo>
                    <a:pt x="5828" y="6276"/>
                  </a:lnTo>
                  <a:lnTo>
                    <a:pt x="5969" y="6148"/>
                  </a:lnTo>
                  <a:lnTo>
                    <a:pt x="6558" y="6481"/>
                  </a:lnTo>
                  <a:lnTo>
                    <a:pt x="7481" y="4880"/>
                  </a:lnTo>
                  <a:lnTo>
                    <a:pt x="6891" y="4534"/>
                  </a:lnTo>
                  <a:lnTo>
                    <a:pt x="6930" y="4355"/>
                  </a:lnTo>
                  <a:lnTo>
                    <a:pt x="6968" y="4176"/>
                  </a:lnTo>
                  <a:lnTo>
                    <a:pt x="6981" y="3984"/>
                  </a:lnTo>
                  <a:lnTo>
                    <a:pt x="6994" y="3792"/>
                  </a:lnTo>
                  <a:lnTo>
                    <a:pt x="6981" y="3599"/>
                  </a:lnTo>
                  <a:lnTo>
                    <a:pt x="6968" y="3407"/>
                  </a:lnTo>
                  <a:lnTo>
                    <a:pt x="6930" y="3215"/>
                  </a:lnTo>
                  <a:lnTo>
                    <a:pt x="6891" y="3036"/>
                  </a:lnTo>
                  <a:lnTo>
                    <a:pt x="7481" y="2703"/>
                  </a:lnTo>
                  <a:lnTo>
                    <a:pt x="6558" y="1089"/>
                  </a:lnTo>
                  <a:lnTo>
                    <a:pt x="5969" y="1435"/>
                  </a:lnTo>
                  <a:lnTo>
                    <a:pt x="5828" y="1307"/>
                  </a:lnTo>
                  <a:lnTo>
                    <a:pt x="5687" y="1192"/>
                  </a:lnTo>
                  <a:lnTo>
                    <a:pt x="5534" y="1076"/>
                  </a:lnTo>
                  <a:lnTo>
                    <a:pt x="5367" y="987"/>
                  </a:lnTo>
                  <a:lnTo>
                    <a:pt x="5201" y="897"/>
                  </a:lnTo>
                  <a:lnTo>
                    <a:pt x="5021" y="820"/>
                  </a:lnTo>
                  <a:lnTo>
                    <a:pt x="4855" y="743"/>
                  </a:lnTo>
                  <a:lnTo>
                    <a:pt x="4663" y="679"/>
                  </a:lnTo>
                  <a:lnTo>
                    <a:pt x="4663" y="0"/>
                  </a:lnTo>
                  <a:close/>
                </a:path>
              </a:pathLst>
            </a:custGeom>
            <a:solidFill>
              <a:srgbClr val="00206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39" name="Google Shape;1939;p38"/>
            <p:cNvSpPr/>
            <p:nvPr/>
          </p:nvSpPr>
          <p:spPr>
            <a:xfrm>
              <a:off x="2033841" y="1325069"/>
              <a:ext cx="56645" cy="56645"/>
            </a:xfrm>
            <a:custGeom>
              <a:avLst/>
              <a:gdLst/>
              <a:ahLst/>
              <a:cxnLst/>
              <a:rect l="l" t="t" r="r" b="b"/>
              <a:pathLst>
                <a:path w="1128" h="1128" extrusionOk="0">
                  <a:moveTo>
                    <a:pt x="564" y="0"/>
                  </a:moveTo>
                  <a:lnTo>
                    <a:pt x="449" y="13"/>
                  </a:lnTo>
                  <a:lnTo>
                    <a:pt x="347" y="39"/>
                  </a:lnTo>
                  <a:lnTo>
                    <a:pt x="244" y="90"/>
                  </a:lnTo>
                  <a:lnTo>
                    <a:pt x="167" y="167"/>
                  </a:lnTo>
                  <a:lnTo>
                    <a:pt x="90" y="244"/>
                  </a:lnTo>
                  <a:lnTo>
                    <a:pt x="39" y="346"/>
                  </a:lnTo>
                  <a:lnTo>
                    <a:pt x="14" y="448"/>
                  </a:lnTo>
                  <a:lnTo>
                    <a:pt x="1" y="564"/>
                  </a:lnTo>
                  <a:lnTo>
                    <a:pt x="14" y="679"/>
                  </a:lnTo>
                  <a:lnTo>
                    <a:pt x="39" y="781"/>
                  </a:lnTo>
                  <a:lnTo>
                    <a:pt x="90" y="884"/>
                  </a:lnTo>
                  <a:lnTo>
                    <a:pt x="167" y="961"/>
                  </a:lnTo>
                  <a:lnTo>
                    <a:pt x="244" y="1038"/>
                  </a:lnTo>
                  <a:lnTo>
                    <a:pt x="347" y="1089"/>
                  </a:lnTo>
                  <a:lnTo>
                    <a:pt x="449" y="1114"/>
                  </a:lnTo>
                  <a:lnTo>
                    <a:pt x="564" y="1127"/>
                  </a:lnTo>
                  <a:lnTo>
                    <a:pt x="680" y="1114"/>
                  </a:lnTo>
                  <a:lnTo>
                    <a:pt x="782" y="1089"/>
                  </a:lnTo>
                  <a:lnTo>
                    <a:pt x="885" y="1038"/>
                  </a:lnTo>
                  <a:lnTo>
                    <a:pt x="961" y="961"/>
                  </a:lnTo>
                  <a:lnTo>
                    <a:pt x="1038" y="884"/>
                  </a:lnTo>
                  <a:lnTo>
                    <a:pt x="1089" y="781"/>
                  </a:lnTo>
                  <a:lnTo>
                    <a:pt x="1115" y="679"/>
                  </a:lnTo>
                  <a:lnTo>
                    <a:pt x="1128" y="564"/>
                  </a:lnTo>
                  <a:lnTo>
                    <a:pt x="1115" y="448"/>
                  </a:lnTo>
                  <a:lnTo>
                    <a:pt x="1089" y="346"/>
                  </a:lnTo>
                  <a:lnTo>
                    <a:pt x="1038" y="244"/>
                  </a:lnTo>
                  <a:lnTo>
                    <a:pt x="961" y="167"/>
                  </a:lnTo>
                  <a:lnTo>
                    <a:pt x="885" y="90"/>
                  </a:lnTo>
                  <a:lnTo>
                    <a:pt x="782" y="39"/>
                  </a:lnTo>
                  <a:lnTo>
                    <a:pt x="680" y="13"/>
                  </a:lnTo>
                  <a:lnTo>
                    <a:pt x="564" y="0"/>
                  </a:lnTo>
                  <a:close/>
                </a:path>
              </a:pathLst>
            </a:custGeom>
            <a:solidFill>
              <a:srgbClr val="00206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40" name="Google Shape;1940;p38"/>
            <p:cNvSpPr/>
            <p:nvPr/>
          </p:nvSpPr>
          <p:spPr>
            <a:xfrm>
              <a:off x="1676248" y="1631843"/>
              <a:ext cx="56645" cy="57298"/>
            </a:xfrm>
            <a:custGeom>
              <a:avLst/>
              <a:gdLst/>
              <a:ahLst/>
              <a:cxnLst/>
              <a:rect l="l" t="t" r="r" b="b"/>
              <a:pathLst>
                <a:path w="1128" h="1141" extrusionOk="0">
                  <a:moveTo>
                    <a:pt x="564" y="1"/>
                  </a:moveTo>
                  <a:lnTo>
                    <a:pt x="449" y="13"/>
                  </a:lnTo>
                  <a:lnTo>
                    <a:pt x="346" y="52"/>
                  </a:lnTo>
                  <a:lnTo>
                    <a:pt x="244" y="103"/>
                  </a:lnTo>
                  <a:lnTo>
                    <a:pt x="167" y="167"/>
                  </a:lnTo>
                  <a:lnTo>
                    <a:pt x="90" y="257"/>
                  </a:lnTo>
                  <a:lnTo>
                    <a:pt x="39" y="346"/>
                  </a:lnTo>
                  <a:lnTo>
                    <a:pt x="13" y="449"/>
                  </a:lnTo>
                  <a:lnTo>
                    <a:pt x="1" y="564"/>
                  </a:lnTo>
                  <a:lnTo>
                    <a:pt x="13" y="679"/>
                  </a:lnTo>
                  <a:lnTo>
                    <a:pt x="39" y="795"/>
                  </a:lnTo>
                  <a:lnTo>
                    <a:pt x="90" y="884"/>
                  </a:lnTo>
                  <a:lnTo>
                    <a:pt x="167" y="974"/>
                  </a:lnTo>
                  <a:lnTo>
                    <a:pt x="244" y="1038"/>
                  </a:lnTo>
                  <a:lnTo>
                    <a:pt x="346" y="1089"/>
                  </a:lnTo>
                  <a:lnTo>
                    <a:pt x="449" y="1128"/>
                  </a:lnTo>
                  <a:lnTo>
                    <a:pt x="564" y="1140"/>
                  </a:lnTo>
                  <a:lnTo>
                    <a:pt x="679" y="1128"/>
                  </a:lnTo>
                  <a:lnTo>
                    <a:pt x="782" y="1089"/>
                  </a:lnTo>
                  <a:lnTo>
                    <a:pt x="884" y="1038"/>
                  </a:lnTo>
                  <a:lnTo>
                    <a:pt x="961" y="974"/>
                  </a:lnTo>
                  <a:lnTo>
                    <a:pt x="1038" y="884"/>
                  </a:lnTo>
                  <a:lnTo>
                    <a:pt x="1089" y="795"/>
                  </a:lnTo>
                  <a:lnTo>
                    <a:pt x="1128" y="679"/>
                  </a:lnTo>
                  <a:lnTo>
                    <a:pt x="1128" y="564"/>
                  </a:lnTo>
                  <a:lnTo>
                    <a:pt x="1128" y="449"/>
                  </a:lnTo>
                  <a:lnTo>
                    <a:pt x="1089" y="346"/>
                  </a:lnTo>
                  <a:lnTo>
                    <a:pt x="1038" y="257"/>
                  </a:lnTo>
                  <a:lnTo>
                    <a:pt x="961" y="167"/>
                  </a:lnTo>
                  <a:lnTo>
                    <a:pt x="884" y="103"/>
                  </a:lnTo>
                  <a:lnTo>
                    <a:pt x="782" y="52"/>
                  </a:lnTo>
                  <a:lnTo>
                    <a:pt x="679" y="13"/>
                  </a:lnTo>
                  <a:lnTo>
                    <a:pt x="564" y="1"/>
                  </a:lnTo>
                  <a:close/>
                </a:path>
              </a:pathLst>
            </a:custGeom>
            <a:solidFill>
              <a:srgbClr val="00206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41" name="Google Shape;1941;p38"/>
            <p:cNvSpPr/>
            <p:nvPr/>
          </p:nvSpPr>
          <p:spPr>
            <a:xfrm>
              <a:off x="2048655" y="1914865"/>
              <a:ext cx="56645" cy="57248"/>
            </a:xfrm>
            <a:custGeom>
              <a:avLst/>
              <a:gdLst/>
              <a:ahLst/>
              <a:cxnLst/>
              <a:rect l="l" t="t" r="r" b="b"/>
              <a:pathLst>
                <a:path w="1128" h="1140" extrusionOk="0">
                  <a:moveTo>
                    <a:pt x="564" y="0"/>
                  </a:moveTo>
                  <a:lnTo>
                    <a:pt x="449" y="13"/>
                  </a:lnTo>
                  <a:lnTo>
                    <a:pt x="346" y="51"/>
                  </a:lnTo>
                  <a:lnTo>
                    <a:pt x="244" y="102"/>
                  </a:lnTo>
                  <a:lnTo>
                    <a:pt x="167" y="167"/>
                  </a:lnTo>
                  <a:lnTo>
                    <a:pt x="90" y="256"/>
                  </a:lnTo>
                  <a:lnTo>
                    <a:pt x="39" y="346"/>
                  </a:lnTo>
                  <a:lnTo>
                    <a:pt x="13" y="461"/>
                  </a:lnTo>
                  <a:lnTo>
                    <a:pt x="0" y="576"/>
                  </a:lnTo>
                  <a:lnTo>
                    <a:pt x="13" y="679"/>
                  </a:lnTo>
                  <a:lnTo>
                    <a:pt x="39" y="794"/>
                  </a:lnTo>
                  <a:lnTo>
                    <a:pt x="90" y="884"/>
                  </a:lnTo>
                  <a:lnTo>
                    <a:pt x="167" y="973"/>
                  </a:lnTo>
                  <a:lnTo>
                    <a:pt x="244" y="1037"/>
                  </a:lnTo>
                  <a:lnTo>
                    <a:pt x="346" y="1089"/>
                  </a:lnTo>
                  <a:lnTo>
                    <a:pt x="449" y="1127"/>
                  </a:lnTo>
                  <a:lnTo>
                    <a:pt x="564" y="1140"/>
                  </a:lnTo>
                  <a:lnTo>
                    <a:pt x="679" y="1127"/>
                  </a:lnTo>
                  <a:lnTo>
                    <a:pt x="782" y="1089"/>
                  </a:lnTo>
                  <a:lnTo>
                    <a:pt x="884" y="1037"/>
                  </a:lnTo>
                  <a:lnTo>
                    <a:pt x="961" y="973"/>
                  </a:lnTo>
                  <a:lnTo>
                    <a:pt x="1038" y="884"/>
                  </a:lnTo>
                  <a:lnTo>
                    <a:pt x="1089" y="794"/>
                  </a:lnTo>
                  <a:lnTo>
                    <a:pt x="1115" y="679"/>
                  </a:lnTo>
                  <a:lnTo>
                    <a:pt x="1127" y="576"/>
                  </a:lnTo>
                  <a:lnTo>
                    <a:pt x="1115" y="461"/>
                  </a:lnTo>
                  <a:lnTo>
                    <a:pt x="1089" y="346"/>
                  </a:lnTo>
                  <a:lnTo>
                    <a:pt x="1038" y="256"/>
                  </a:lnTo>
                  <a:lnTo>
                    <a:pt x="961" y="167"/>
                  </a:lnTo>
                  <a:lnTo>
                    <a:pt x="884" y="102"/>
                  </a:lnTo>
                  <a:lnTo>
                    <a:pt x="782" y="51"/>
                  </a:lnTo>
                  <a:lnTo>
                    <a:pt x="679" y="13"/>
                  </a:lnTo>
                  <a:lnTo>
                    <a:pt x="564" y="0"/>
                  </a:lnTo>
                  <a:close/>
                </a:path>
              </a:pathLst>
            </a:custGeom>
            <a:solidFill>
              <a:srgbClr val="00206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42" name="Google Shape;1942;p38"/>
            <p:cNvSpPr/>
            <p:nvPr/>
          </p:nvSpPr>
          <p:spPr>
            <a:xfrm>
              <a:off x="2235159" y="1943137"/>
              <a:ext cx="57298" cy="56645"/>
            </a:xfrm>
            <a:custGeom>
              <a:avLst/>
              <a:gdLst/>
              <a:ahLst/>
              <a:cxnLst/>
              <a:rect l="l" t="t" r="r" b="b"/>
              <a:pathLst>
                <a:path w="1141" h="1128" extrusionOk="0">
                  <a:moveTo>
                    <a:pt x="577" y="1"/>
                  </a:moveTo>
                  <a:lnTo>
                    <a:pt x="462" y="13"/>
                  </a:lnTo>
                  <a:lnTo>
                    <a:pt x="346" y="39"/>
                  </a:lnTo>
                  <a:lnTo>
                    <a:pt x="257" y="90"/>
                  </a:lnTo>
                  <a:lnTo>
                    <a:pt x="167" y="167"/>
                  </a:lnTo>
                  <a:lnTo>
                    <a:pt x="103" y="244"/>
                  </a:lnTo>
                  <a:lnTo>
                    <a:pt x="52" y="346"/>
                  </a:lnTo>
                  <a:lnTo>
                    <a:pt x="13" y="449"/>
                  </a:lnTo>
                  <a:lnTo>
                    <a:pt x="1" y="564"/>
                  </a:lnTo>
                  <a:lnTo>
                    <a:pt x="13" y="679"/>
                  </a:lnTo>
                  <a:lnTo>
                    <a:pt x="52" y="782"/>
                  </a:lnTo>
                  <a:lnTo>
                    <a:pt x="103" y="884"/>
                  </a:lnTo>
                  <a:lnTo>
                    <a:pt x="167" y="961"/>
                  </a:lnTo>
                  <a:lnTo>
                    <a:pt x="257" y="1038"/>
                  </a:lnTo>
                  <a:lnTo>
                    <a:pt x="346" y="1089"/>
                  </a:lnTo>
                  <a:lnTo>
                    <a:pt x="462" y="1128"/>
                  </a:lnTo>
                  <a:lnTo>
                    <a:pt x="692" y="1128"/>
                  </a:lnTo>
                  <a:lnTo>
                    <a:pt x="795" y="1089"/>
                  </a:lnTo>
                  <a:lnTo>
                    <a:pt x="884" y="1038"/>
                  </a:lnTo>
                  <a:lnTo>
                    <a:pt x="974" y="961"/>
                  </a:lnTo>
                  <a:lnTo>
                    <a:pt x="1038" y="884"/>
                  </a:lnTo>
                  <a:lnTo>
                    <a:pt x="1089" y="782"/>
                  </a:lnTo>
                  <a:lnTo>
                    <a:pt x="1128" y="679"/>
                  </a:lnTo>
                  <a:lnTo>
                    <a:pt x="1141" y="564"/>
                  </a:lnTo>
                  <a:lnTo>
                    <a:pt x="1128" y="449"/>
                  </a:lnTo>
                  <a:lnTo>
                    <a:pt x="1089" y="346"/>
                  </a:lnTo>
                  <a:lnTo>
                    <a:pt x="1038" y="244"/>
                  </a:lnTo>
                  <a:lnTo>
                    <a:pt x="974" y="167"/>
                  </a:lnTo>
                  <a:lnTo>
                    <a:pt x="884" y="90"/>
                  </a:lnTo>
                  <a:lnTo>
                    <a:pt x="795" y="39"/>
                  </a:lnTo>
                  <a:lnTo>
                    <a:pt x="692" y="13"/>
                  </a:lnTo>
                  <a:lnTo>
                    <a:pt x="577" y="1"/>
                  </a:lnTo>
                  <a:close/>
                </a:path>
              </a:pathLst>
            </a:custGeom>
            <a:solidFill>
              <a:srgbClr val="00206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43" name="Google Shape;1943;p38"/>
            <p:cNvSpPr/>
            <p:nvPr/>
          </p:nvSpPr>
          <p:spPr>
            <a:xfrm>
              <a:off x="2156721" y="1733482"/>
              <a:ext cx="57248" cy="57298"/>
            </a:xfrm>
            <a:custGeom>
              <a:avLst/>
              <a:gdLst/>
              <a:ahLst/>
              <a:cxnLst/>
              <a:rect l="l" t="t" r="r" b="b"/>
              <a:pathLst>
                <a:path w="1140" h="1141" extrusionOk="0">
                  <a:moveTo>
                    <a:pt x="564" y="0"/>
                  </a:moveTo>
                  <a:lnTo>
                    <a:pt x="461" y="13"/>
                  </a:lnTo>
                  <a:lnTo>
                    <a:pt x="346" y="51"/>
                  </a:lnTo>
                  <a:lnTo>
                    <a:pt x="256" y="103"/>
                  </a:lnTo>
                  <a:lnTo>
                    <a:pt x="167" y="167"/>
                  </a:lnTo>
                  <a:lnTo>
                    <a:pt x="103" y="256"/>
                  </a:lnTo>
                  <a:lnTo>
                    <a:pt x="51" y="346"/>
                  </a:lnTo>
                  <a:lnTo>
                    <a:pt x="13" y="461"/>
                  </a:lnTo>
                  <a:lnTo>
                    <a:pt x="0" y="577"/>
                  </a:lnTo>
                  <a:lnTo>
                    <a:pt x="13" y="692"/>
                  </a:lnTo>
                  <a:lnTo>
                    <a:pt x="51" y="794"/>
                  </a:lnTo>
                  <a:lnTo>
                    <a:pt x="103" y="884"/>
                  </a:lnTo>
                  <a:lnTo>
                    <a:pt x="167" y="974"/>
                  </a:lnTo>
                  <a:lnTo>
                    <a:pt x="256" y="1038"/>
                  </a:lnTo>
                  <a:lnTo>
                    <a:pt x="346" y="1102"/>
                  </a:lnTo>
                  <a:lnTo>
                    <a:pt x="461" y="1127"/>
                  </a:lnTo>
                  <a:lnTo>
                    <a:pt x="564" y="1140"/>
                  </a:lnTo>
                  <a:lnTo>
                    <a:pt x="679" y="1127"/>
                  </a:lnTo>
                  <a:lnTo>
                    <a:pt x="794" y="1102"/>
                  </a:lnTo>
                  <a:lnTo>
                    <a:pt x="884" y="1038"/>
                  </a:lnTo>
                  <a:lnTo>
                    <a:pt x="973" y="974"/>
                  </a:lnTo>
                  <a:lnTo>
                    <a:pt x="1038" y="884"/>
                  </a:lnTo>
                  <a:lnTo>
                    <a:pt x="1089" y="794"/>
                  </a:lnTo>
                  <a:lnTo>
                    <a:pt x="1127" y="692"/>
                  </a:lnTo>
                  <a:lnTo>
                    <a:pt x="1140" y="577"/>
                  </a:lnTo>
                  <a:lnTo>
                    <a:pt x="1127" y="461"/>
                  </a:lnTo>
                  <a:lnTo>
                    <a:pt x="1089" y="346"/>
                  </a:lnTo>
                  <a:lnTo>
                    <a:pt x="1038" y="256"/>
                  </a:lnTo>
                  <a:lnTo>
                    <a:pt x="973" y="167"/>
                  </a:lnTo>
                  <a:lnTo>
                    <a:pt x="884" y="103"/>
                  </a:lnTo>
                  <a:lnTo>
                    <a:pt x="794" y="51"/>
                  </a:lnTo>
                  <a:lnTo>
                    <a:pt x="679" y="13"/>
                  </a:lnTo>
                  <a:lnTo>
                    <a:pt x="564" y="0"/>
                  </a:lnTo>
                  <a:close/>
                </a:path>
              </a:pathLst>
            </a:custGeom>
            <a:solidFill>
              <a:srgbClr val="00206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44" name="Google Shape;1944;p38"/>
            <p:cNvSpPr/>
            <p:nvPr/>
          </p:nvSpPr>
          <p:spPr>
            <a:xfrm>
              <a:off x="2686005" y="1603571"/>
              <a:ext cx="57298" cy="56645"/>
            </a:xfrm>
            <a:custGeom>
              <a:avLst/>
              <a:gdLst/>
              <a:ahLst/>
              <a:cxnLst/>
              <a:rect l="l" t="t" r="r" b="b"/>
              <a:pathLst>
                <a:path w="1141" h="1128" extrusionOk="0">
                  <a:moveTo>
                    <a:pt x="565" y="0"/>
                  </a:moveTo>
                  <a:lnTo>
                    <a:pt x="462" y="13"/>
                  </a:lnTo>
                  <a:lnTo>
                    <a:pt x="347" y="38"/>
                  </a:lnTo>
                  <a:lnTo>
                    <a:pt x="257" y="90"/>
                  </a:lnTo>
                  <a:lnTo>
                    <a:pt x="167" y="167"/>
                  </a:lnTo>
                  <a:lnTo>
                    <a:pt x="103" y="243"/>
                  </a:lnTo>
                  <a:lnTo>
                    <a:pt x="52" y="346"/>
                  </a:lnTo>
                  <a:lnTo>
                    <a:pt x="14" y="448"/>
                  </a:lnTo>
                  <a:lnTo>
                    <a:pt x="1" y="564"/>
                  </a:lnTo>
                  <a:lnTo>
                    <a:pt x="14" y="679"/>
                  </a:lnTo>
                  <a:lnTo>
                    <a:pt x="52" y="781"/>
                  </a:lnTo>
                  <a:lnTo>
                    <a:pt x="103" y="884"/>
                  </a:lnTo>
                  <a:lnTo>
                    <a:pt x="167" y="973"/>
                  </a:lnTo>
                  <a:lnTo>
                    <a:pt x="257" y="1037"/>
                  </a:lnTo>
                  <a:lnTo>
                    <a:pt x="347" y="1089"/>
                  </a:lnTo>
                  <a:lnTo>
                    <a:pt x="462" y="1127"/>
                  </a:lnTo>
                  <a:lnTo>
                    <a:pt x="680" y="1127"/>
                  </a:lnTo>
                  <a:lnTo>
                    <a:pt x="795" y="1089"/>
                  </a:lnTo>
                  <a:lnTo>
                    <a:pt x="885" y="1037"/>
                  </a:lnTo>
                  <a:lnTo>
                    <a:pt x="974" y="973"/>
                  </a:lnTo>
                  <a:lnTo>
                    <a:pt x="1038" y="884"/>
                  </a:lnTo>
                  <a:lnTo>
                    <a:pt x="1090" y="781"/>
                  </a:lnTo>
                  <a:lnTo>
                    <a:pt x="1128" y="679"/>
                  </a:lnTo>
                  <a:lnTo>
                    <a:pt x="1141" y="564"/>
                  </a:lnTo>
                  <a:lnTo>
                    <a:pt x="1128" y="448"/>
                  </a:lnTo>
                  <a:lnTo>
                    <a:pt x="1090" y="346"/>
                  </a:lnTo>
                  <a:lnTo>
                    <a:pt x="1038" y="243"/>
                  </a:lnTo>
                  <a:lnTo>
                    <a:pt x="974" y="167"/>
                  </a:lnTo>
                  <a:lnTo>
                    <a:pt x="885" y="90"/>
                  </a:lnTo>
                  <a:lnTo>
                    <a:pt x="795" y="38"/>
                  </a:lnTo>
                  <a:lnTo>
                    <a:pt x="680" y="13"/>
                  </a:lnTo>
                  <a:lnTo>
                    <a:pt x="565" y="0"/>
                  </a:lnTo>
                  <a:close/>
                </a:path>
              </a:pathLst>
            </a:custGeom>
            <a:solidFill>
              <a:srgbClr val="00206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45" name="Google Shape;1945;p38"/>
            <p:cNvSpPr/>
            <p:nvPr/>
          </p:nvSpPr>
          <p:spPr>
            <a:xfrm>
              <a:off x="1819667" y="1563649"/>
              <a:ext cx="194292" cy="193689"/>
            </a:xfrm>
            <a:custGeom>
              <a:avLst/>
              <a:gdLst/>
              <a:ahLst/>
              <a:cxnLst/>
              <a:rect l="l" t="t" r="r" b="b"/>
              <a:pathLst>
                <a:path w="3869" h="3857" extrusionOk="0">
                  <a:moveTo>
                    <a:pt x="1935" y="1"/>
                  </a:moveTo>
                  <a:lnTo>
                    <a:pt x="1743" y="14"/>
                  </a:lnTo>
                  <a:lnTo>
                    <a:pt x="1551" y="39"/>
                  </a:lnTo>
                  <a:lnTo>
                    <a:pt x="1358" y="91"/>
                  </a:lnTo>
                  <a:lnTo>
                    <a:pt x="1179" y="155"/>
                  </a:lnTo>
                  <a:lnTo>
                    <a:pt x="1013" y="231"/>
                  </a:lnTo>
                  <a:lnTo>
                    <a:pt x="859" y="321"/>
                  </a:lnTo>
                  <a:lnTo>
                    <a:pt x="705" y="436"/>
                  </a:lnTo>
                  <a:lnTo>
                    <a:pt x="577" y="564"/>
                  </a:lnTo>
                  <a:lnTo>
                    <a:pt x="449" y="705"/>
                  </a:lnTo>
                  <a:lnTo>
                    <a:pt x="334" y="846"/>
                  </a:lnTo>
                  <a:lnTo>
                    <a:pt x="244" y="1013"/>
                  </a:lnTo>
                  <a:lnTo>
                    <a:pt x="154" y="1179"/>
                  </a:lnTo>
                  <a:lnTo>
                    <a:pt x="90" y="1359"/>
                  </a:lnTo>
                  <a:lnTo>
                    <a:pt x="39" y="1538"/>
                  </a:lnTo>
                  <a:lnTo>
                    <a:pt x="14" y="1730"/>
                  </a:lnTo>
                  <a:lnTo>
                    <a:pt x="1" y="1922"/>
                  </a:lnTo>
                  <a:lnTo>
                    <a:pt x="14" y="2127"/>
                  </a:lnTo>
                  <a:lnTo>
                    <a:pt x="39" y="2319"/>
                  </a:lnTo>
                  <a:lnTo>
                    <a:pt x="90" y="2498"/>
                  </a:lnTo>
                  <a:lnTo>
                    <a:pt x="154" y="2678"/>
                  </a:lnTo>
                  <a:lnTo>
                    <a:pt x="244" y="2844"/>
                  </a:lnTo>
                  <a:lnTo>
                    <a:pt x="334" y="3011"/>
                  </a:lnTo>
                  <a:lnTo>
                    <a:pt x="449" y="3152"/>
                  </a:lnTo>
                  <a:lnTo>
                    <a:pt x="577" y="3293"/>
                  </a:lnTo>
                  <a:lnTo>
                    <a:pt x="705" y="3421"/>
                  </a:lnTo>
                  <a:lnTo>
                    <a:pt x="859" y="3523"/>
                  </a:lnTo>
                  <a:lnTo>
                    <a:pt x="1013" y="3626"/>
                  </a:lnTo>
                  <a:lnTo>
                    <a:pt x="1179" y="3702"/>
                  </a:lnTo>
                  <a:lnTo>
                    <a:pt x="1358" y="3766"/>
                  </a:lnTo>
                  <a:lnTo>
                    <a:pt x="1551" y="3818"/>
                  </a:lnTo>
                  <a:lnTo>
                    <a:pt x="1743" y="3843"/>
                  </a:lnTo>
                  <a:lnTo>
                    <a:pt x="1935" y="3856"/>
                  </a:lnTo>
                  <a:lnTo>
                    <a:pt x="2127" y="3843"/>
                  </a:lnTo>
                  <a:lnTo>
                    <a:pt x="2319" y="3818"/>
                  </a:lnTo>
                  <a:lnTo>
                    <a:pt x="2511" y="3766"/>
                  </a:lnTo>
                  <a:lnTo>
                    <a:pt x="2690" y="3702"/>
                  </a:lnTo>
                  <a:lnTo>
                    <a:pt x="2857" y="3626"/>
                  </a:lnTo>
                  <a:lnTo>
                    <a:pt x="3011" y="3523"/>
                  </a:lnTo>
                  <a:lnTo>
                    <a:pt x="3164" y="3421"/>
                  </a:lnTo>
                  <a:lnTo>
                    <a:pt x="3292" y="3293"/>
                  </a:lnTo>
                  <a:lnTo>
                    <a:pt x="3420" y="3152"/>
                  </a:lnTo>
                  <a:lnTo>
                    <a:pt x="3536" y="3011"/>
                  </a:lnTo>
                  <a:lnTo>
                    <a:pt x="3625" y="2844"/>
                  </a:lnTo>
                  <a:lnTo>
                    <a:pt x="3715" y="2678"/>
                  </a:lnTo>
                  <a:lnTo>
                    <a:pt x="3779" y="2498"/>
                  </a:lnTo>
                  <a:lnTo>
                    <a:pt x="3830" y="2319"/>
                  </a:lnTo>
                  <a:lnTo>
                    <a:pt x="3856" y="2127"/>
                  </a:lnTo>
                  <a:lnTo>
                    <a:pt x="3869" y="1922"/>
                  </a:lnTo>
                  <a:lnTo>
                    <a:pt x="3856" y="1730"/>
                  </a:lnTo>
                  <a:lnTo>
                    <a:pt x="3830" y="1538"/>
                  </a:lnTo>
                  <a:lnTo>
                    <a:pt x="3779" y="1359"/>
                  </a:lnTo>
                  <a:lnTo>
                    <a:pt x="3715" y="1179"/>
                  </a:lnTo>
                  <a:lnTo>
                    <a:pt x="3625" y="1013"/>
                  </a:lnTo>
                  <a:lnTo>
                    <a:pt x="3536" y="846"/>
                  </a:lnTo>
                  <a:lnTo>
                    <a:pt x="3420" y="705"/>
                  </a:lnTo>
                  <a:lnTo>
                    <a:pt x="3292" y="564"/>
                  </a:lnTo>
                  <a:lnTo>
                    <a:pt x="3164" y="436"/>
                  </a:lnTo>
                  <a:lnTo>
                    <a:pt x="3011" y="321"/>
                  </a:lnTo>
                  <a:lnTo>
                    <a:pt x="2857" y="231"/>
                  </a:lnTo>
                  <a:lnTo>
                    <a:pt x="2690" y="155"/>
                  </a:lnTo>
                  <a:lnTo>
                    <a:pt x="2511" y="91"/>
                  </a:lnTo>
                  <a:lnTo>
                    <a:pt x="2319" y="39"/>
                  </a:lnTo>
                  <a:lnTo>
                    <a:pt x="2127" y="14"/>
                  </a:lnTo>
                  <a:lnTo>
                    <a:pt x="1935" y="1"/>
                  </a:lnTo>
                  <a:close/>
                </a:path>
              </a:pathLst>
            </a:custGeom>
            <a:solidFill>
              <a:srgbClr val="1FC5FF"/>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46" name="Google Shape;1946;p38"/>
            <p:cNvSpPr/>
            <p:nvPr/>
          </p:nvSpPr>
          <p:spPr>
            <a:xfrm>
              <a:off x="2199807" y="1403508"/>
              <a:ext cx="150552" cy="149899"/>
            </a:xfrm>
            <a:custGeom>
              <a:avLst/>
              <a:gdLst/>
              <a:ahLst/>
              <a:cxnLst/>
              <a:rect l="l" t="t" r="r" b="b"/>
              <a:pathLst>
                <a:path w="2998" h="2985" extrusionOk="0">
                  <a:moveTo>
                    <a:pt x="1345" y="1"/>
                  </a:moveTo>
                  <a:lnTo>
                    <a:pt x="1191" y="26"/>
                  </a:lnTo>
                  <a:lnTo>
                    <a:pt x="1050" y="65"/>
                  </a:lnTo>
                  <a:lnTo>
                    <a:pt x="910" y="116"/>
                  </a:lnTo>
                  <a:lnTo>
                    <a:pt x="782" y="180"/>
                  </a:lnTo>
                  <a:lnTo>
                    <a:pt x="666" y="257"/>
                  </a:lnTo>
                  <a:lnTo>
                    <a:pt x="551" y="334"/>
                  </a:lnTo>
                  <a:lnTo>
                    <a:pt x="436" y="436"/>
                  </a:lnTo>
                  <a:lnTo>
                    <a:pt x="346" y="539"/>
                  </a:lnTo>
                  <a:lnTo>
                    <a:pt x="256" y="654"/>
                  </a:lnTo>
                  <a:lnTo>
                    <a:pt x="180" y="782"/>
                  </a:lnTo>
                  <a:lnTo>
                    <a:pt x="115" y="910"/>
                  </a:lnTo>
                  <a:lnTo>
                    <a:pt x="64" y="1051"/>
                  </a:lnTo>
                  <a:lnTo>
                    <a:pt x="26" y="1192"/>
                  </a:lnTo>
                  <a:lnTo>
                    <a:pt x="13" y="1333"/>
                  </a:lnTo>
                  <a:lnTo>
                    <a:pt x="0" y="1486"/>
                  </a:lnTo>
                  <a:lnTo>
                    <a:pt x="13" y="1640"/>
                  </a:lnTo>
                  <a:lnTo>
                    <a:pt x="26" y="1794"/>
                  </a:lnTo>
                  <a:lnTo>
                    <a:pt x="64" y="1935"/>
                  </a:lnTo>
                  <a:lnTo>
                    <a:pt x="115" y="2076"/>
                  </a:lnTo>
                  <a:lnTo>
                    <a:pt x="180" y="2204"/>
                  </a:lnTo>
                  <a:lnTo>
                    <a:pt x="256" y="2332"/>
                  </a:lnTo>
                  <a:lnTo>
                    <a:pt x="346" y="2447"/>
                  </a:lnTo>
                  <a:lnTo>
                    <a:pt x="436" y="2550"/>
                  </a:lnTo>
                  <a:lnTo>
                    <a:pt x="551" y="2652"/>
                  </a:lnTo>
                  <a:lnTo>
                    <a:pt x="666" y="2729"/>
                  </a:lnTo>
                  <a:lnTo>
                    <a:pt x="782" y="2806"/>
                  </a:lnTo>
                  <a:lnTo>
                    <a:pt x="910" y="2870"/>
                  </a:lnTo>
                  <a:lnTo>
                    <a:pt x="1050" y="2921"/>
                  </a:lnTo>
                  <a:lnTo>
                    <a:pt x="1191" y="2959"/>
                  </a:lnTo>
                  <a:lnTo>
                    <a:pt x="1345" y="2985"/>
                  </a:lnTo>
                  <a:lnTo>
                    <a:pt x="1652" y="2985"/>
                  </a:lnTo>
                  <a:lnTo>
                    <a:pt x="1793" y="2959"/>
                  </a:lnTo>
                  <a:lnTo>
                    <a:pt x="1947" y="2921"/>
                  </a:lnTo>
                  <a:lnTo>
                    <a:pt x="2075" y="2870"/>
                  </a:lnTo>
                  <a:lnTo>
                    <a:pt x="2216" y="2806"/>
                  </a:lnTo>
                  <a:lnTo>
                    <a:pt x="2331" y="2729"/>
                  </a:lnTo>
                  <a:lnTo>
                    <a:pt x="2447" y="2652"/>
                  </a:lnTo>
                  <a:lnTo>
                    <a:pt x="2549" y="2550"/>
                  </a:lnTo>
                  <a:lnTo>
                    <a:pt x="2651" y="2447"/>
                  </a:lnTo>
                  <a:lnTo>
                    <a:pt x="2741" y="2332"/>
                  </a:lnTo>
                  <a:lnTo>
                    <a:pt x="2818" y="2204"/>
                  </a:lnTo>
                  <a:lnTo>
                    <a:pt x="2882" y="2076"/>
                  </a:lnTo>
                  <a:lnTo>
                    <a:pt x="2920" y="1935"/>
                  </a:lnTo>
                  <a:lnTo>
                    <a:pt x="2959" y="1794"/>
                  </a:lnTo>
                  <a:lnTo>
                    <a:pt x="2984" y="1640"/>
                  </a:lnTo>
                  <a:lnTo>
                    <a:pt x="2997" y="1486"/>
                  </a:lnTo>
                  <a:lnTo>
                    <a:pt x="2984" y="1333"/>
                  </a:lnTo>
                  <a:lnTo>
                    <a:pt x="2959" y="1192"/>
                  </a:lnTo>
                  <a:lnTo>
                    <a:pt x="2920" y="1051"/>
                  </a:lnTo>
                  <a:lnTo>
                    <a:pt x="2882" y="910"/>
                  </a:lnTo>
                  <a:lnTo>
                    <a:pt x="2818" y="782"/>
                  </a:lnTo>
                  <a:lnTo>
                    <a:pt x="2741" y="654"/>
                  </a:lnTo>
                  <a:lnTo>
                    <a:pt x="2651" y="539"/>
                  </a:lnTo>
                  <a:lnTo>
                    <a:pt x="2549" y="436"/>
                  </a:lnTo>
                  <a:lnTo>
                    <a:pt x="2447" y="334"/>
                  </a:lnTo>
                  <a:lnTo>
                    <a:pt x="2331" y="257"/>
                  </a:lnTo>
                  <a:lnTo>
                    <a:pt x="2216" y="180"/>
                  </a:lnTo>
                  <a:lnTo>
                    <a:pt x="2075" y="116"/>
                  </a:lnTo>
                  <a:lnTo>
                    <a:pt x="1947" y="65"/>
                  </a:lnTo>
                  <a:lnTo>
                    <a:pt x="1793" y="26"/>
                  </a:lnTo>
                  <a:lnTo>
                    <a:pt x="1652" y="1"/>
                  </a:lnTo>
                  <a:close/>
                </a:path>
              </a:pathLst>
            </a:custGeom>
            <a:solidFill>
              <a:srgbClr val="1FC5FF"/>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47" name="Google Shape;1947;p38"/>
            <p:cNvSpPr/>
            <p:nvPr/>
          </p:nvSpPr>
          <p:spPr>
            <a:xfrm>
              <a:off x="2238373" y="1441472"/>
              <a:ext cx="73368" cy="73368"/>
            </a:xfrm>
            <a:custGeom>
              <a:avLst/>
              <a:gdLst/>
              <a:ahLst/>
              <a:cxnLst/>
              <a:rect l="l" t="t" r="r" b="b"/>
              <a:pathLst>
                <a:path w="1461" h="1461" extrusionOk="0">
                  <a:moveTo>
                    <a:pt x="731" y="0"/>
                  </a:moveTo>
                  <a:lnTo>
                    <a:pt x="577" y="26"/>
                  </a:lnTo>
                  <a:lnTo>
                    <a:pt x="449" y="64"/>
                  </a:lnTo>
                  <a:lnTo>
                    <a:pt x="321" y="128"/>
                  </a:lnTo>
                  <a:lnTo>
                    <a:pt x="218" y="218"/>
                  </a:lnTo>
                  <a:lnTo>
                    <a:pt x="129" y="333"/>
                  </a:lnTo>
                  <a:lnTo>
                    <a:pt x="52" y="449"/>
                  </a:lnTo>
                  <a:lnTo>
                    <a:pt x="14" y="590"/>
                  </a:lnTo>
                  <a:lnTo>
                    <a:pt x="1" y="730"/>
                  </a:lnTo>
                  <a:lnTo>
                    <a:pt x="14" y="884"/>
                  </a:lnTo>
                  <a:lnTo>
                    <a:pt x="52" y="1025"/>
                  </a:lnTo>
                  <a:lnTo>
                    <a:pt x="129" y="1140"/>
                  </a:lnTo>
                  <a:lnTo>
                    <a:pt x="218" y="1256"/>
                  </a:lnTo>
                  <a:lnTo>
                    <a:pt x="321" y="1345"/>
                  </a:lnTo>
                  <a:lnTo>
                    <a:pt x="449" y="1409"/>
                  </a:lnTo>
                  <a:lnTo>
                    <a:pt x="577" y="1448"/>
                  </a:lnTo>
                  <a:lnTo>
                    <a:pt x="731" y="1461"/>
                  </a:lnTo>
                  <a:lnTo>
                    <a:pt x="872" y="1448"/>
                  </a:lnTo>
                  <a:lnTo>
                    <a:pt x="1013" y="1409"/>
                  </a:lnTo>
                  <a:lnTo>
                    <a:pt x="1141" y="1345"/>
                  </a:lnTo>
                  <a:lnTo>
                    <a:pt x="1243" y="1256"/>
                  </a:lnTo>
                  <a:lnTo>
                    <a:pt x="1333" y="1140"/>
                  </a:lnTo>
                  <a:lnTo>
                    <a:pt x="1397" y="1025"/>
                  </a:lnTo>
                  <a:lnTo>
                    <a:pt x="1448" y="884"/>
                  </a:lnTo>
                  <a:lnTo>
                    <a:pt x="1461" y="730"/>
                  </a:lnTo>
                  <a:lnTo>
                    <a:pt x="1448" y="590"/>
                  </a:lnTo>
                  <a:lnTo>
                    <a:pt x="1397" y="449"/>
                  </a:lnTo>
                  <a:lnTo>
                    <a:pt x="1333" y="333"/>
                  </a:lnTo>
                  <a:lnTo>
                    <a:pt x="1243" y="218"/>
                  </a:lnTo>
                  <a:lnTo>
                    <a:pt x="1141" y="128"/>
                  </a:lnTo>
                  <a:lnTo>
                    <a:pt x="1013" y="64"/>
                  </a:lnTo>
                  <a:lnTo>
                    <a:pt x="872" y="26"/>
                  </a:lnTo>
                  <a:lnTo>
                    <a:pt x="731"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48" name="Google Shape;1948;p38"/>
            <p:cNvSpPr/>
            <p:nvPr/>
          </p:nvSpPr>
          <p:spPr>
            <a:xfrm>
              <a:off x="1865364" y="1608693"/>
              <a:ext cx="102946" cy="102946"/>
            </a:xfrm>
            <a:custGeom>
              <a:avLst/>
              <a:gdLst/>
              <a:ahLst/>
              <a:cxnLst/>
              <a:rect l="l" t="t" r="r" b="b"/>
              <a:pathLst>
                <a:path w="2050" h="2050" extrusionOk="0">
                  <a:moveTo>
                    <a:pt x="1025" y="0"/>
                  </a:moveTo>
                  <a:lnTo>
                    <a:pt x="922" y="13"/>
                  </a:lnTo>
                  <a:lnTo>
                    <a:pt x="820" y="26"/>
                  </a:lnTo>
                  <a:lnTo>
                    <a:pt x="717" y="52"/>
                  </a:lnTo>
                  <a:lnTo>
                    <a:pt x="628" y="77"/>
                  </a:lnTo>
                  <a:lnTo>
                    <a:pt x="538" y="129"/>
                  </a:lnTo>
                  <a:lnTo>
                    <a:pt x="448" y="180"/>
                  </a:lnTo>
                  <a:lnTo>
                    <a:pt x="372" y="231"/>
                  </a:lnTo>
                  <a:lnTo>
                    <a:pt x="295" y="308"/>
                  </a:lnTo>
                  <a:lnTo>
                    <a:pt x="231" y="372"/>
                  </a:lnTo>
                  <a:lnTo>
                    <a:pt x="179" y="462"/>
                  </a:lnTo>
                  <a:lnTo>
                    <a:pt x="128" y="538"/>
                  </a:lnTo>
                  <a:lnTo>
                    <a:pt x="77" y="628"/>
                  </a:lnTo>
                  <a:lnTo>
                    <a:pt x="39" y="718"/>
                  </a:lnTo>
                  <a:lnTo>
                    <a:pt x="13" y="820"/>
                  </a:lnTo>
                  <a:lnTo>
                    <a:pt x="0" y="923"/>
                  </a:lnTo>
                  <a:lnTo>
                    <a:pt x="0" y="1025"/>
                  </a:lnTo>
                  <a:lnTo>
                    <a:pt x="0" y="1140"/>
                  </a:lnTo>
                  <a:lnTo>
                    <a:pt x="13" y="1230"/>
                  </a:lnTo>
                  <a:lnTo>
                    <a:pt x="39" y="1332"/>
                  </a:lnTo>
                  <a:lnTo>
                    <a:pt x="77" y="1435"/>
                  </a:lnTo>
                  <a:lnTo>
                    <a:pt x="128" y="1525"/>
                  </a:lnTo>
                  <a:lnTo>
                    <a:pt x="179" y="1601"/>
                  </a:lnTo>
                  <a:lnTo>
                    <a:pt x="231" y="1678"/>
                  </a:lnTo>
                  <a:lnTo>
                    <a:pt x="295" y="1755"/>
                  </a:lnTo>
                  <a:lnTo>
                    <a:pt x="372" y="1819"/>
                  </a:lnTo>
                  <a:lnTo>
                    <a:pt x="448" y="1883"/>
                  </a:lnTo>
                  <a:lnTo>
                    <a:pt x="538" y="1934"/>
                  </a:lnTo>
                  <a:lnTo>
                    <a:pt x="628" y="1973"/>
                  </a:lnTo>
                  <a:lnTo>
                    <a:pt x="717" y="2011"/>
                  </a:lnTo>
                  <a:lnTo>
                    <a:pt x="820" y="2037"/>
                  </a:lnTo>
                  <a:lnTo>
                    <a:pt x="922" y="2050"/>
                  </a:lnTo>
                  <a:lnTo>
                    <a:pt x="1127" y="2050"/>
                  </a:lnTo>
                  <a:lnTo>
                    <a:pt x="1230" y="2037"/>
                  </a:lnTo>
                  <a:lnTo>
                    <a:pt x="1332" y="2011"/>
                  </a:lnTo>
                  <a:lnTo>
                    <a:pt x="1422" y="1973"/>
                  </a:lnTo>
                  <a:lnTo>
                    <a:pt x="1511" y="1934"/>
                  </a:lnTo>
                  <a:lnTo>
                    <a:pt x="1601" y="1883"/>
                  </a:lnTo>
                  <a:lnTo>
                    <a:pt x="1678" y="1819"/>
                  </a:lnTo>
                  <a:lnTo>
                    <a:pt x="1755" y="1755"/>
                  </a:lnTo>
                  <a:lnTo>
                    <a:pt x="1819" y="1678"/>
                  </a:lnTo>
                  <a:lnTo>
                    <a:pt x="1870" y="1601"/>
                  </a:lnTo>
                  <a:lnTo>
                    <a:pt x="1921" y="1525"/>
                  </a:lnTo>
                  <a:lnTo>
                    <a:pt x="1973" y="1435"/>
                  </a:lnTo>
                  <a:lnTo>
                    <a:pt x="2011" y="1332"/>
                  </a:lnTo>
                  <a:lnTo>
                    <a:pt x="2037" y="1230"/>
                  </a:lnTo>
                  <a:lnTo>
                    <a:pt x="2049" y="1140"/>
                  </a:lnTo>
                  <a:lnTo>
                    <a:pt x="2049" y="1025"/>
                  </a:lnTo>
                  <a:lnTo>
                    <a:pt x="2049" y="923"/>
                  </a:lnTo>
                  <a:lnTo>
                    <a:pt x="2037" y="820"/>
                  </a:lnTo>
                  <a:lnTo>
                    <a:pt x="2011" y="718"/>
                  </a:lnTo>
                  <a:lnTo>
                    <a:pt x="1973" y="628"/>
                  </a:lnTo>
                  <a:lnTo>
                    <a:pt x="1921" y="538"/>
                  </a:lnTo>
                  <a:lnTo>
                    <a:pt x="1870" y="462"/>
                  </a:lnTo>
                  <a:lnTo>
                    <a:pt x="1819" y="372"/>
                  </a:lnTo>
                  <a:lnTo>
                    <a:pt x="1755" y="308"/>
                  </a:lnTo>
                  <a:lnTo>
                    <a:pt x="1678" y="231"/>
                  </a:lnTo>
                  <a:lnTo>
                    <a:pt x="1601" y="180"/>
                  </a:lnTo>
                  <a:lnTo>
                    <a:pt x="1511" y="129"/>
                  </a:lnTo>
                  <a:lnTo>
                    <a:pt x="1422" y="77"/>
                  </a:lnTo>
                  <a:lnTo>
                    <a:pt x="1332" y="52"/>
                  </a:lnTo>
                  <a:lnTo>
                    <a:pt x="1230" y="26"/>
                  </a:lnTo>
                  <a:lnTo>
                    <a:pt x="1127" y="13"/>
                  </a:lnTo>
                  <a:lnTo>
                    <a:pt x="1025"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49" name="Google Shape;1949;p38"/>
            <p:cNvSpPr/>
            <p:nvPr/>
          </p:nvSpPr>
          <p:spPr>
            <a:xfrm>
              <a:off x="2368937" y="1631843"/>
              <a:ext cx="260528" cy="260528"/>
            </a:xfrm>
            <a:custGeom>
              <a:avLst/>
              <a:gdLst/>
              <a:ahLst/>
              <a:cxnLst/>
              <a:rect l="l" t="t" r="r" b="b"/>
              <a:pathLst>
                <a:path w="5188" h="5188" extrusionOk="0">
                  <a:moveTo>
                    <a:pt x="2601" y="1"/>
                  </a:moveTo>
                  <a:lnTo>
                    <a:pt x="2332" y="13"/>
                  </a:lnTo>
                  <a:lnTo>
                    <a:pt x="2076" y="52"/>
                  </a:lnTo>
                  <a:lnTo>
                    <a:pt x="1832" y="116"/>
                  </a:lnTo>
                  <a:lnTo>
                    <a:pt x="1589" y="205"/>
                  </a:lnTo>
                  <a:lnTo>
                    <a:pt x="1358" y="321"/>
                  </a:lnTo>
                  <a:lnTo>
                    <a:pt x="1153" y="449"/>
                  </a:lnTo>
                  <a:lnTo>
                    <a:pt x="948" y="590"/>
                  </a:lnTo>
                  <a:lnTo>
                    <a:pt x="769" y="769"/>
                  </a:lnTo>
                  <a:lnTo>
                    <a:pt x="603" y="948"/>
                  </a:lnTo>
                  <a:lnTo>
                    <a:pt x="449" y="1140"/>
                  </a:lnTo>
                  <a:lnTo>
                    <a:pt x="321" y="1358"/>
                  </a:lnTo>
                  <a:lnTo>
                    <a:pt x="206" y="1589"/>
                  </a:lnTo>
                  <a:lnTo>
                    <a:pt x="129" y="1819"/>
                  </a:lnTo>
                  <a:lnTo>
                    <a:pt x="65" y="2075"/>
                  </a:lnTo>
                  <a:lnTo>
                    <a:pt x="13" y="2332"/>
                  </a:lnTo>
                  <a:lnTo>
                    <a:pt x="1" y="2601"/>
                  </a:lnTo>
                  <a:lnTo>
                    <a:pt x="13" y="2857"/>
                  </a:lnTo>
                  <a:lnTo>
                    <a:pt x="65" y="3126"/>
                  </a:lnTo>
                  <a:lnTo>
                    <a:pt x="129" y="3369"/>
                  </a:lnTo>
                  <a:lnTo>
                    <a:pt x="206" y="3612"/>
                  </a:lnTo>
                  <a:lnTo>
                    <a:pt x="321" y="3830"/>
                  </a:lnTo>
                  <a:lnTo>
                    <a:pt x="449" y="4048"/>
                  </a:lnTo>
                  <a:lnTo>
                    <a:pt x="603" y="4253"/>
                  </a:lnTo>
                  <a:lnTo>
                    <a:pt x="769" y="4432"/>
                  </a:lnTo>
                  <a:lnTo>
                    <a:pt x="948" y="4599"/>
                  </a:lnTo>
                  <a:lnTo>
                    <a:pt x="1153" y="4752"/>
                  </a:lnTo>
                  <a:lnTo>
                    <a:pt x="1358" y="4880"/>
                  </a:lnTo>
                  <a:lnTo>
                    <a:pt x="1589" y="4983"/>
                  </a:lnTo>
                  <a:lnTo>
                    <a:pt x="1832" y="5072"/>
                  </a:lnTo>
                  <a:lnTo>
                    <a:pt x="2076" y="5137"/>
                  </a:lnTo>
                  <a:lnTo>
                    <a:pt x="2332" y="5175"/>
                  </a:lnTo>
                  <a:lnTo>
                    <a:pt x="2601" y="5188"/>
                  </a:lnTo>
                  <a:lnTo>
                    <a:pt x="2870" y="5175"/>
                  </a:lnTo>
                  <a:lnTo>
                    <a:pt x="3126" y="5137"/>
                  </a:lnTo>
                  <a:lnTo>
                    <a:pt x="3369" y="5072"/>
                  </a:lnTo>
                  <a:lnTo>
                    <a:pt x="3613" y="4983"/>
                  </a:lnTo>
                  <a:lnTo>
                    <a:pt x="3830" y="4880"/>
                  </a:lnTo>
                  <a:lnTo>
                    <a:pt x="4048" y="4752"/>
                  </a:lnTo>
                  <a:lnTo>
                    <a:pt x="4253" y="4599"/>
                  </a:lnTo>
                  <a:lnTo>
                    <a:pt x="4432" y="4432"/>
                  </a:lnTo>
                  <a:lnTo>
                    <a:pt x="4599" y="4253"/>
                  </a:lnTo>
                  <a:lnTo>
                    <a:pt x="4752" y="4048"/>
                  </a:lnTo>
                  <a:lnTo>
                    <a:pt x="4880" y="3830"/>
                  </a:lnTo>
                  <a:lnTo>
                    <a:pt x="4996" y="3612"/>
                  </a:lnTo>
                  <a:lnTo>
                    <a:pt x="5073" y="3369"/>
                  </a:lnTo>
                  <a:lnTo>
                    <a:pt x="5137" y="3126"/>
                  </a:lnTo>
                  <a:lnTo>
                    <a:pt x="5175" y="2857"/>
                  </a:lnTo>
                  <a:lnTo>
                    <a:pt x="5188" y="2601"/>
                  </a:lnTo>
                  <a:lnTo>
                    <a:pt x="5175" y="2332"/>
                  </a:lnTo>
                  <a:lnTo>
                    <a:pt x="5137" y="2075"/>
                  </a:lnTo>
                  <a:lnTo>
                    <a:pt x="5073" y="1819"/>
                  </a:lnTo>
                  <a:lnTo>
                    <a:pt x="4996" y="1589"/>
                  </a:lnTo>
                  <a:lnTo>
                    <a:pt x="4880" y="1358"/>
                  </a:lnTo>
                  <a:lnTo>
                    <a:pt x="4752" y="1140"/>
                  </a:lnTo>
                  <a:lnTo>
                    <a:pt x="4599" y="948"/>
                  </a:lnTo>
                  <a:lnTo>
                    <a:pt x="4432" y="769"/>
                  </a:lnTo>
                  <a:lnTo>
                    <a:pt x="4253" y="590"/>
                  </a:lnTo>
                  <a:lnTo>
                    <a:pt x="4048" y="449"/>
                  </a:lnTo>
                  <a:lnTo>
                    <a:pt x="3830" y="321"/>
                  </a:lnTo>
                  <a:lnTo>
                    <a:pt x="3613" y="205"/>
                  </a:lnTo>
                  <a:lnTo>
                    <a:pt x="3369" y="116"/>
                  </a:lnTo>
                  <a:lnTo>
                    <a:pt x="3126" y="52"/>
                  </a:lnTo>
                  <a:lnTo>
                    <a:pt x="2870" y="13"/>
                  </a:lnTo>
                  <a:lnTo>
                    <a:pt x="2601" y="1"/>
                  </a:lnTo>
                  <a:close/>
                </a:path>
              </a:pathLst>
            </a:custGeom>
            <a:solidFill>
              <a:srgbClr val="1FC5FF"/>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50" name="Google Shape;1950;p38"/>
            <p:cNvSpPr/>
            <p:nvPr/>
          </p:nvSpPr>
          <p:spPr>
            <a:xfrm>
              <a:off x="2452547" y="1715454"/>
              <a:ext cx="93957" cy="93304"/>
            </a:xfrm>
            <a:custGeom>
              <a:avLst/>
              <a:gdLst/>
              <a:ahLst/>
              <a:cxnLst/>
              <a:rect l="l" t="t" r="r" b="b"/>
              <a:pathLst>
                <a:path w="1871" h="1858" extrusionOk="0">
                  <a:moveTo>
                    <a:pt x="846" y="1"/>
                  </a:moveTo>
                  <a:lnTo>
                    <a:pt x="744" y="26"/>
                  </a:lnTo>
                  <a:lnTo>
                    <a:pt x="654" y="39"/>
                  </a:lnTo>
                  <a:lnTo>
                    <a:pt x="577" y="77"/>
                  </a:lnTo>
                  <a:lnTo>
                    <a:pt x="487" y="116"/>
                  </a:lnTo>
                  <a:lnTo>
                    <a:pt x="411" y="154"/>
                  </a:lnTo>
                  <a:lnTo>
                    <a:pt x="347" y="218"/>
                  </a:lnTo>
                  <a:lnTo>
                    <a:pt x="282" y="270"/>
                  </a:lnTo>
                  <a:lnTo>
                    <a:pt x="218" y="334"/>
                  </a:lnTo>
                  <a:lnTo>
                    <a:pt x="167" y="410"/>
                  </a:lnTo>
                  <a:lnTo>
                    <a:pt x="116" y="487"/>
                  </a:lnTo>
                  <a:lnTo>
                    <a:pt x="78" y="564"/>
                  </a:lnTo>
                  <a:lnTo>
                    <a:pt x="52" y="654"/>
                  </a:lnTo>
                  <a:lnTo>
                    <a:pt x="26" y="743"/>
                  </a:lnTo>
                  <a:lnTo>
                    <a:pt x="14" y="833"/>
                  </a:lnTo>
                  <a:lnTo>
                    <a:pt x="1" y="936"/>
                  </a:lnTo>
                  <a:lnTo>
                    <a:pt x="14" y="1025"/>
                  </a:lnTo>
                  <a:lnTo>
                    <a:pt x="26" y="1115"/>
                  </a:lnTo>
                  <a:lnTo>
                    <a:pt x="52" y="1205"/>
                  </a:lnTo>
                  <a:lnTo>
                    <a:pt x="78" y="1294"/>
                  </a:lnTo>
                  <a:lnTo>
                    <a:pt x="116" y="1371"/>
                  </a:lnTo>
                  <a:lnTo>
                    <a:pt x="167" y="1448"/>
                  </a:lnTo>
                  <a:lnTo>
                    <a:pt x="218" y="1525"/>
                  </a:lnTo>
                  <a:lnTo>
                    <a:pt x="282" y="1589"/>
                  </a:lnTo>
                  <a:lnTo>
                    <a:pt x="347" y="1653"/>
                  </a:lnTo>
                  <a:lnTo>
                    <a:pt x="411" y="1704"/>
                  </a:lnTo>
                  <a:lnTo>
                    <a:pt x="487" y="1755"/>
                  </a:lnTo>
                  <a:lnTo>
                    <a:pt x="577" y="1794"/>
                  </a:lnTo>
                  <a:lnTo>
                    <a:pt x="654" y="1819"/>
                  </a:lnTo>
                  <a:lnTo>
                    <a:pt x="744" y="1845"/>
                  </a:lnTo>
                  <a:lnTo>
                    <a:pt x="846" y="1858"/>
                  </a:lnTo>
                  <a:lnTo>
                    <a:pt x="1025" y="1858"/>
                  </a:lnTo>
                  <a:lnTo>
                    <a:pt x="1128" y="1845"/>
                  </a:lnTo>
                  <a:lnTo>
                    <a:pt x="1217" y="1819"/>
                  </a:lnTo>
                  <a:lnTo>
                    <a:pt x="1294" y="1794"/>
                  </a:lnTo>
                  <a:lnTo>
                    <a:pt x="1384" y="1755"/>
                  </a:lnTo>
                  <a:lnTo>
                    <a:pt x="1461" y="1704"/>
                  </a:lnTo>
                  <a:lnTo>
                    <a:pt x="1525" y="1653"/>
                  </a:lnTo>
                  <a:lnTo>
                    <a:pt x="1589" y="1589"/>
                  </a:lnTo>
                  <a:lnTo>
                    <a:pt x="1653" y="1525"/>
                  </a:lnTo>
                  <a:lnTo>
                    <a:pt x="1704" y="1448"/>
                  </a:lnTo>
                  <a:lnTo>
                    <a:pt x="1755" y="1371"/>
                  </a:lnTo>
                  <a:lnTo>
                    <a:pt x="1794" y="1294"/>
                  </a:lnTo>
                  <a:lnTo>
                    <a:pt x="1819" y="1205"/>
                  </a:lnTo>
                  <a:lnTo>
                    <a:pt x="1845" y="1115"/>
                  </a:lnTo>
                  <a:lnTo>
                    <a:pt x="1858" y="1025"/>
                  </a:lnTo>
                  <a:lnTo>
                    <a:pt x="1871" y="936"/>
                  </a:lnTo>
                  <a:lnTo>
                    <a:pt x="1858" y="833"/>
                  </a:lnTo>
                  <a:lnTo>
                    <a:pt x="1845" y="743"/>
                  </a:lnTo>
                  <a:lnTo>
                    <a:pt x="1819" y="654"/>
                  </a:lnTo>
                  <a:lnTo>
                    <a:pt x="1794" y="564"/>
                  </a:lnTo>
                  <a:lnTo>
                    <a:pt x="1755" y="487"/>
                  </a:lnTo>
                  <a:lnTo>
                    <a:pt x="1704" y="410"/>
                  </a:lnTo>
                  <a:lnTo>
                    <a:pt x="1653" y="334"/>
                  </a:lnTo>
                  <a:lnTo>
                    <a:pt x="1589" y="270"/>
                  </a:lnTo>
                  <a:lnTo>
                    <a:pt x="1525" y="218"/>
                  </a:lnTo>
                  <a:lnTo>
                    <a:pt x="1461" y="154"/>
                  </a:lnTo>
                  <a:lnTo>
                    <a:pt x="1384" y="116"/>
                  </a:lnTo>
                  <a:lnTo>
                    <a:pt x="1294" y="77"/>
                  </a:lnTo>
                  <a:lnTo>
                    <a:pt x="1217" y="39"/>
                  </a:lnTo>
                  <a:lnTo>
                    <a:pt x="1128" y="26"/>
                  </a:lnTo>
                  <a:lnTo>
                    <a:pt x="1025"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51" name="Google Shape;1951;p38"/>
            <p:cNvSpPr/>
            <p:nvPr/>
          </p:nvSpPr>
          <p:spPr>
            <a:xfrm>
              <a:off x="1226658" y="2344469"/>
              <a:ext cx="1965613" cy="679895"/>
            </a:xfrm>
            <a:custGeom>
              <a:avLst/>
              <a:gdLst/>
              <a:ahLst/>
              <a:cxnLst/>
              <a:rect l="l" t="t" r="r" b="b"/>
              <a:pathLst>
                <a:path w="39142" h="13539" extrusionOk="0">
                  <a:moveTo>
                    <a:pt x="3638" y="1"/>
                  </a:moveTo>
                  <a:lnTo>
                    <a:pt x="3446" y="14"/>
                  </a:lnTo>
                  <a:lnTo>
                    <a:pt x="3267" y="26"/>
                  </a:lnTo>
                  <a:lnTo>
                    <a:pt x="3088" y="52"/>
                  </a:lnTo>
                  <a:lnTo>
                    <a:pt x="2908" y="78"/>
                  </a:lnTo>
                  <a:lnTo>
                    <a:pt x="2729" y="116"/>
                  </a:lnTo>
                  <a:lnTo>
                    <a:pt x="2563" y="167"/>
                  </a:lnTo>
                  <a:lnTo>
                    <a:pt x="2383" y="231"/>
                  </a:lnTo>
                  <a:lnTo>
                    <a:pt x="2230" y="295"/>
                  </a:lnTo>
                  <a:lnTo>
                    <a:pt x="2063" y="359"/>
                  </a:lnTo>
                  <a:lnTo>
                    <a:pt x="1909" y="449"/>
                  </a:lnTo>
                  <a:lnTo>
                    <a:pt x="1756" y="526"/>
                  </a:lnTo>
                  <a:lnTo>
                    <a:pt x="1602" y="628"/>
                  </a:lnTo>
                  <a:lnTo>
                    <a:pt x="1461" y="731"/>
                  </a:lnTo>
                  <a:lnTo>
                    <a:pt x="1333" y="833"/>
                  </a:lnTo>
                  <a:lnTo>
                    <a:pt x="1192" y="948"/>
                  </a:lnTo>
                  <a:lnTo>
                    <a:pt x="1064" y="1064"/>
                  </a:lnTo>
                  <a:lnTo>
                    <a:pt x="949" y="1192"/>
                  </a:lnTo>
                  <a:lnTo>
                    <a:pt x="833" y="1333"/>
                  </a:lnTo>
                  <a:lnTo>
                    <a:pt x="731" y="1461"/>
                  </a:lnTo>
                  <a:lnTo>
                    <a:pt x="629" y="1602"/>
                  </a:lnTo>
                  <a:lnTo>
                    <a:pt x="526" y="1755"/>
                  </a:lnTo>
                  <a:lnTo>
                    <a:pt x="449" y="1909"/>
                  </a:lnTo>
                  <a:lnTo>
                    <a:pt x="360" y="2063"/>
                  </a:lnTo>
                  <a:lnTo>
                    <a:pt x="296" y="2229"/>
                  </a:lnTo>
                  <a:lnTo>
                    <a:pt x="231" y="2396"/>
                  </a:lnTo>
                  <a:lnTo>
                    <a:pt x="167" y="2562"/>
                  </a:lnTo>
                  <a:lnTo>
                    <a:pt x="116" y="2729"/>
                  </a:lnTo>
                  <a:lnTo>
                    <a:pt x="78" y="2908"/>
                  </a:lnTo>
                  <a:lnTo>
                    <a:pt x="52" y="3087"/>
                  </a:lnTo>
                  <a:lnTo>
                    <a:pt x="27" y="3267"/>
                  </a:lnTo>
                  <a:lnTo>
                    <a:pt x="14" y="3459"/>
                  </a:lnTo>
                  <a:lnTo>
                    <a:pt x="1" y="3638"/>
                  </a:lnTo>
                  <a:lnTo>
                    <a:pt x="1" y="9901"/>
                  </a:lnTo>
                  <a:lnTo>
                    <a:pt x="14" y="10093"/>
                  </a:lnTo>
                  <a:lnTo>
                    <a:pt x="27" y="10273"/>
                  </a:lnTo>
                  <a:lnTo>
                    <a:pt x="52" y="10465"/>
                  </a:lnTo>
                  <a:lnTo>
                    <a:pt x="78" y="10644"/>
                  </a:lnTo>
                  <a:lnTo>
                    <a:pt x="116" y="10811"/>
                  </a:lnTo>
                  <a:lnTo>
                    <a:pt x="167" y="10990"/>
                  </a:lnTo>
                  <a:lnTo>
                    <a:pt x="231" y="11156"/>
                  </a:lnTo>
                  <a:lnTo>
                    <a:pt x="296" y="11323"/>
                  </a:lnTo>
                  <a:lnTo>
                    <a:pt x="360" y="11477"/>
                  </a:lnTo>
                  <a:lnTo>
                    <a:pt x="449" y="11643"/>
                  </a:lnTo>
                  <a:lnTo>
                    <a:pt x="526" y="11797"/>
                  </a:lnTo>
                  <a:lnTo>
                    <a:pt x="629" y="11938"/>
                  </a:lnTo>
                  <a:lnTo>
                    <a:pt x="731" y="12079"/>
                  </a:lnTo>
                  <a:lnTo>
                    <a:pt x="833" y="12219"/>
                  </a:lnTo>
                  <a:lnTo>
                    <a:pt x="949" y="12348"/>
                  </a:lnTo>
                  <a:lnTo>
                    <a:pt x="1064" y="12476"/>
                  </a:lnTo>
                  <a:lnTo>
                    <a:pt x="1192" y="12591"/>
                  </a:lnTo>
                  <a:lnTo>
                    <a:pt x="1333" y="12706"/>
                  </a:lnTo>
                  <a:lnTo>
                    <a:pt x="1461" y="12821"/>
                  </a:lnTo>
                  <a:lnTo>
                    <a:pt x="1602" y="12924"/>
                  </a:lnTo>
                  <a:lnTo>
                    <a:pt x="1756" y="13014"/>
                  </a:lnTo>
                  <a:lnTo>
                    <a:pt x="1909" y="13103"/>
                  </a:lnTo>
                  <a:lnTo>
                    <a:pt x="2063" y="13180"/>
                  </a:lnTo>
                  <a:lnTo>
                    <a:pt x="2230" y="13257"/>
                  </a:lnTo>
                  <a:lnTo>
                    <a:pt x="2383" y="13321"/>
                  </a:lnTo>
                  <a:lnTo>
                    <a:pt x="2563" y="13372"/>
                  </a:lnTo>
                  <a:lnTo>
                    <a:pt x="2729" y="13423"/>
                  </a:lnTo>
                  <a:lnTo>
                    <a:pt x="2908" y="13462"/>
                  </a:lnTo>
                  <a:lnTo>
                    <a:pt x="3088" y="13500"/>
                  </a:lnTo>
                  <a:lnTo>
                    <a:pt x="3267" y="13526"/>
                  </a:lnTo>
                  <a:lnTo>
                    <a:pt x="3446" y="13539"/>
                  </a:lnTo>
                  <a:lnTo>
                    <a:pt x="35696" y="13539"/>
                  </a:lnTo>
                  <a:lnTo>
                    <a:pt x="35889" y="13526"/>
                  </a:lnTo>
                  <a:lnTo>
                    <a:pt x="36068" y="13500"/>
                  </a:lnTo>
                  <a:lnTo>
                    <a:pt x="36247" y="13462"/>
                  </a:lnTo>
                  <a:lnTo>
                    <a:pt x="36414" y="13423"/>
                  </a:lnTo>
                  <a:lnTo>
                    <a:pt x="36593" y="13372"/>
                  </a:lnTo>
                  <a:lnTo>
                    <a:pt x="36759" y="13321"/>
                  </a:lnTo>
                  <a:lnTo>
                    <a:pt x="36926" y="13257"/>
                  </a:lnTo>
                  <a:lnTo>
                    <a:pt x="37092" y="13180"/>
                  </a:lnTo>
                  <a:lnTo>
                    <a:pt x="37246" y="13103"/>
                  </a:lnTo>
                  <a:lnTo>
                    <a:pt x="37400" y="13014"/>
                  </a:lnTo>
                  <a:lnTo>
                    <a:pt x="37541" y="12924"/>
                  </a:lnTo>
                  <a:lnTo>
                    <a:pt x="37682" y="12821"/>
                  </a:lnTo>
                  <a:lnTo>
                    <a:pt x="37823" y="12706"/>
                  </a:lnTo>
                  <a:lnTo>
                    <a:pt x="37951" y="12591"/>
                  </a:lnTo>
                  <a:lnTo>
                    <a:pt x="38079" y="12476"/>
                  </a:lnTo>
                  <a:lnTo>
                    <a:pt x="38207" y="12348"/>
                  </a:lnTo>
                  <a:lnTo>
                    <a:pt x="38322" y="12219"/>
                  </a:lnTo>
                  <a:lnTo>
                    <a:pt x="38424" y="12079"/>
                  </a:lnTo>
                  <a:lnTo>
                    <a:pt x="38527" y="11938"/>
                  </a:lnTo>
                  <a:lnTo>
                    <a:pt x="38617" y="11797"/>
                  </a:lnTo>
                  <a:lnTo>
                    <a:pt x="38706" y="11643"/>
                  </a:lnTo>
                  <a:lnTo>
                    <a:pt x="38783" y="11477"/>
                  </a:lnTo>
                  <a:lnTo>
                    <a:pt x="38860" y="11323"/>
                  </a:lnTo>
                  <a:lnTo>
                    <a:pt x="38924" y="11156"/>
                  </a:lnTo>
                  <a:lnTo>
                    <a:pt x="38988" y="10990"/>
                  </a:lnTo>
                  <a:lnTo>
                    <a:pt x="39026" y="10811"/>
                  </a:lnTo>
                  <a:lnTo>
                    <a:pt x="39078" y="10644"/>
                  </a:lnTo>
                  <a:lnTo>
                    <a:pt x="39103" y="10465"/>
                  </a:lnTo>
                  <a:lnTo>
                    <a:pt x="39129" y="10273"/>
                  </a:lnTo>
                  <a:lnTo>
                    <a:pt x="39142" y="10093"/>
                  </a:lnTo>
                  <a:lnTo>
                    <a:pt x="39142" y="9901"/>
                  </a:lnTo>
                  <a:lnTo>
                    <a:pt x="39142" y="3638"/>
                  </a:lnTo>
                  <a:lnTo>
                    <a:pt x="39142" y="3459"/>
                  </a:lnTo>
                  <a:lnTo>
                    <a:pt x="39129" y="3267"/>
                  </a:lnTo>
                  <a:lnTo>
                    <a:pt x="39103" y="3087"/>
                  </a:lnTo>
                  <a:lnTo>
                    <a:pt x="39078" y="2908"/>
                  </a:lnTo>
                  <a:lnTo>
                    <a:pt x="39026" y="2729"/>
                  </a:lnTo>
                  <a:lnTo>
                    <a:pt x="38988" y="2562"/>
                  </a:lnTo>
                  <a:lnTo>
                    <a:pt x="38924" y="2396"/>
                  </a:lnTo>
                  <a:lnTo>
                    <a:pt x="38860" y="2229"/>
                  </a:lnTo>
                  <a:lnTo>
                    <a:pt x="38783" y="2063"/>
                  </a:lnTo>
                  <a:lnTo>
                    <a:pt x="38706" y="1909"/>
                  </a:lnTo>
                  <a:lnTo>
                    <a:pt x="38617" y="1755"/>
                  </a:lnTo>
                  <a:lnTo>
                    <a:pt x="38527" y="1602"/>
                  </a:lnTo>
                  <a:lnTo>
                    <a:pt x="38424" y="1461"/>
                  </a:lnTo>
                  <a:lnTo>
                    <a:pt x="38322" y="1333"/>
                  </a:lnTo>
                  <a:lnTo>
                    <a:pt x="38207" y="1192"/>
                  </a:lnTo>
                  <a:lnTo>
                    <a:pt x="38079" y="1064"/>
                  </a:lnTo>
                  <a:lnTo>
                    <a:pt x="37951" y="948"/>
                  </a:lnTo>
                  <a:lnTo>
                    <a:pt x="37823" y="833"/>
                  </a:lnTo>
                  <a:lnTo>
                    <a:pt x="37682" y="731"/>
                  </a:lnTo>
                  <a:lnTo>
                    <a:pt x="37541" y="628"/>
                  </a:lnTo>
                  <a:lnTo>
                    <a:pt x="37400" y="526"/>
                  </a:lnTo>
                  <a:lnTo>
                    <a:pt x="37246" y="449"/>
                  </a:lnTo>
                  <a:lnTo>
                    <a:pt x="37092" y="359"/>
                  </a:lnTo>
                  <a:lnTo>
                    <a:pt x="36926" y="295"/>
                  </a:lnTo>
                  <a:lnTo>
                    <a:pt x="36759" y="231"/>
                  </a:lnTo>
                  <a:lnTo>
                    <a:pt x="36593" y="167"/>
                  </a:lnTo>
                  <a:lnTo>
                    <a:pt x="36414" y="116"/>
                  </a:lnTo>
                  <a:lnTo>
                    <a:pt x="36247" y="78"/>
                  </a:lnTo>
                  <a:lnTo>
                    <a:pt x="36068" y="52"/>
                  </a:lnTo>
                  <a:lnTo>
                    <a:pt x="35889" y="26"/>
                  </a:lnTo>
                  <a:lnTo>
                    <a:pt x="35696" y="14"/>
                  </a:lnTo>
                  <a:lnTo>
                    <a:pt x="35517"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52" name="Google Shape;1952;p38"/>
            <p:cNvSpPr/>
            <p:nvPr/>
          </p:nvSpPr>
          <p:spPr>
            <a:xfrm>
              <a:off x="1482662" y="2021626"/>
              <a:ext cx="1454299" cy="130616"/>
            </a:xfrm>
            <a:custGeom>
              <a:avLst/>
              <a:gdLst/>
              <a:ahLst/>
              <a:cxnLst/>
              <a:rect l="l" t="t" r="r" b="b"/>
              <a:pathLst>
                <a:path w="28960" h="2601" extrusionOk="0">
                  <a:moveTo>
                    <a:pt x="0" y="0"/>
                  </a:moveTo>
                  <a:lnTo>
                    <a:pt x="0" y="2600"/>
                  </a:lnTo>
                  <a:lnTo>
                    <a:pt x="28959" y="2600"/>
                  </a:lnTo>
                  <a:lnTo>
                    <a:pt x="28959"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53" name="Google Shape;1953;p38"/>
            <p:cNvSpPr/>
            <p:nvPr/>
          </p:nvSpPr>
          <p:spPr>
            <a:xfrm>
              <a:off x="3192189" y="4322206"/>
              <a:ext cx="141563" cy="409775"/>
            </a:xfrm>
            <a:custGeom>
              <a:avLst/>
              <a:gdLst/>
              <a:ahLst/>
              <a:cxnLst/>
              <a:rect l="l" t="t" r="r" b="b"/>
              <a:pathLst>
                <a:path w="2819" h="8160" extrusionOk="0">
                  <a:moveTo>
                    <a:pt x="1" y="1"/>
                  </a:moveTo>
                  <a:lnTo>
                    <a:pt x="1" y="8160"/>
                  </a:lnTo>
                  <a:lnTo>
                    <a:pt x="2818" y="8160"/>
                  </a:lnTo>
                  <a:lnTo>
                    <a:pt x="2818" y="2806"/>
                  </a:lnTo>
                  <a:lnTo>
                    <a:pt x="2806" y="2524"/>
                  </a:lnTo>
                  <a:lnTo>
                    <a:pt x="2767" y="2242"/>
                  </a:lnTo>
                  <a:lnTo>
                    <a:pt x="2690" y="1973"/>
                  </a:lnTo>
                  <a:lnTo>
                    <a:pt x="2601" y="1717"/>
                  </a:lnTo>
                  <a:lnTo>
                    <a:pt x="2473" y="1474"/>
                  </a:lnTo>
                  <a:lnTo>
                    <a:pt x="2332" y="1243"/>
                  </a:lnTo>
                  <a:lnTo>
                    <a:pt x="2178" y="1026"/>
                  </a:lnTo>
                  <a:lnTo>
                    <a:pt x="1999" y="821"/>
                  </a:lnTo>
                  <a:lnTo>
                    <a:pt x="1794" y="641"/>
                  </a:lnTo>
                  <a:lnTo>
                    <a:pt x="1576" y="475"/>
                  </a:lnTo>
                  <a:lnTo>
                    <a:pt x="1346" y="334"/>
                  </a:lnTo>
                  <a:lnTo>
                    <a:pt x="1102" y="219"/>
                  </a:lnTo>
                  <a:lnTo>
                    <a:pt x="846" y="129"/>
                  </a:lnTo>
                  <a:lnTo>
                    <a:pt x="577" y="52"/>
                  </a:lnTo>
                  <a:lnTo>
                    <a:pt x="295" y="14"/>
                  </a:lnTo>
                  <a:lnTo>
                    <a:pt x="1"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54" name="Google Shape;1954;p38"/>
            <p:cNvSpPr/>
            <p:nvPr/>
          </p:nvSpPr>
          <p:spPr>
            <a:xfrm>
              <a:off x="1085850" y="4322206"/>
              <a:ext cx="140860" cy="409775"/>
            </a:xfrm>
            <a:custGeom>
              <a:avLst/>
              <a:gdLst/>
              <a:ahLst/>
              <a:cxnLst/>
              <a:rect l="l" t="t" r="r" b="b"/>
              <a:pathLst>
                <a:path w="2805" h="8160" extrusionOk="0">
                  <a:moveTo>
                    <a:pt x="2805" y="1"/>
                  </a:moveTo>
                  <a:lnTo>
                    <a:pt x="2523" y="14"/>
                  </a:lnTo>
                  <a:lnTo>
                    <a:pt x="2241" y="52"/>
                  </a:lnTo>
                  <a:lnTo>
                    <a:pt x="1972" y="129"/>
                  </a:lnTo>
                  <a:lnTo>
                    <a:pt x="1716" y="219"/>
                  </a:lnTo>
                  <a:lnTo>
                    <a:pt x="1473" y="334"/>
                  </a:lnTo>
                  <a:lnTo>
                    <a:pt x="1230" y="475"/>
                  </a:lnTo>
                  <a:lnTo>
                    <a:pt x="1025" y="641"/>
                  </a:lnTo>
                  <a:lnTo>
                    <a:pt x="820" y="821"/>
                  </a:lnTo>
                  <a:lnTo>
                    <a:pt x="640" y="1026"/>
                  </a:lnTo>
                  <a:lnTo>
                    <a:pt x="474" y="1243"/>
                  </a:lnTo>
                  <a:lnTo>
                    <a:pt x="333" y="1474"/>
                  </a:lnTo>
                  <a:lnTo>
                    <a:pt x="218" y="1717"/>
                  </a:lnTo>
                  <a:lnTo>
                    <a:pt x="128" y="1973"/>
                  </a:lnTo>
                  <a:lnTo>
                    <a:pt x="51" y="2242"/>
                  </a:lnTo>
                  <a:lnTo>
                    <a:pt x="13" y="2524"/>
                  </a:lnTo>
                  <a:lnTo>
                    <a:pt x="0" y="2806"/>
                  </a:lnTo>
                  <a:lnTo>
                    <a:pt x="0" y="8160"/>
                  </a:lnTo>
                  <a:lnTo>
                    <a:pt x="2805" y="8160"/>
                  </a:lnTo>
                  <a:lnTo>
                    <a:pt x="2805"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55" name="Google Shape;1955;p38"/>
            <p:cNvSpPr/>
            <p:nvPr/>
          </p:nvSpPr>
          <p:spPr>
            <a:xfrm>
              <a:off x="1405479" y="2091076"/>
              <a:ext cx="1608617" cy="1580998"/>
            </a:xfrm>
            <a:custGeom>
              <a:avLst/>
              <a:gdLst/>
              <a:ahLst/>
              <a:cxnLst/>
              <a:rect l="l" t="t" r="r" b="b"/>
              <a:pathLst>
                <a:path w="32033" h="31483" extrusionOk="0">
                  <a:moveTo>
                    <a:pt x="1" y="0"/>
                  </a:moveTo>
                  <a:lnTo>
                    <a:pt x="1" y="24425"/>
                  </a:lnTo>
                  <a:lnTo>
                    <a:pt x="13" y="24796"/>
                  </a:lnTo>
                  <a:lnTo>
                    <a:pt x="39" y="25155"/>
                  </a:lnTo>
                  <a:lnTo>
                    <a:pt x="77" y="25501"/>
                  </a:lnTo>
                  <a:lnTo>
                    <a:pt x="141" y="25847"/>
                  </a:lnTo>
                  <a:lnTo>
                    <a:pt x="218" y="26193"/>
                  </a:lnTo>
                  <a:lnTo>
                    <a:pt x="321" y="26526"/>
                  </a:lnTo>
                  <a:lnTo>
                    <a:pt x="423" y="26859"/>
                  </a:lnTo>
                  <a:lnTo>
                    <a:pt x="551" y="27179"/>
                  </a:lnTo>
                  <a:lnTo>
                    <a:pt x="692" y="27486"/>
                  </a:lnTo>
                  <a:lnTo>
                    <a:pt x="846" y="27794"/>
                  </a:lnTo>
                  <a:lnTo>
                    <a:pt x="1025" y="28088"/>
                  </a:lnTo>
                  <a:lnTo>
                    <a:pt x="1204" y="28370"/>
                  </a:lnTo>
                  <a:lnTo>
                    <a:pt x="1397" y="28652"/>
                  </a:lnTo>
                  <a:lnTo>
                    <a:pt x="1614" y="28921"/>
                  </a:lnTo>
                  <a:lnTo>
                    <a:pt x="1832" y="29177"/>
                  </a:lnTo>
                  <a:lnTo>
                    <a:pt x="2063" y="29420"/>
                  </a:lnTo>
                  <a:lnTo>
                    <a:pt x="2306" y="29651"/>
                  </a:lnTo>
                  <a:lnTo>
                    <a:pt x="2562" y="29881"/>
                  </a:lnTo>
                  <a:lnTo>
                    <a:pt x="2831" y="30086"/>
                  </a:lnTo>
                  <a:lnTo>
                    <a:pt x="3113" y="30278"/>
                  </a:lnTo>
                  <a:lnTo>
                    <a:pt x="3395" y="30470"/>
                  </a:lnTo>
                  <a:lnTo>
                    <a:pt x="3689" y="30637"/>
                  </a:lnTo>
                  <a:lnTo>
                    <a:pt x="3997" y="30791"/>
                  </a:lnTo>
                  <a:lnTo>
                    <a:pt x="4304" y="30931"/>
                  </a:lnTo>
                  <a:lnTo>
                    <a:pt x="4624" y="31060"/>
                  </a:lnTo>
                  <a:lnTo>
                    <a:pt x="4957" y="31175"/>
                  </a:lnTo>
                  <a:lnTo>
                    <a:pt x="5290" y="31264"/>
                  </a:lnTo>
                  <a:lnTo>
                    <a:pt x="5636" y="31341"/>
                  </a:lnTo>
                  <a:lnTo>
                    <a:pt x="5982" y="31405"/>
                  </a:lnTo>
                  <a:lnTo>
                    <a:pt x="6340" y="31444"/>
                  </a:lnTo>
                  <a:lnTo>
                    <a:pt x="6686" y="31482"/>
                  </a:lnTo>
                  <a:lnTo>
                    <a:pt x="25334" y="31482"/>
                  </a:lnTo>
                  <a:lnTo>
                    <a:pt x="25693" y="31444"/>
                  </a:lnTo>
                  <a:lnTo>
                    <a:pt x="26052" y="31405"/>
                  </a:lnTo>
                  <a:lnTo>
                    <a:pt x="26398" y="31341"/>
                  </a:lnTo>
                  <a:lnTo>
                    <a:pt x="26731" y="31264"/>
                  </a:lnTo>
                  <a:lnTo>
                    <a:pt x="27076" y="31175"/>
                  </a:lnTo>
                  <a:lnTo>
                    <a:pt x="27397" y="31060"/>
                  </a:lnTo>
                  <a:lnTo>
                    <a:pt x="27717" y="30931"/>
                  </a:lnTo>
                  <a:lnTo>
                    <a:pt x="28037" y="30791"/>
                  </a:lnTo>
                  <a:lnTo>
                    <a:pt x="28331" y="30637"/>
                  </a:lnTo>
                  <a:lnTo>
                    <a:pt x="28626" y="30470"/>
                  </a:lnTo>
                  <a:lnTo>
                    <a:pt x="28921" y="30278"/>
                  </a:lnTo>
                  <a:lnTo>
                    <a:pt x="29190" y="30086"/>
                  </a:lnTo>
                  <a:lnTo>
                    <a:pt x="29459" y="29881"/>
                  </a:lnTo>
                  <a:lnTo>
                    <a:pt x="29715" y="29651"/>
                  </a:lnTo>
                  <a:lnTo>
                    <a:pt x="29958" y="29420"/>
                  </a:lnTo>
                  <a:lnTo>
                    <a:pt x="30201" y="29177"/>
                  </a:lnTo>
                  <a:lnTo>
                    <a:pt x="30419" y="28921"/>
                  </a:lnTo>
                  <a:lnTo>
                    <a:pt x="30624" y="28652"/>
                  </a:lnTo>
                  <a:lnTo>
                    <a:pt x="30829" y="28370"/>
                  </a:lnTo>
                  <a:lnTo>
                    <a:pt x="31008" y="28088"/>
                  </a:lnTo>
                  <a:lnTo>
                    <a:pt x="31175" y="27794"/>
                  </a:lnTo>
                  <a:lnTo>
                    <a:pt x="31329" y="27486"/>
                  </a:lnTo>
                  <a:lnTo>
                    <a:pt x="31469" y="27179"/>
                  </a:lnTo>
                  <a:lnTo>
                    <a:pt x="31597" y="26859"/>
                  </a:lnTo>
                  <a:lnTo>
                    <a:pt x="31713" y="26526"/>
                  </a:lnTo>
                  <a:lnTo>
                    <a:pt x="31802" y="26193"/>
                  </a:lnTo>
                  <a:lnTo>
                    <a:pt x="31892" y="25847"/>
                  </a:lnTo>
                  <a:lnTo>
                    <a:pt x="31943" y="25501"/>
                  </a:lnTo>
                  <a:lnTo>
                    <a:pt x="31995" y="25155"/>
                  </a:lnTo>
                  <a:lnTo>
                    <a:pt x="32020" y="24796"/>
                  </a:lnTo>
                  <a:lnTo>
                    <a:pt x="32033" y="24425"/>
                  </a:lnTo>
                  <a:lnTo>
                    <a:pt x="32033" y="0"/>
                  </a:lnTo>
                  <a:close/>
                </a:path>
              </a:pathLst>
            </a:custGeom>
            <a:solidFill>
              <a:srgbClr val="79B0FF"/>
            </a:solidFill>
            <a:ln>
              <a:noFill/>
            </a:ln>
          </p:spPr>
          <p:txBody>
            <a:bodyPr spcFirstLastPara="1" wrap="square" lIns="121900" tIns="121900" rIns="121900" bIns="121900" anchor="ctr" anchorCtr="0">
              <a:noAutofit/>
            </a:bodyPr>
            <a:lstStyle/>
            <a:p>
              <a:endParaRPr sz="2400" dirty="0">
                <a:solidFill>
                  <a:schemeClr val="bg1"/>
                </a:solidFill>
              </a:endParaRPr>
            </a:p>
          </p:txBody>
        </p:sp>
        <p:sp>
          <p:nvSpPr>
            <p:cNvPr id="1956" name="Google Shape;1956;p38"/>
            <p:cNvSpPr/>
            <p:nvPr/>
          </p:nvSpPr>
          <p:spPr>
            <a:xfrm>
              <a:off x="1675595" y="2506569"/>
              <a:ext cx="355741" cy="356343"/>
            </a:xfrm>
            <a:custGeom>
              <a:avLst/>
              <a:gdLst/>
              <a:ahLst/>
              <a:cxnLst/>
              <a:rect l="l" t="t" r="r" b="b"/>
              <a:pathLst>
                <a:path w="7084" h="7096" extrusionOk="0">
                  <a:moveTo>
                    <a:pt x="3356" y="0"/>
                  </a:moveTo>
                  <a:lnTo>
                    <a:pt x="3177" y="13"/>
                  </a:lnTo>
                  <a:lnTo>
                    <a:pt x="2998" y="39"/>
                  </a:lnTo>
                  <a:lnTo>
                    <a:pt x="2831" y="64"/>
                  </a:lnTo>
                  <a:lnTo>
                    <a:pt x="2652" y="116"/>
                  </a:lnTo>
                  <a:lnTo>
                    <a:pt x="2486" y="154"/>
                  </a:lnTo>
                  <a:lnTo>
                    <a:pt x="2319" y="218"/>
                  </a:lnTo>
                  <a:lnTo>
                    <a:pt x="2165" y="282"/>
                  </a:lnTo>
                  <a:lnTo>
                    <a:pt x="1999" y="346"/>
                  </a:lnTo>
                  <a:lnTo>
                    <a:pt x="1845" y="423"/>
                  </a:lnTo>
                  <a:lnTo>
                    <a:pt x="1704" y="513"/>
                  </a:lnTo>
                  <a:lnTo>
                    <a:pt x="1563" y="602"/>
                  </a:lnTo>
                  <a:lnTo>
                    <a:pt x="1422" y="705"/>
                  </a:lnTo>
                  <a:lnTo>
                    <a:pt x="1282" y="807"/>
                  </a:lnTo>
                  <a:lnTo>
                    <a:pt x="1154" y="922"/>
                  </a:lnTo>
                  <a:lnTo>
                    <a:pt x="1038" y="1038"/>
                  </a:lnTo>
                  <a:lnTo>
                    <a:pt x="910" y="1166"/>
                  </a:lnTo>
                  <a:lnTo>
                    <a:pt x="808" y="1294"/>
                  </a:lnTo>
                  <a:lnTo>
                    <a:pt x="705" y="1422"/>
                  </a:lnTo>
                  <a:lnTo>
                    <a:pt x="603" y="1563"/>
                  </a:lnTo>
                  <a:lnTo>
                    <a:pt x="513" y="1704"/>
                  </a:lnTo>
                  <a:lnTo>
                    <a:pt x="423" y="1857"/>
                  </a:lnTo>
                  <a:lnTo>
                    <a:pt x="347" y="2011"/>
                  </a:lnTo>
                  <a:lnTo>
                    <a:pt x="270" y="2165"/>
                  </a:lnTo>
                  <a:lnTo>
                    <a:pt x="206" y="2331"/>
                  </a:lnTo>
                  <a:lnTo>
                    <a:pt x="155" y="2485"/>
                  </a:lnTo>
                  <a:lnTo>
                    <a:pt x="103" y="2664"/>
                  </a:lnTo>
                  <a:lnTo>
                    <a:pt x="65" y="2831"/>
                  </a:lnTo>
                  <a:lnTo>
                    <a:pt x="39" y="3010"/>
                  </a:lnTo>
                  <a:lnTo>
                    <a:pt x="14" y="3177"/>
                  </a:lnTo>
                  <a:lnTo>
                    <a:pt x="1" y="3356"/>
                  </a:lnTo>
                  <a:lnTo>
                    <a:pt x="1" y="3548"/>
                  </a:lnTo>
                  <a:lnTo>
                    <a:pt x="1" y="3727"/>
                  </a:lnTo>
                  <a:lnTo>
                    <a:pt x="14" y="3907"/>
                  </a:lnTo>
                  <a:lnTo>
                    <a:pt x="39" y="4086"/>
                  </a:lnTo>
                  <a:lnTo>
                    <a:pt x="65" y="4265"/>
                  </a:lnTo>
                  <a:lnTo>
                    <a:pt x="103" y="4432"/>
                  </a:lnTo>
                  <a:lnTo>
                    <a:pt x="155" y="4598"/>
                  </a:lnTo>
                  <a:lnTo>
                    <a:pt x="206" y="4765"/>
                  </a:lnTo>
                  <a:lnTo>
                    <a:pt x="270" y="4931"/>
                  </a:lnTo>
                  <a:lnTo>
                    <a:pt x="347" y="5085"/>
                  </a:lnTo>
                  <a:lnTo>
                    <a:pt x="423" y="5239"/>
                  </a:lnTo>
                  <a:lnTo>
                    <a:pt x="513" y="5380"/>
                  </a:lnTo>
                  <a:lnTo>
                    <a:pt x="603" y="5533"/>
                  </a:lnTo>
                  <a:lnTo>
                    <a:pt x="705" y="5661"/>
                  </a:lnTo>
                  <a:lnTo>
                    <a:pt x="808" y="5802"/>
                  </a:lnTo>
                  <a:lnTo>
                    <a:pt x="910" y="5930"/>
                  </a:lnTo>
                  <a:lnTo>
                    <a:pt x="1038" y="6058"/>
                  </a:lnTo>
                  <a:lnTo>
                    <a:pt x="1154" y="6174"/>
                  </a:lnTo>
                  <a:lnTo>
                    <a:pt x="1282" y="6276"/>
                  </a:lnTo>
                  <a:lnTo>
                    <a:pt x="1422" y="6391"/>
                  </a:lnTo>
                  <a:lnTo>
                    <a:pt x="1563" y="6481"/>
                  </a:lnTo>
                  <a:lnTo>
                    <a:pt x="1704" y="6584"/>
                  </a:lnTo>
                  <a:lnTo>
                    <a:pt x="1845" y="6660"/>
                  </a:lnTo>
                  <a:lnTo>
                    <a:pt x="1999" y="6737"/>
                  </a:lnTo>
                  <a:lnTo>
                    <a:pt x="2165" y="6814"/>
                  </a:lnTo>
                  <a:lnTo>
                    <a:pt x="2319" y="6878"/>
                  </a:lnTo>
                  <a:lnTo>
                    <a:pt x="2486" y="6929"/>
                  </a:lnTo>
                  <a:lnTo>
                    <a:pt x="2652" y="6981"/>
                  </a:lnTo>
                  <a:lnTo>
                    <a:pt x="2831" y="7019"/>
                  </a:lnTo>
                  <a:lnTo>
                    <a:pt x="2998" y="7045"/>
                  </a:lnTo>
                  <a:lnTo>
                    <a:pt x="3177" y="7070"/>
                  </a:lnTo>
                  <a:lnTo>
                    <a:pt x="3356" y="7083"/>
                  </a:lnTo>
                  <a:lnTo>
                    <a:pt x="3536" y="7096"/>
                  </a:lnTo>
                  <a:lnTo>
                    <a:pt x="3728" y="7083"/>
                  </a:lnTo>
                  <a:lnTo>
                    <a:pt x="3907" y="7070"/>
                  </a:lnTo>
                  <a:lnTo>
                    <a:pt x="4087" y="7045"/>
                  </a:lnTo>
                  <a:lnTo>
                    <a:pt x="4253" y="7019"/>
                  </a:lnTo>
                  <a:lnTo>
                    <a:pt x="4432" y="6981"/>
                  </a:lnTo>
                  <a:lnTo>
                    <a:pt x="4599" y="6929"/>
                  </a:lnTo>
                  <a:lnTo>
                    <a:pt x="4765" y="6878"/>
                  </a:lnTo>
                  <a:lnTo>
                    <a:pt x="4919" y="6814"/>
                  </a:lnTo>
                  <a:lnTo>
                    <a:pt x="5086" y="6737"/>
                  </a:lnTo>
                  <a:lnTo>
                    <a:pt x="5226" y="6660"/>
                  </a:lnTo>
                  <a:lnTo>
                    <a:pt x="5380" y="6584"/>
                  </a:lnTo>
                  <a:lnTo>
                    <a:pt x="5521" y="6481"/>
                  </a:lnTo>
                  <a:lnTo>
                    <a:pt x="5662" y="6391"/>
                  </a:lnTo>
                  <a:lnTo>
                    <a:pt x="5803" y="6276"/>
                  </a:lnTo>
                  <a:lnTo>
                    <a:pt x="5931" y="6174"/>
                  </a:lnTo>
                  <a:lnTo>
                    <a:pt x="6046" y="6058"/>
                  </a:lnTo>
                  <a:lnTo>
                    <a:pt x="6161" y="5930"/>
                  </a:lnTo>
                  <a:lnTo>
                    <a:pt x="6277" y="5802"/>
                  </a:lnTo>
                  <a:lnTo>
                    <a:pt x="6379" y="5661"/>
                  </a:lnTo>
                  <a:lnTo>
                    <a:pt x="6482" y="5533"/>
                  </a:lnTo>
                  <a:lnTo>
                    <a:pt x="6571" y="5380"/>
                  </a:lnTo>
                  <a:lnTo>
                    <a:pt x="6661" y="5239"/>
                  </a:lnTo>
                  <a:lnTo>
                    <a:pt x="6738" y="5085"/>
                  </a:lnTo>
                  <a:lnTo>
                    <a:pt x="6815" y="4931"/>
                  </a:lnTo>
                  <a:lnTo>
                    <a:pt x="6879" y="4765"/>
                  </a:lnTo>
                  <a:lnTo>
                    <a:pt x="6930" y="4598"/>
                  </a:lnTo>
                  <a:lnTo>
                    <a:pt x="6981" y="4432"/>
                  </a:lnTo>
                  <a:lnTo>
                    <a:pt x="7020" y="4265"/>
                  </a:lnTo>
                  <a:lnTo>
                    <a:pt x="7045" y="4086"/>
                  </a:lnTo>
                  <a:lnTo>
                    <a:pt x="7071" y="3907"/>
                  </a:lnTo>
                  <a:lnTo>
                    <a:pt x="7084" y="3727"/>
                  </a:lnTo>
                  <a:lnTo>
                    <a:pt x="7084" y="3548"/>
                  </a:lnTo>
                  <a:lnTo>
                    <a:pt x="7084" y="3356"/>
                  </a:lnTo>
                  <a:lnTo>
                    <a:pt x="7071" y="3177"/>
                  </a:lnTo>
                  <a:lnTo>
                    <a:pt x="7045" y="3010"/>
                  </a:lnTo>
                  <a:lnTo>
                    <a:pt x="7020" y="2831"/>
                  </a:lnTo>
                  <a:lnTo>
                    <a:pt x="6981" y="2664"/>
                  </a:lnTo>
                  <a:lnTo>
                    <a:pt x="6930" y="2485"/>
                  </a:lnTo>
                  <a:lnTo>
                    <a:pt x="6879" y="2331"/>
                  </a:lnTo>
                  <a:lnTo>
                    <a:pt x="6815" y="2165"/>
                  </a:lnTo>
                  <a:lnTo>
                    <a:pt x="6738" y="2011"/>
                  </a:lnTo>
                  <a:lnTo>
                    <a:pt x="6661" y="1857"/>
                  </a:lnTo>
                  <a:lnTo>
                    <a:pt x="6571" y="1704"/>
                  </a:lnTo>
                  <a:lnTo>
                    <a:pt x="6482" y="1563"/>
                  </a:lnTo>
                  <a:lnTo>
                    <a:pt x="6379" y="1422"/>
                  </a:lnTo>
                  <a:lnTo>
                    <a:pt x="6277" y="1294"/>
                  </a:lnTo>
                  <a:lnTo>
                    <a:pt x="6161" y="1166"/>
                  </a:lnTo>
                  <a:lnTo>
                    <a:pt x="6046" y="1038"/>
                  </a:lnTo>
                  <a:lnTo>
                    <a:pt x="5931" y="922"/>
                  </a:lnTo>
                  <a:lnTo>
                    <a:pt x="5803" y="807"/>
                  </a:lnTo>
                  <a:lnTo>
                    <a:pt x="5662" y="705"/>
                  </a:lnTo>
                  <a:lnTo>
                    <a:pt x="5521" y="602"/>
                  </a:lnTo>
                  <a:lnTo>
                    <a:pt x="5380" y="513"/>
                  </a:lnTo>
                  <a:lnTo>
                    <a:pt x="5226" y="423"/>
                  </a:lnTo>
                  <a:lnTo>
                    <a:pt x="5086" y="346"/>
                  </a:lnTo>
                  <a:lnTo>
                    <a:pt x="4919" y="282"/>
                  </a:lnTo>
                  <a:lnTo>
                    <a:pt x="4765" y="218"/>
                  </a:lnTo>
                  <a:lnTo>
                    <a:pt x="4599" y="154"/>
                  </a:lnTo>
                  <a:lnTo>
                    <a:pt x="4432" y="116"/>
                  </a:lnTo>
                  <a:lnTo>
                    <a:pt x="4253" y="64"/>
                  </a:lnTo>
                  <a:lnTo>
                    <a:pt x="4087" y="39"/>
                  </a:lnTo>
                  <a:lnTo>
                    <a:pt x="3907" y="13"/>
                  </a:lnTo>
                  <a:lnTo>
                    <a:pt x="3728"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57" name="Google Shape;1957;p38"/>
            <p:cNvSpPr/>
            <p:nvPr/>
          </p:nvSpPr>
          <p:spPr>
            <a:xfrm>
              <a:off x="1731586" y="2562510"/>
              <a:ext cx="243806" cy="244459"/>
            </a:xfrm>
            <a:custGeom>
              <a:avLst/>
              <a:gdLst/>
              <a:ahLst/>
              <a:cxnLst/>
              <a:rect l="l" t="t" r="r" b="b"/>
              <a:pathLst>
                <a:path w="4855" h="4868" extrusionOk="0">
                  <a:moveTo>
                    <a:pt x="2421" y="1"/>
                  </a:moveTo>
                  <a:lnTo>
                    <a:pt x="2177" y="13"/>
                  </a:lnTo>
                  <a:lnTo>
                    <a:pt x="1934" y="52"/>
                  </a:lnTo>
                  <a:lnTo>
                    <a:pt x="1704" y="103"/>
                  </a:lnTo>
                  <a:lnTo>
                    <a:pt x="1486" y="193"/>
                  </a:lnTo>
                  <a:lnTo>
                    <a:pt x="1268" y="295"/>
                  </a:lnTo>
                  <a:lnTo>
                    <a:pt x="1063" y="410"/>
                  </a:lnTo>
                  <a:lnTo>
                    <a:pt x="884" y="551"/>
                  </a:lnTo>
                  <a:lnTo>
                    <a:pt x="705" y="705"/>
                  </a:lnTo>
                  <a:lnTo>
                    <a:pt x="551" y="884"/>
                  </a:lnTo>
                  <a:lnTo>
                    <a:pt x="410" y="1076"/>
                  </a:lnTo>
                  <a:lnTo>
                    <a:pt x="282" y="1269"/>
                  </a:lnTo>
                  <a:lnTo>
                    <a:pt x="179" y="1486"/>
                  </a:lnTo>
                  <a:lnTo>
                    <a:pt x="103" y="1704"/>
                  </a:lnTo>
                  <a:lnTo>
                    <a:pt x="39" y="1935"/>
                  </a:lnTo>
                  <a:lnTo>
                    <a:pt x="13" y="2178"/>
                  </a:lnTo>
                  <a:lnTo>
                    <a:pt x="0" y="2434"/>
                  </a:lnTo>
                  <a:lnTo>
                    <a:pt x="13" y="2677"/>
                  </a:lnTo>
                  <a:lnTo>
                    <a:pt x="39" y="2921"/>
                  </a:lnTo>
                  <a:lnTo>
                    <a:pt x="103" y="3151"/>
                  </a:lnTo>
                  <a:lnTo>
                    <a:pt x="179" y="3382"/>
                  </a:lnTo>
                  <a:lnTo>
                    <a:pt x="282" y="3587"/>
                  </a:lnTo>
                  <a:lnTo>
                    <a:pt x="410" y="3792"/>
                  </a:lnTo>
                  <a:lnTo>
                    <a:pt x="551" y="3984"/>
                  </a:lnTo>
                  <a:lnTo>
                    <a:pt x="705" y="4150"/>
                  </a:lnTo>
                  <a:lnTo>
                    <a:pt x="884" y="4304"/>
                  </a:lnTo>
                  <a:lnTo>
                    <a:pt x="1063" y="4445"/>
                  </a:lnTo>
                  <a:lnTo>
                    <a:pt x="1268" y="4573"/>
                  </a:lnTo>
                  <a:lnTo>
                    <a:pt x="1486" y="4675"/>
                  </a:lnTo>
                  <a:lnTo>
                    <a:pt x="1704" y="4752"/>
                  </a:lnTo>
                  <a:lnTo>
                    <a:pt x="1934" y="4816"/>
                  </a:lnTo>
                  <a:lnTo>
                    <a:pt x="2177" y="4855"/>
                  </a:lnTo>
                  <a:lnTo>
                    <a:pt x="2421" y="4868"/>
                  </a:lnTo>
                  <a:lnTo>
                    <a:pt x="2677" y="4855"/>
                  </a:lnTo>
                  <a:lnTo>
                    <a:pt x="2920" y="4816"/>
                  </a:lnTo>
                  <a:lnTo>
                    <a:pt x="3151" y="4752"/>
                  </a:lnTo>
                  <a:lnTo>
                    <a:pt x="3369" y="4675"/>
                  </a:lnTo>
                  <a:lnTo>
                    <a:pt x="3586" y="4573"/>
                  </a:lnTo>
                  <a:lnTo>
                    <a:pt x="3791" y="4445"/>
                  </a:lnTo>
                  <a:lnTo>
                    <a:pt x="3971" y="4304"/>
                  </a:lnTo>
                  <a:lnTo>
                    <a:pt x="4150" y="4150"/>
                  </a:lnTo>
                  <a:lnTo>
                    <a:pt x="4304" y="3984"/>
                  </a:lnTo>
                  <a:lnTo>
                    <a:pt x="4444" y="3792"/>
                  </a:lnTo>
                  <a:lnTo>
                    <a:pt x="4560" y="3587"/>
                  </a:lnTo>
                  <a:lnTo>
                    <a:pt x="4662" y="3382"/>
                  </a:lnTo>
                  <a:lnTo>
                    <a:pt x="4752" y="3151"/>
                  </a:lnTo>
                  <a:lnTo>
                    <a:pt x="4803" y="2921"/>
                  </a:lnTo>
                  <a:lnTo>
                    <a:pt x="4841" y="2677"/>
                  </a:lnTo>
                  <a:lnTo>
                    <a:pt x="4854" y="2434"/>
                  </a:lnTo>
                  <a:lnTo>
                    <a:pt x="4841" y="2178"/>
                  </a:lnTo>
                  <a:lnTo>
                    <a:pt x="4803" y="1935"/>
                  </a:lnTo>
                  <a:lnTo>
                    <a:pt x="4752" y="1704"/>
                  </a:lnTo>
                  <a:lnTo>
                    <a:pt x="4662" y="1486"/>
                  </a:lnTo>
                  <a:lnTo>
                    <a:pt x="4560" y="1269"/>
                  </a:lnTo>
                  <a:lnTo>
                    <a:pt x="4444" y="1076"/>
                  </a:lnTo>
                  <a:lnTo>
                    <a:pt x="4304" y="884"/>
                  </a:lnTo>
                  <a:lnTo>
                    <a:pt x="4150" y="705"/>
                  </a:lnTo>
                  <a:lnTo>
                    <a:pt x="3971" y="551"/>
                  </a:lnTo>
                  <a:lnTo>
                    <a:pt x="3791" y="410"/>
                  </a:lnTo>
                  <a:lnTo>
                    <a:pt x="3586" y="295"/>
                  </a:lnTo>
                  <a:lnTo>
                    <a:pt x="3369" y="193"/>
                  </a:lnTo>
                  <a:lnTo>
                    <a:pt x="3151" y="103"/>
                  </a:lnTo>
                  <a:lnTo>
                    <a:pt x="2920" y="52"/>
                  </a:lnTo>
                  <a:lnTo>
                    <a:pt x="2677" y="13"/>
                  </a:lnTo>
                  <a:lnTo>
                    <a:pt x="2421" y="1"/>
                  </a:lnTo>
                  <a:close/>
                </a:path>
              </a:pathLst>
            </a:custGeom>
            <a:solidFill>
              <a:schemeClr val="lt2"/>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58" name="Google Shape;1958;p38"/>
            <p:cNvSpPr/>
            <p:nvPr/>
          </p:nvSpPr>
          <p:spPr>
            <a:xfrm>
              <a:off x="2387617" y="2506569"/>
              <a:ext cx="356343" cy="356343"/>
            </a:xfrm>
            <a:custGeom>
              <a:avLst/>
              <a:gdLst/>
              <a:ahLst/>
              <a:cxnLst/>
              <a:rect l="l" t="t" r="r" b="b"/>
              <a:pathLst>
                <a:path w="7096" h="7096" extrusionOk="0">
                  <a:moveTo>
                    <a:pt x="3369" y="0"/>
                  </a:moveTo>
                  <a:lnTo>
                    <a:pt x="3189" y="13"/>
                  </a:lnTo>
                  <a:lnTo>
                    <a:pt x="3010" y="39"/>
                  </a:lnTo>
                  <a:lnTo>
                    <a:pt x="2831" y="64"/>
                  </a:lnTo>
                  <a:lnTo>
                    <a:pt x="2664" y="116"/>
                  </a:lnTo>
                  <a:lnTo>
                    <a:pt x="2498" y="154"/>
                  </a:lnTo>
                  <a:lnTo>
                    <a:pt x="2331" y="218"/>
                  </a:lnTo>
                  <a:lnTo>
                    <a:pt x="2165" y="282"/>
                  </a:lnTo>
                  <a:lnTo>
                    <a:pt x="2011" y="346"/>
                  </a:lnTo>
                  <a:lnTo>
                    <a:pt x="1857" y="423"/>
                  </a:lnTo>
                  <a:lnTo>
                    <a:pt x="1716" y="513"/>
                  </a:lnTo>
                  <a:lnTo>
                    <a:pt x="1563" y="602"/>
                  </a:lnTo>
                  <a:lnTo>
                    <a:pt x="1422" y="705"/>
                  </a:lnTo>
                  <a:lnTo>
                    <a:pt x="1294" y="807"/>
                  </a:lnTo>
                  <a:lnTo>
                    <a:pt x="1166" y="922"/>
                  </a:lnTo>
                  <a:lnTo>
                    <a:pt x="1038" y="1038"/>
                  </a:lnTo>
                  <a:lnTo>
                    <a:pt x="922" y="1166"/>
                  </a:lnTo>
                  <a:lnTo>
                    <a:pt x="807" y="1294"/>
                  </a:lnTo>
                  <a:lnTo>
                    <a:pt x="705" y="1422"/>
                  </a:lnTo>
                  <a:lnTo>
                    <a:pt x="615" y="1563"/>
                  </a:lnTo>
                  <a:lnTo>
                    <a:pt x="512" y="1704"/>
                  </a:lnTo>
                  <a:lnTo>
                    <a:pt x="436" y="1857"/>
                  </a:lnTo>
                  <a:lnTo>
                    <a:pt x="359" y="2011"/>
                  </a:lnTo>
                  <a:lnTo>
                    <a:pt x="282" y="2165"/>
                  </a:lnTo>
                  <a:lnTo>
                    <a:pt x="218" y="2331"/>
                  </a:lnTo>
                  <a:lnTo>
                    <a:pt x="167" y="2485"/>
                  </a:lnTo>
                  <a:lnTo>
                    <a:pt x="115" y="2664"/>
                  </a:lnTo>
                  <a:lnTo>
                    <a:pt x="77" y="2831"/>
                  </a:lnTo>
                  <a:lnTo>
                    <a:pt x="39" y="3010"/>
                  </a:lnTo>
                  <a:lnTo>
                    <a:pt x="26" y="3177"/>
                  </a:lnTo>
                  <a:lnTo>
                    <a:pt x="13" y="3356"/>
                  </a:lnTo>
                  <a:lnTo>
                    <a:pt x="0" y="3548"/>
                  </a:lnTo>
                  <a:lnTo>
                    <a:pt x="13" y="3727"/>
                  </a:lnTo>
                  <a:lnTo>
                    <a:pt x="26" y="3907"/>
                  </a:lnTo>
                  <a:lnTo>
                    <a:pt x="39" y="4086"/>
                  </a:lnTo>
                  <a:lnTo>
                    <a:pt x="77" y="4265"/>
                  </a:lnTo>
                  <a:lnTo>
                    <a:pt x="115" y="4432"/>
                  </a:lnTo>
                  <a:lnTo>
                    <a:pt x="167" y="4598"/>
                  </a:lnTo>
                  <a:lnTo>
                    <a:pt x="218" y="4765"/>
                  </a:lnTo>
                  <a:lnTo>
                    <a:pt x="282" y="4931"/>
                  </a:lnTo>
                  <a:lnTo>
                    <a:pt x="359" y="5085"/>
                  </a:lnTo>
                  <a:lnTo>
                    <a:pt x="436" y="5239"/>
                  </a:lnTo>
                  <a:lnTo>
                    <a:pt x="512" y="5380"/>
                  </a:lnTo>
                  <a:lnTo>
                    <a:pt x="615" y="5533"/>
                  </a:lnTo>
                  <a:lnTo>
                    <a:pt x="705" y="5661"/>
                  </a:lnTo>
                  <a:lnTo>
                    <a:pt x="807" y="5802"/>
                  </a:lnTo>
                  <a:lnTo>
                    <a:pt x="922" y="5930"/>
                  </a:lnTo>
                  <a:lnTo>
                    <a:pt x="1038" y="6058"/>
                  </a:lnTo>
                  <a:lnTo>
                    <a:pt x="1166" y="6174"/>
                  </a:lnTo>
                  <a:lnTo>
                    <a:pt x="1294" y="6276"/>
                  </a:lnTo>
                  <a:lnTo>
                    <a:pt x="1422" y="6391"/>
                  </a:lnTo>
                  <a:lnTo>
                    <a:pt x="1563" y="6481"/>
                  </a:lnTo>
                  <a:lnTo>
                    <a:pt x="1716" y="6584"/>
                  </a:lnTo>
                  <a:lnTo>
                    <a:pt x="1857" y="6660"/>
                  </a:lnTo>
                  <a:lnTo>
                    <a:pt x="2011" y="6737"/>
                  </a:lnTo>
                  <a:lnTo>
                    <a:pt x="2165" y="6814"/>
                  </a:lnTo>
                  <a:lnTo>
                    <a:pt x="2331" y="6878"/>
                  </a:lnTo>
                  <a:lnTo>
                    <a:pt x="2498" y="6929"/>
                  </a:lnTo>
                  <a:lnTo>
                    <a:pt x="2664" y="6981"/>
                  </a:lnTo>
                  <a:lnTo>
                    <a:pt x="2831" y="7019"/>
                  </a:lnTo>
                  <a:lnTo>
                    <a:pt x="3010" y="7045"/>
                  </a:lnTo>
                  <a:lnTo>
                    <a:pt x="3189" y="7070"/>
                  </a:lnTo>
                  <a:lnTo>
                    <a:pt x="3369" y="7083"/>
                  </a:lnTo>
                  <a:lnTo>
                    <a:pt x="3548" y="7096"/>
                  </a:lnTo>
                  <a:lnTo>
                    <a:pt x="3727" y="7083"/>
                  </a:lnTo>
                  <a:lnTo>
                    <a:pt x="3919" y="7070"/>
                  </a:lnTo>
                  <a:lnTo>
                    <a:pt x="4086" y="7045"/>
                  </a:lnTo>
                  <a:lnTo>
                    <a:pt x="4265" y="7019"/>
                  </a:lnTo>
                  <a:lnTo>
                    <a:pt x="4432" y="6981"/>
                  </a:lnTo>
                  <a:lnTo>
                    <a:pt x="4611" y="6929"/>
                  </a:lnTo>
                  <a:lnTo>
                    <a:pt x="4765" y="6878"/>
                  </a:lnTo>
                  <a:lnTo>
                    <a:pt x="4931" y="6814"/>
                  </a:lnTo>
                  <a:lnTo>
                    <a:pt x="5085" y="6737"/>
                  </a:lnTo>
                  <a:lnTo>
                    <a:pt x="5239" y="6660"/>
                  </a:lnTo>
                  <a:lnTo>
                    <a:pt x="5392" y="6584"/>
                  </a:lnTo>
                  <a:lnTo>
                    <a:pt x="5533" y="6481"/>
                  </a:lnTo>
                  <a:lnTo>
                    <a:pt x="5674" y="6391"/>
                  </a:lnTo>
                  <a:lnTo>
                    <a:pt x="5802" y="6276"/>
                  </a:lnTo>
                  <a:lnTo>
                    <a:pt x="5930" y="6174"/>
                  </a:lnTo>
                  <a:lnTo>
                    <a:pt x="6058" y="6058"/>
                  </a:lnTo>
                  <a:lnTo>
                    <a:pt x="6173" y="5930"/>
                  </a:lnTo>
                  <a:lnTo>
                    <a:pt x="6289" y="5802"/>
                  </a:lnTo>
                  <a:lnTo>
                    <a:pt x="6391" y="5661"/>
                  </a:lnTo>
                  <a:lnTo>
                    <a:pt x="6494" y="5533"/>
                  </a:lnTo>
                  <a:lnTo>
                    <a:pt x="6583" y="5380"/>
                  </a:lnTo>
                  <a:lnTo>
                    <a:pt x="6673" y="5239"/>
                  </a:lnTo>
                  <a:lnTo>
                    <a:pt x="6750" y="5085"/>
                  </a:lnTo>
                  <a:lnTo>
                    <a:pt x="6814" y="4931"/>
                  </a:lnTo>
                  <a:lnTo>
                    <a:pt x="6878" y="4765"/>
                  </a:lnTo>
                  <a:lnTo>
                    <a:pt x="6942" y="4598"/>
                  </a:lnTo>
                  <a:lnTo>
                    <a:pt x="6980" y="4432"/>
                  </a:lnTo>
                  <a:lnTo>
                    <a:pt x="7019" y="4265"/>
                  </a:lnTo>
                  <a:lnTo>
                    <a:pt x="7057" y="4086"/>
                  </a:lnTo>
                  <a:lnTo>
                    <a:pt x="7083" y="3907"/>
                  </a:lnTo>
                  <a:lnTo>
                    <a:pt x="7096" y="3727"/>
                  </a:lnTo>
                  <a:lnTo>
                    <a:pt x="7096" y="3548"/>
                  </a:lnTo>
                  <a:lnTo>
                    <a:pt x="7096" y="3356"/>
                  </a:lnTo>
                  <a:lnTo>
                    <a:pt x="7083" y="3177"/>
                  </a:lnTo>
                  <a:lnTo>
                    <a:pt x="7057" y="3010"/>
                  </a:lnTo>
                  <a:lnTo>
                    <a:pt x="7019" y="2831"/>
                  </a:lnTo>
                  <a:lnTo>
                    <a:pt x="6980" y="2664"/>
                  </a:lnTo>
                  <a:lnTo>
                    <a:pt x="6942" y="2485"/>
                  </a:lnTo>
                  <a:lnTo>
                    <a:pt x="6878" y="2331"/>
                  </a:lnTo>
                  <a:lnTo>
                    <a:pt x="6814" y="2165"/>
                  </a:lnTo>
                  <a:lnTo>
                    <a:pt x="6750" y="2011"/>
                  </a:lnTo>
                  <a:lnTo>
                    <a:pt x="6673" y="1857"/>
                  </a:lnTo>
                  <a:lnTo>
                    <a:pt x="6583" y="1704"/>
                  </a:lnTo>
                  <a:lnTo>
                    <a:pt x="6494" y="1563"/>
                  </a:lnTo>
                  <a:lnTo>
                    <a:pt x="6391" y="1422"/>
                  </a:lnTo>
                  <a:lnTo>
                    <a:pt x="6289" y="1294"/>
                  </a:lnTo>
                  <a:lnTo>
                    <a:pt x="6173" y="1166"/>
                  </a:lnTo>
                  <a:lnTo>
                    <a:pt x="6058" y="1038"/>
                  </a:lnTo>
                  <a:lnTo>
                    <a:pt x="5930" y="922"/>
                  </a:lnTo>
                  <a:lnTo>
                    <a:pt x="5802" y="807"/>
                  </a:lnTo>
                  <a:lnTo>
                    <a:pt x="5674" y="705"/>
                  </a:lnTo>
                  <a:lnTo>
                    <a:pt x="5533" y="602"/>
                  </a:lnTo>
                  <a:lnTo>
                    <a:pt x="5392" y="513"/>
                  </a:lnTo>
                  <a:lnTo>
                    <a:pt x="5239" y="423"/>
                  </a:lnTo>
                  <a:lnTo>
                    <a:pt x="5085" y="346"/>
                  </a:lnTo>
                  <a:lnTo>
                    <a:pt x="4931" y="282"/>
                  </a:lnTo>
                  <a:lnTo>
                    <a:pt x="4765" y="218"/>
                  </a:lnTo>
                  <a:lnTo>
                    <a:pt x="4611" y="154"/>
                  </a:lnTo>
                  <a:lnTo>
                    <a:pt x="4432" y="116"/>
                  </a:lnTo>
                  <a:lnTo>
                    <a:pt x="4265" y="64"/>
                  </a:lnTo>
                  <a:lnTo>
                    <a:pt x="4086" y="39"/>
                  </a:lnTo>
                  <a:lnTo>
                    <a:pt x="3919" y="13"/>
                  </a:lnTo>
                  <a:lnTo>
                    <a:pt x="3727"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59" name="Google Shape;1959;p38"/>
            <p:cNvSpPr/>
            <p:nvPr/>
          </p:nvSpPr>
          <p:spPr>
            <a:xfrm>
              <a:off x="2443559" y="2562510"/>
              <a:ext cx="244459" cy="244459"/>
            </a:xfrm>
            <a:custGeom>
              <a:avLst/>
              <a:gdLst/>
              <a:ahLst/>
              <a:cxnLst/>
              <a:rect l="l" t="t" r="r" b="b"/>
              <a:pathLst>
                <a:path w="4868" h="4868" extrusionOk="0">
                  <a:moveTo>
                    <a:pt x="2434" y="1"/>
                  </a:moveTo>
                  <a:lnTo>
                    <a:pt x="2191" y="13"/>
                  </a:lnTo>
                  <a:lnTo>
                    <a:pt x="1947" y="52"/>
                  </a:lnTo>
                  <a:lnTo>
                    <a:pt x="1717" y="103"/>
                  </a:lnTo>
                  <a:lnTo>
                    <a:pt x="1486" y="193"/>
                  </a:lnTo>
                  <a:lnTo>
                    <a:pt x="1281" y="295"/>
                  </a:lnTo>
                  <a:lnTo>
                    <a:pt x="1076" y="410"/>
                  </a:lnTo>
                  <a:lnTo>
                    <a:pt x="884" y="551"/>
                  </a:lnTo>
                  <a:lnTo>
                    <a:pt x="718" y="705"/>
                  </a:lnTo>
                  <a:lnTo>
                    <a:pt x="564" y="884"/>
                  </a:lnTo>
                  <a:lnTo>
                    <a:pt x="423" y="1076"/>
                  </a:lnTo>
                  <a:lnTo>
                    <a:pt x="295" y="1269"/>
                  </a:lnTo>
                  <a:lnTo>
                    <a:pt x="193" y="1486"/>
                  </a:lnTo>
                  <a:lnTo>
                    <a:pt x="116" y="1704"/>
                  </a:lnTo>
                  <a:lnTo>
                    <a:pt x="52" y="1935"/>
                  </a:lnTo>
                  <a:lnTo>
                    <a:pt x="13" y="2178"/>
                  </a:lnTo>
                  <a:lnTo>
                    <a:pt x="0" y="2434"/>
                  </a:lnTo>
                  <a:lnTo>
                    <a:pt x="13" y="2677"/>
                  </a:lnTo>
                  <a:lnTo>
                    <a:pt x="52" y="2921"/>
                  </a:lnTo>
                  <a:lnTo>
                    <a:pt x="116" y="3151"/>
                  </a:lnTo>
                  <a:lnTo>
                    <a:pt x="193" y="3382"/>
                  </a:lnTo>
                  <a:lnTo>
                    <a:pt x="295" y="3587"/>
                  </a:lnTo>
                  <a:lnTo>
                    <a:pt x="423" y="3792"/>
                  </a:lnTo>
                  <a:lnTo>
                    <a:pt x="564" y="3984"/>
                  </a:lnTo>
                  <a:lnTo>
                    <a:pt x="718" y="4150"/>
                  </a:lnTo>
                  <a:lnTo>
                    <a:pt x="884" y="4304"/>
                  </a:lnTo>
                  <a:lnTo>
                    <a:pt x="1076" y="4445"/>
                  </a:lnTo>
                  <a:lnTo>
                    <a:pt x="1281" y="4573"/>
                  </a:lnTo>
                  <a:lnTo>
                    <a:pt x="1486" y="4675"/>
                  </a:lnTo>
                  <a:lnTo>
                    <a:pt x="1717" y="4752"/>
                  </a:lnTo>
                  <a:lnTo>
                    <a:pt x="1947" y="4816"/>
                  </a:lnTo>
                  <a:lnTo>
                    <a:pt x="2191" y="4855"/>
                  </a:lnTo>
                  <a:lnTo>
                    <a:pt x="2434" y="4868"/>
                  </a:lnTo>
                  <a:lnTo>
                    <a:pt x="2690" y="4855"/>
                  </a:lnTo>
                  <a:lnTo>
                    <a:pt x="2921" y="4816"/>
                  </a:lnTo>
                  <a:lnTo>
                    <a:pt x="3164" y="4752"/>
                  </a:lnTo>
                  <a:lnTo>
                    <a:pt x="3382" y="4675"/>
                  </a:lnTo>
                  <a:lnTo>
                    <a:pt x="3599" y="4573"/>
                  </a:lnTo>
                  <a:lnTo>
                    <a:pt x="3792" y="4445"/>
                  </a:lnTo>
                  <a:lnTo>
                    <a:pt x="3984" y="4304"/>
                  </a:lnTo>
                  <a:lnTo>
                    <a:pt x="4150" y="4150"/>
                  </a:lnTo>
                  <a:lnTo>
                    <a:pt x="4317" y="3984"/>
                  </a:lnTo>
                  <a:lnTo>
                    <a:pt x="4458" y="3792"/>
                  </a:lnTo>
                  <a:lnTo>
                    <a:pt x="4573" y="3587"/>
                  </a:lnTo>
                  <a:lnTo>
                    <a:pt x="4675" y="3382"/>
                  </a:lnTo>
                  <a:lnTo>
                    <a:pt x="4765" y="3151"/>
                  </a:lnTo>
                  <a:lnTo>
                    <a:pt x="4816" y="2921"/>
                  </a:lnTo>
                  <a:lnTo>
                    <a:pt x="4855" y="2677"/>
                  </a:lnTo>
                  <a:lnTo>
                    <a:pt x="4867" y="2434"/>
                  </a:lnTo>
                  <a:lnTo>
                    <a:pt x="4855" y="2178"/>
                  </a:lnTo>
                  <a:lnTo>
                    <a:pt x="4816" y="1935"/>
                  </a:lnTo>
                  <a:lnTo>
                    <a:pt x="4765" y="1704"/>
                  </a:lnTo>
                  <a:lnTo>
                    <a:pt x="4675" y="1486"/>
                  </a:lnTo>
                  <a:lnTo>
                    <a:pt x="4573" y="1269"/>
                  </a:lnTo>
                  <a:lnTo>
                    <a:pt x="4458" y="1076"/>
                  </a:lnTo>
                  <a:lnTo>
                    <a:pt x="4317" y="884"/>
                  </a:lnTo>
                  <a:lnTo>
                    <a:pt x="4150" y="705"/>
                  </a:lnTo>
                  <a:lnTo>
                    <a:pt x="3984" y="551"/>
                  </a:lnTo>
                  <a:lnTo>
                    <a:pt x="3792" y="410"/>
                  </a:lnTo>
                  <a:lnTo>
                    <a:pt x="3599" y="295"/>
                  </a:lnTo>
                  <a:lnTo>
                    <a:pt x="3382" y="193"/>
                  </a:lnTo>
                  <a:lnTo>
                    <a:pt x="3164" y="103"/>
                  </a:lnTo>
                  <a:lnTo>
                    <a:pt x="2921" y="52"/>
                  </a:lnTo>
                  <a:lnTo>
                    <a:pt x="2690" y="13"/>
                  </a:lnTo>
                  <a:lnTo>
                    <a:pt x="2434" y="1"/>
                  </a:lnTo>
                  <a:close/>
                </a:path>
              </a:pathLst>
            </a:custGeom>
            <a:solidFill>
              <a:schemeClr val="lt2"/>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60" name="Google Shape;1960;p38"/>
            <p:cNvSpPr/>
            <p:nvPr/>
          </p:nvSpPr>
          <p:spPr>
            <a:xfrm>
              <a:off x="1697489" y="3169681"/>
              <a:ext cx="1024638" cy="292668"/>
            </a:xfrm>
            <a:custGeom>
              <a:avLst/>
              <a:gdLst/>
              <a:ahLst/>
              <a:cxnLst/>
              <a:rect l="l" t="t" r="r" b="b"/>
              <a:pathLst>
                <a:path w="20404" h="5828" extrusionOk="0">
                  <a:moveTo>
                    <a:pt x="2664" y="0"/>
                  </a:moveTo>
                  <a:lnTo>
                    <a:pt x="2395" y="13"/>
                  </a:lnTo>
                  <a:lnTo>
                    <a:pt x="2126" y="51"/>
                  </a:lnTo>
                  <a:lnTo>
                    <a:pt x="1870" y="116"/>
                  </a:lnTo>
                  <a:lnTo>
                    <a:pt x="1627" y="205"/>
                  </a:lnTo>
                  <a:lnTo>
                    <a:pt x="1396" y="320"/>
                  </a:lnTo>
                  <a:lnTo>
                    <a:pt x="1179" y="449"/>
                  </a:lnTo>
                  <a:lnTo>
                    <a:pt x="974" y="602"/>
                  </a:lnTo>
                  <a:lnTo>
                    <a:pt x="782" y="782"/>
                  </a:lnTo>
                  <a:lnTo>
                    <a:pt x="615" y="961"/>
                  </a:lnTo>
                  <a:lnTo>
                    <a:pt x="461" y="1166"/>
                  </a:lnTo>
                  <a:lnTo>
                    <a:pt x="320" y="1383"/>
                  </a:lnTo>
                  <a:lnTo>
                    <a:pt x="205" y="1627"/>
                  </a:lnTo>
                  <a:lnTo>
                    <a:pt x="116" y="1870"/>
                  </a:lnTo>
                  <a:lnTo>
                    <a:pt x="52" y="2126"/>
                  </a:lnTo>
                  <a:lnTo>
                    <a:pt x="13" y="2383"/>
                  </a:lnTo>
                  <a:lnTo>
                    <a:pt x="0" y="2651"/>
                  </a:lnTo>
                  <a:lnTo>
                    <a:pt x="0" y="3164"/>
                  </a:lnTo>
                  <a:lnTo>
                    <a:pt x="13" y="3433"/>
                  </a:lnTo>
                  <a:lnTo>
                    <a:pt x="52" y="3702"/>
                  </a:lnTo>
                  <a:lnTo>
                    <a:pt x="116" y="3958"/>
                  </a:lnTo>
                  <a:lnTo>
                    <a:pt x="205" y="4201"/>
                  </a:lnTo>
                  <a:lnTo>
                    <a:pt x="320" y="4432"/>
                  </a:lnTo>
                  <a:lnTo>
                    <a:pt x="461" y="4649"/>
                  </a:lnTo>
                  <a:lnTo>
                    <a:pt x="615" y="4854"/>
                  </a:lnTo>
                  <a:lnTo>
                    <a:pt x="782" y="5047"/>
                  </a:lnTo>
                  <a:lnTo>
                    <a:pt x="974" y="5213"/>
                  </a:lnTo>
                  <a:lnTo>
                    <a:pt x="1179" y="5367"/>
                  </a:lnTo>
                  <a:lnTo>
                    <a:pt x="1396" y="5508"/>
                  </a:lnTo>
                  <a:lnTo>
                    <a:pt x="1627" y="5610"/>
                  </a:lnTo>
                  <a:lnTo>
                    <a:pt x="1870" y="5700"/>
                  </a:lnTo>
                  <a:lnTo>
                    <a:pt x="2126" y="5764"/>
                  </a:lnTo>
                  <a:lnTo>
                    <a:pt x="2395" y="5815"/>
                  </a:lnTo>
                  <a:lnTo>
                    <a:pt x="2664" y="5828"/>
                  </a:lnTo>
                  <a:lnTo>
                    <a:pt x="17739" y="5828"/>
                  </a:lnTo>
                  <a:lnTo>
                    <a:pt x="18008" y="5815"/>
                  </a:lnTo>
                  <a:lnTo>
                    <a:pt x="18277" y="5764"/>
                  </a:lnTo>
                  <a:lnTo>
                    <a:pt x="18533" y="5700"/>
                  </a:lnTo>
                  <a:lnTo>
                    <a:pt x="18777" y="5610"/>
                  </a:lnTo>
                  <a:lnTo>
                    <a:pt x="19007" y="5508"/>
                  </a:lnTo>
                  <a:lnTo>
                    <a:pt x="19225" y="5367"/>
                  </a:lnTo>
                  <a:lnTo>
                    <a:pt x="19430" y="5213"/>
                  </a:lnTo>
                  <a:lnTo>
                    <a:pt x="19622" y="5047"/>
                  </a:lnTo>
                  <a:lnTo>
                    <a:pt x="19788" y="4854"/>
                  </a:lnTo>
                  <a:lnTo>
                    <a:pt x="19942" y="4649"/>
                  </a:lnTo>
                  <a:lnTo>
                    <a:pt x="20070" y="4432"/>
                  </a:lnTo>
                  <a:lnTo>
                    <a:pt x="20185" y="4201"/>
                  </a:lnTo>
                  <a:lnTo>
                    <a:pt x="20275" y="3958"/>
                  </a:lnTo>
                  <a:lnTo>
                    <a:pt x="20339" y="3702"/>
                  </a:lnTo>
                  <a:lnTo>
                    <a:pt x="20378" y="3433"/>
                  </a:lnTo>
                  <a:lnTo>
                    <a:pt x="20403" y="3164"/>
                  </a:lnTo>
                  <a:lnTo>
                    <a:pt x="20403" y="2651"/>
                  </a:lnTo>
                  <a:lnTo>
                    <a:pt x="20378" y="2383"/>
                  </a:lnTo>
                  <a:lnTo>
                    <a:pt x="20339" y="2126"/>
                  </a:lnTo>
                  <a:lnTo>
                    <a:pt x="20275" y="1870"/>
                  </a:lnTo>
                  <a:lnTo>
                    <a:pt x="20185" y="1627"/>
                  </a:lnTo>
                  <a:lnTo>
                    <a:pt x="20070" y="1383"/>
                  </a:lnTo>
                  <a:lnTo>
                    <a:pt x="19942" y="1166"/>
                  </a:lnTo>
                  <a:lnTo>
                    <a:pt x="19788" y="961"/>
                  </a:lnTo>
                  <a:lnTo>
                    <a:pt x="19622" y="782"/>
                  </a:lnTo>
                  <a:lnTo>
                    <a:pt x="19430" y="602"/>
                  </a:lnTo>
                  <a:lnTo>
                    <a:pt x="19225" y="449"/>
                  </a:lnTo>
                  <a:lnTo>
                    <a:pt x="19007" y="320"/>
                  </a:lnTo>
                  <a:lnTo>
                    <a:pt x="18777" y="205"/>
                  </a:lnTo>
                  <a:lnTo>
                    <a:pt x="18533" y="116"/>
                  </a:lnTo>
                  <a:lnTo>
                    <a:pt x="18277" y="51"/>
                  </a:lnTo>
                  <a:lnTo>
                    <a:pt x="18008" y="13"/>
                  </a:lnTo>
                  <a:lnTo>
                    <a:pt x="17739"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61" name="Google Shape;1961;p38"/>
            <p:cNvSpPr/>
            <p:nvPr/>
          </p:nvSpPr>
          <p:spPr>
            <a:xfrm>
              <a:off x="1751522" y="3224317"/>
              <a:ext cx="915917" cy="183394"/>
            </a:xfrm>
            <a:custGeom>
              <a:avLst/>
              <a:gdLst/>
              <a:ahLst/>
              <a:cxnLst/>
              <a:rect l="l" t="t" r="r" b="b"/>
              <a:pathLst>
                <a:path w="18239" h="3652" extrusionOk="0">
                  <a:moveTo>
                    <a:pt x="1640" y="1"/>
                  </a:moveTo>
                  <a:lnTo>
                    <a:pt x="1460" y="39"/>
                  </a:lnTo>
                  <a:lnTo>
                    <a:pt x="1281" y="78"/>
                  </a:lnTo>
                  <a:lnTo>
                    <a:pt x="1114" y="142"/>
                  </a:lnTo>
                  <a:lnTo>
                    <a:pt x="961" y="219"/>
                  </a:lnTo>
                  <a:lnTo>
                    <a:pt x="807" y="308"/>
                  </a:lnTo>
                  <a:lnTo>
                    <a:pt x="666" y="411"/>
                  </a:lnTo>
                  <a:lnTo>
                    <a:pt x="538" y="526"/>
                  </a:lnTo>
                  <a:lnTo>
                    <a:pt x="423" y="667"/>
                  </a:lnTo>
                  <a:lnTo>
                    <a:pt x="320" y="795"/>
                  </a:lnTo>
                  <a:lnTo>
                    <a:pt x="218" y="949"/>
                  </a:lnTo>
                  <a:lnTo>
                    <a:pt x="141" y="1115"/>
                  </a:lnTo>
                  <a:lnTo>
                    <a:pt x="90" y="1282"/>
                  </a:lnTo>
                  <a:lnTo>
                    <a:pt x="39" y="1448"/>
                  </a:lnTo>
                  <a:lnTo>
                    <a:pt x="13" y="1640"/>
                  </a:lnTo>
                  <a:lnTo>
                    <a:pt x="0" y="1820"/>
                  </a:lnTo>
                  <a:lnTo>
                    <a:pt x="13" y="2012"/>
                  </a:lnTo>
                  <a:lnTo>
                    <a:pt x="39" y="2191"/>
                  </a:lnTo>
                  <a:lnTo>
                    <a:pt x="90" y="2358"/>
                  </a:lnTo>
                  <a:lnTo>
                    <a:pt x="141" y="2537"/>
                  </a:lnTo>
                  <a:lnTo>
                    <a:pt x="218" y="2691"/>
                  </a:lnTo>
                  <a:lnTo>
                    <a:pt x="320" y="2844"/>
                  </a:lnTo>
                  <a:lnTo>
                    <a:pt x="423" y="2985"/>
                  </a:lnTo>
                  <a:lnTo>
                    <a:pt x="538" y="3113"/>
                  </a:lnTo>
                  <a:lnTo>
                    <a:pt x="666" y="3228"/>
                  </a:lnTo>
                  <a:lnTo>
                    <a:pt x="807" y="3331"/>
                  </a:lnTo>
                  <a:lnTo>
                    <a:pt x="961" y="3421"/>
                  </a:lnTo>
                  <a:lnTo>
                    <a:pt x="1114" y="3497"/>
                  </a:lnTo>
                  <a:lnTo>
                    <a:pt x="1281" y="3561"/>
                  </a:lnTo>
                  <a:lnTo>
                    <a:pt x="1460" y="3613"/>
                  </a:lnTo>
                  <a:lnTo>
                    <a:pt x="1640" y="3638"/>
                  </a:lnTo>
                  <a:lnTo>
                    <a:pt x="1832" y="3651"/>
                  </a:lnTo>
                  <a:lnTo>
                    <a:pt x="16420" y="3651"/>
                  </a:lnTo>
                  <a:lnTo>
                    <a:pt x="16612" y="3638"/>
                  </a:lnTo>
                  <a:lnTo>
                    <a:pt x="16791" y="3613"/>
                  </a:lnTo>
                  <a:lnTo>
                    <a:pt x="16958" y="3561"/>
                  </a:lnTo>
                  <a:lnTo>
                    <a:pt x="17124" y="3497"/>
                  </a:lnTo>
                  <a:lnTo>
                    <a:pt x="17291" y="3421"/>
                  </a:lnTo>
                  <a:lnTo>
                    <a:pt x="17444" y="3331"/>
                  </a:lnTo>
                  <a:lnTo>
                    <a:pt x="17585" y="3228"/>
                  </a:lnTo>
                  <a:lnTo>
                    <a:pt x="17713" y="3113"/>
                  </a:lnTo>
                  <a:lnTo>
                    <a:pt x="17829" y="2985"/>
                  </a:lnTo>
                  <a:lnTo>
                    <a:pt x="17931" y="2844"/>
                  </a:lnTo>
                  <a:lnTo>
                    <a:pt x="18021" y="2691"/>
                  </a:lnTo>
                  <a:lnTo>
                    <a:pt x="18098" y="2537"/>
                  </a:lnTo>
                  <a:lnTo>
                    <a:pt x="18162" y="2358"/>
                  </a:lnTo>
                  <a:lnTo>
                    <a:pt x="18213" y="2191"/>
                  </a:lnTo>
                  <a:lnTo>
                    <a:pt x="18239" y="2012"/>
                  </a:lnTo>
                  <a:lnTo>
                    <a:pt x="18239" y="1820"/>
                  </a:lnTo>
                  <a:lnTo>
                    <a:pt x="18239" y="1640"/>
                  </a:lnTo>
                  <a:lnTo>
                    <a:pt x="18213" y="1448"/>
                  </a:lnTo>
                  <a:lnTo>
                    <a:pt x="18162" y="1282"/>
                  </a:lnTo>
                  <a:lnTo>
                    <a:pt x="18098" y="1115"/>
                  </a:lnTo>
                  <a:lnTo>
                    <a:pt x="18021" y="949"/>
                  </a:lnTo>
                  <a:lnTo>
                    <a:pt x="17931" y="795"/>
                  </a:lnTo>
                  <a:lnTo>
                    <a:pt x="17829" y="667"/>
                  </a:lnTo>
                  <a:lnTo>
                    <a:pt x="17713" y="526"/>
                  </a:lnTo>
                  <a:lnTo>
                    <a:pt x="17585" y="411"/>
                  </a:lnTo>
                  <a:lnTo>
                    <a:pt x="17444" y="308"/>
                  </a:lnTo>
                  <a:lnTo>
                    <a:pt x="17291" y="219"/>
                  </a:lnTo>
                  <a:lnTo>
                    <a:pt x="17124" y="142"/>
                  </a:lnTo>
                  <a:lnTo>
                    <a:pt x="16958" y="78"/>
                  </a:lnTo>
                  <a:lnTo>
                    <a:pt x="16791" y="39"/>
                  </a:lnTo>
                  <a:lnTo>
                    <a:pt x="16612" y="1"/>
                  </a:lnTo>
                  <a:close/>
                </a:path>
              </a:pathLst>
            </a:custGeom>
            <a:solidFill>
              <a:schemeClr val="lt2"/>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62" name="Google Shape;1962;p38"/>
            <p:cNvSpPr/>
            <p:nvPr/>
          </p:nvSpPr>
          <p:spPr>
            <a:xfrm>
              <a:off x="2133571" y="3224317"/>
              <a:ext cx="152460" cy="183394"/>
            </a:xfrm>
            <a:custGeom>
              <a:avLst/>
              <a:gdLst/>
              <a:ahLst/>
              <a:cxnLst/>
              <a:rect l="l" t="t" r="r" b="b"/>
              <a:pathLst>
                <a:path w="3036" h="3652" extrusionOk="0">
                  <a:moveTo>
                    <a:pt x="0" y="1"/>
                  </a:moveTo>
                  <a:lnTo>
                    <a:pt x="0" y="3651"/>
                  </a:lnTo>
                  <a:lnTo>
                    <a:pt x="3035" y="3651"/>
                  </a:lnTo>
                  <a:lnTo>
                    <a:pt x="3035" y="1"/>
                  </a:lnTo>
                  <a:close/>
                </a:path>
              </a:pathLst>
            </a:custGeom>
            <a:solidFill>
              <a:srgbClr val="EFEFEF"/>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63" name="Google Shape;1963;p38"/>
            <p:cNvSpPr/>
            <p:nvPr/>
          </p:nvSpPr>
          <p:spPr>
            <a:xfrm>
              <a:off x="1828053" y="3224317"/>
              <a:ext cx="152460" cy="183394"/>
            </a:xfrm>
            <a:custGeom>
              <a:avLst/>
              <a:gdLst/>
              <a:ahLst/>
              <a:cxnLst/>
              <a:rect l="l" t="t" r="r" b="b"/>
              <a:pathLst>
                <a:path w="3036" h="3652" extrusionOk="0">
                  <a:moveTo>
                    <a:pt x="0" y="1"/>
                  </a:moveTo>
                  <a:lnTo>
                    <a:pt x="0" y="3651"/>
                  </a:lnTo>
                  <a:lnTo>
                    <a:pt x="3036" y="3651"/>
                  </a:lnTo>
                  <a:lnTo>
                    <a:pt x="3036" y="1"/>
                  </a:lnTo>
                  <a:close/>
                </a:path>
              </a:pathLst>
            </a:custGeom>
            <a:solidFill>
              <a:srgbClr val="EFEFEF"/>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64" name="Google Shape;1964;p38"/>
            <p:cNvSpPr/>
            <p:nvPr/>
          </p:nvSpPr>
          <p:spPr>
            <a:xfrm>
              <a:off x="2438386" y="3224317"/>
              <a:ext cx="153163" cy="183394"/>
            </a:xfrm>
            <a:custGeom>
              <a:avLst/>
              <a:gdLst/>
              <a:ahLst/>
              <a:cxnLst/>
              <a:rect l="l" t="t" r="r" b="b"/>
              <a:pathLst>
                <a:path w="3050" h="3652" extrusionOk="0">
                  <a:moveTo>
                    <a:pt x="1" y="1"/>
                  </a:moveTo>
                  <a:lnTo>
                    <a:pt x="1" y="3651"/>
                  </a:lnTo>
                  <a:lnTo>
                    <a:pt x="3049" y="3651"/>
                  </a:lnTo>
                  <a:lnTo>
                    <a:pt x="3049" y="1"/>
                  </a:lnTo>
                  <a:close/>
                </a:path>
              </a:pathLst>
            </a:custGeom>
            <a:solidFill>
              <a:srgbClr val="EFEFEF"/>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65" name="Google Shape;1965;p38"/>
            <p:cNvSpPr/>
            <p:nvPr/>
          </p:nvSpPr>
          <p:spPr>
            <a:xfrm>
              <a:off x="1904583" y="3672000"/>
              <a:ext cx="610444" cy="83010"/>
            </a:xfrm>
            <a:custGeom>
              <a:avLst/>
              <a:gdLst/>
              <a:ahLst/>
              <a:cxnLst/>
              <a:rect l="l" t="t" r="r" b="b"/>
              <a:pathLst>
                <a:path w="12156" h="1653" extrusionOk="0">
                  <a:moveTo>
                    <a:pt x="0" y="0"/>
                  </a:moveTo>
                  <a:lnTo>
                    <a:pt x="0" y="167"/>
                  </a:lnTo>
                  <a:lnTo>
                    <a:pt x="26" y="333"/>
                  </a:lnTo>
                  <a:lnTo>
                    <a:pt x="64" y="487"/>
                  </a:lnTo>
                  <a:lnTo>
                    <a:pt x="128" y="641"/>
                  </a:lnTo>
                  <a:lnTo>
                    <a:pt x="193" y="781"/>
                  </a:lnTo>
                  <a:lnTo>
                    <a:pt x="269" y="922"/>
                  </a:lnTo>
                  <a:lnTo>
                    <a:pt x="372" y="1050"/>
                  </a:lnTo>
                  <a:lnTo>
                    <a:pt x="474" y="1166"/>
                  </a:lnTo>
                  <a:lnTo>
                    <a:pt x="590" y="1268"/>
                  </a:lnTo>
                  <a:lnTo>
                    <a:pt x="718" y="1371"/>
                  </a:lnTo>
                  <a:lnTo>
                    <a:pt x="859" y="1447"/>
                  </a:lnTo>
                  <a:lnTo>
                    <a:pt x="999" y="1512"/>
                  </a:lnTo>
                  <a:lnTo>
                    <a:pt x="1153" y="1576"/>
                  </a:lnTo>
                  <a:lnTo>
                    <a:pt x="1307" y="1614"/>
                  </a:lnTo>
                  <a:lnTo>
                    <a:pt x="1473" y="1640"/>
                  </a:lnTo>
                  <a:lnTo>
                    <a:pt x="1640" y="1652"/>
                  </a:lnTo>
                  <a:lnTo>
                    <a:pt x="10516" y="1652"/>
                  </a:lnTo>
                  <a:lnTo>
                    <a:pt x="10682" y="1640"/>
                  </a:lnTo>
                  <a:lnTo>
                    <a:pt x="10849" y="1614"/>
                  </a:lnTo>
                  <a:lnTo>
                    <a:pt x="11002" y="1576"/>
                  </a:lnTo>
                  <a:lnTo>
                    <a:pt x="11156" y="1512"/>
                  </a:lnTo>
                  <a:lnTo>
                    <a:pt x="11297" y="1447"/>
                  </a:lnTo>
                  <a:lnTo>
                    <a:pt x="11438" y="1371"/>
                  </a:lnTo>
                  <a:lnTo>
                    <a:pt x="11553" y="1268"/>
                  </a:lnTo>
                  <a:lnTo>
                    <a:pt x="11681" y="1166"/>
                  </a:lnTo>
                  <a:lnTo>
                    <a:pt x="11784" y="1050"/>
                  </a:lnTo>
                  <a:lnTo>
                    <a:pt x="11873" y="922"/>
                  </a:lnTo>
                  <a:lnTo>
                    <a:pt x="11963" y="781"/>
                  </a:lnTo>
                  <a:lnTo>
                    <a:pt x="12027" y="641"/>
                  </a:lnTo>
                  <a:lnTo>
                    <a:pt x="12078" y="487"/>
                  </a:lnTo>
                  <a:lnTo>
                    <a:pt x="12117" y="333"/>
                  </a:lnTo>
                  <a:lnTo>
                    <a:pt x="12142" y="167"/>
                  </a:lnTo>
                  <a:lnTo>
                    <a:pt x="12155"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66" name="Google Shape;1966;p38"/>
            <p:cNvSpPr/>
            <p:nvPr/>
          </p:nvSpPr>
          <p:spPr>
            <a:xfrm>
              <a:off x="2034494" y="3754958"/>
              <a:ext cx="350568" cy="274690"/>
            </a:xfrm>
            <a:custGeom>
              <a:avLst/>
              <a:gdLst/>
              <a:ahLst/>
              <a:cxnLst/>
              <a:rect l="l" t="t" r="r" b="b"/>
              <a:pathLst>
                <a:path w="6981" h="5470" extrusionOk="0">
                  <a:moveTo>
                    <a:pt x="1" y="0"/>
                  </a:moveTo>
                  <a:lnTo>
                    <a:pt x="1" y="5469"/>
                  </a:lnTo>
                  <a:lnTo>
                    <a:pt x="6981" y="5469"/>
                  </a:lnTo>
                  <a:lnTo>
                    <a:pt x="6981" y="0"/>
                  </a:lnTo>
                  <a:close/>
                </a:path>
              </a:pathLst>
            </a:custGeom>
            <a:solidFill>
              <a:srgbClr val="79B0FF"/>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67" name="Google Shape;1967;p38"/>
            <p:cNvSpPr/>
            <p:nvPr/>
          </p:nvSpPr>
          <p:spPr>
            <a:xfrm>
              <a:off x="2034494" y="3846302"/>
              <a:ext cx="350568" cy="91346"/>
            </a:xfrm>
            <a:custGeom>
              <a:avLst/>
              <a:gdLst/>
              <a:ahLst/>
              <a:cxnLst/>
              <a:rect l="l" t="t" r="r" b="b"/>
              <a:pathLst>
                <a:path w="6981" h="1819" extrusionOk="0">
                  <a:moveTo>
                    <a:pt x="1" y="0"/>
                  </a:moveTo>
                  <a:lnTo>
                    <a:pt x="1" y="1819"/>
                  </a:lnTo>
                  <a:lnTo>
                    <a:pt x="6981" y="1819"/>
                  </a:lnTo>
                  <a:lnTo>
                    <a:pt x="6981"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68" name="Google Shape;1968;p38"/>
            <p:cNvSpPr/>
            <p:nvPr/>
          </p:nvSpPr>
          <p:spPr>
            <a:xfrm>
              <a:off x="1226658" y="4029593"/>
              <a:ext cx="1965613" cy="702392"/>
            </a:xfrm>
            <a:custGeom>
              <a:avLst/>
              <a:gdLst/>
              <a:ahLst/>
              <a:cxnLst/>
              <a:rect l="l" t="t" r="r" b="b"/>
              <a:pathLst>
                <a:path w="39142" h="13987" extrusionOk="0">
                  <a:moveTo>
                    <a:pt x="6097" y="0"/>
                  </a:moveTo>
                  <a:lnTo>
                    <a:pt x="5764" y="26"/>
                  </a:lnTo>
                  <a:lnTo>
                    <a:pt x="5444" y="77"/>
                  </a:lnTo>
                  <a:lnTo>
                    <a:pt x="5137" y="128"/>
                  </a:lnTo>
                  <a:lnTo>
                    <a:pt x="4817" y="205"/>
                  </a:lnTo>
                  <a:lnTo>
                    <a:pt x="4522" y="282"/>
                  </a:lnTo>
                  <a:lnTo>
                    <a:pt x="4215" y="385"/>
                  </a:lnTo>
                  <a:lnTo>
                    <a:pt x="3933" y="500"/>
                  </a:lnTo>
                  <a:lnTo>
                    <a:pt x="3638" y="628"/>
                  </a:lnTo>
                  <a:lnTo>
                    <a:pt x="3369" y="769"/>
                  </a:lnTo>
                  <a:lnTo>
                    <a:pt x="3100" y="923"/>
                  </a:lnTo>
                  <a:lnTo>
                    <a:pt x="2831" y="1089"/>
                  </a:lnTo>
                  <a:lnTo>
                    <a:pt x="2588" y="1268"/>
                  </a:lnTo>
                  <a:lnTo>
                    <a:pt x="2345" y="1460"/>
                  </a:lnTo>
                  <a:lnTo>
                    <a:pt x="2114" y="1665"/>
                  </a:lnTo>
                  <a:lnTo>
                    <a:pt x="1884" y="1883"/>
                  </a:lnTo>
                  <a:lnTo>
                    <a:pt x="1679" y="2101"/>
                  </a:lnTo>
                  <a:lnTo>
                    <a:pt x="1474" y="2331"/>
                  </a:lnTo>
                  <a:lnTo>
                    <a:pt x="1282" y="2575"/>
                  </a:lnTo>
                  <a:lnTo>
                    <a:pt x="1102" y="2831"/>
                  </a:lnTo>
                  <a:lnTo>
                    <a:pt x="936" y="3087"/>
                  </a:lnTo>
                  <a:lnTo>
                    <a:pt x="782" y="3356"/>
                  </a:lnTo>
                  <a:lnTo>
                    <a:pt x="641" y="3638"/>
                  </a:lnTo>
                  <a:lnTo>
                    <a:pt x="513" y="3920"/>
                  </a:lnTo>
                  <a:lnTo>
                    <a:pt x="398" y="4214"/>
                  </a:lnTo>
                  <a:lnTo>
                    <a:pt x="296" y="4509"/>
                  </a:lnTo>
                  <a:lnTo>
                    <a:pt x="206" y="4816"/>
                  </a:lnTo>
                  <a:lnTo>
                    <a:pt x="129" y="5124"/>
                  </a:lnTo>
                  <a:lnTo>
                    <a:pt x="78" y="5444"/>
                  </a:lnTo>
                  <a:lnTo>
                    <a:pt x="39" y="5764"/>
                  </a:lnTo>
                  <a:lnTo>
                    <a:pt x="14" y="6084"/>
                  </a:lnTo>
                  <a:lnTo>
                    <a:pt x="1" y="6417"/>
                  </a:lnTo>
                  <a:lnTo>
                    <a:pt x="1" y="13987"/>
                  </a:lnTo>
                  <a:lnTo>
                    <a:pt x="39142" y="13987"/>
                  </a:lnTo>
                  <a:lnTo>
                    <a:pt x="39142" y="6417"/>
                  </a:lnTo>
                  <a:lnTo>
                    <a:pt x="39142" y="6084"/>
                  </a:lnTo>
                  <a:lnTo>
                    <a:pt x="39116" y="5764"/>
                  </a:lnTo>
                  <a:lnTo>
                    <a:pt x="39078" y="5444"/>
                  </a:lnTo>
                  <a:lnTo>
                    <a:pt x="39014" y="5124"/>
                  </a:lnTo>
                  <a:lnTo>
                    <a:pt x="38950" y="4816"/>
                  </a:lnTo>
                  <a:lnTo>
                    <a:pt x="38860" y="4509"/>
                  </a:lnTo>
                  <a:lnTo>
                    <a:pt x="38758" y="4214"/>
                  </a:lnTo>
                  <a:lnTo>
                    <a:pt x="38642" y="3920"/>
                  </a:lnTo>
                  <a:lnTo>
                    <a:pt x="38514" y="3638"/>
                  </a:lnTo>
                  <a:lnTo>
                    <a:pt x="38373" y="3356"/>
                  </a:lnTo>
                  <a:lnTo>
                    <a:pt x="38220" y="3087"/>
                  </a:lnTo>
                  <a:lnTo>
                    <a:pt x="38053" y="2831"/>
                  </a:lnTo>
                  <a:lnTo>
                    <a:pt x="37874" y="2575"/>
                  </a:lnTo>
                  <a:lnTo>
                    <a:pt x="37682" y="2331"/>
                  </a:lnTo>
                  <a:lnTo>
                    <a:pt x="37477" y="2101"/>
                  </a:lnTo>
                  <a:lnTo>
                    <a:pt x="37272" y="1883"/>
                  </a:lnTo>
                  <a:lnTo>
                    <a:pt x="37041" y="1665"/>
                  </a:lnTo>
                  <a:lnTo>
                    <a:pt x="36811" y="1460"/>
                  </a:lnTo>
                  <a:lnTo>
                    <a:pt x="36567" y="1268"/>
                  </a:lnTo>
                  <a:lnTo>
                    <a:pt x="36311" y="1089"/>
                  </a:lnTo>
                  <a:lnTo>
                    <a:pt x="36055" y="923"/>
                  </a:lnTo>
                  <a:lnTo>
                    <a:pt x="35786" y="769"/>
                  </a:lnTo>
                  <a:lnTo>
                    <a:pt x="35504" y="628"/>
                  </a:lnTo>
                  <a:lnTo>
                    <a:pt x="35223" y="500"/>
                  </a:lnTo>
                  <a:lnTo>
                    <a:pt x="34928" y="385"/>
                  </a:lnTo>
                  <a:lnTo>
                    <a:pt x="34633" y="282"/>
                  </a:lnTo>
                  <a:lnTo>
                    <a:pt x="34326" y="205"/>
                  </a:lnTo>
                  <a:lnTo>
                    <a:pt x="34019" y="128"/>
                  </a:lnTo>
                  <a:lnTo>
                    <a:pt x="33698" y="77"/>
                  </a:lnTo>
                  <a:lnTo>
                    <a:pt x="33378" y="26"/>
                  </a:lnTo>
                  <a:lnTo>
                    <a:pt x="33058" y="0"/>
                  </a:lnTo>
                  <a:close/>
                </a:path>
              </a:pathLst>
            </a:custGeom>
            <a:solidFill>
              <a:srgbClr val="79B0FF"/>
            </a:solidFill>
            <a:ln>
              <a:noFill/>
            </a:ln>
          </p:spPr>
          <p:txBody>
            <a:bodyPr spcFirstLastPara="1" wrap="square" lIns="121900" tIns="121900" rIns="121900" bIns="121900" anchor="ctr" anchorCtr="0">
              <a:noAutofit/>
            </a:bodyPr>
            <a:lstStyle/>
            <a:p>
              <a:endParaRPr sz="2400" dirty="0">
                <a:solidFill>
                  <a:schemeClr val="bg1"/>
                </a:solidFill>
              </a:endParaRPr>
            </a:p>
          </p:txBody>
        </p:sp>
      </p:grpSp>
      <p:grpSp>
        <p:nvGrpSpPr>
          <p:cNvPr id="1974" name="Google Shape;1974;p38"/>
          <p:cNvGrpSpPr/>
          <p:nvPr/>
        </p:nvGrpSpPr>
        <p:grpSpPr>
          <a:xfrm>
            <a:off x="8044401" y="1583200"/>
            <a:ext cx="3550503" cy="1245642"/>
            <a:chOff x="6033300" y="1187400"/>
            <a:chExt cx="2662877" cy="934232"/>
          </a:xfrm>
        </p:grpSpPr>
        <p:grpSp>
          <p:nvGrpSpPr>
            <p:cNvPr id="1975" name="Google Shape;1975;p38"/>
            <p:cNvGrpSpPr/>
            <p:nvPr/>
          </p:nvGrpSpPr>
          <p:grpSpPr>
            <a:xfrm>
              <a:off x="6331350" y="1319549"/>
              <a:ext cx="2364827" cy="802083"/>
              <a:chOff x="5678825" y="914482"/>
              <a:chExt cx="2364827" cy="802083"/>
            </a:xfrm>
          </p:grpSpPr>
          <p:sp>
            <p:nvSpPr>
              <p:cNvPr id="1976" name="Google Shape;1976;p38"/>
              <p:cNvSpPr txBox="1"/>
              <p:nvPr/>
            </p:nvSpPr>
            <p:spPr>
              <a:xfrm>
                <a:off x="5820266" y="914482"/>
                <a:ext cx="2222022" cy="331800"/>
              </a:xfrm>
              <a:prstGeom prst="rect">
                <a:avLst/>
              </a:prstGeom>
              <a:noFill/>
              <a:ln>
                <a:noFill/>
              </a:ln>
            </p:spPr>
            <p:txBody>
              <a:bodyPr spcFirstLastPara="1" wrap="square" lIns="121900" tIns="121900" rIns="121900" bIns="121900" anchor="ctr" anchorCtr="0">
                <a:noAutofit/>
              </a:bodyPr>
              <a:lstStyle/>
              <a:p>
                <a:pPr algn="r"/>
                <a:r>
                  <a:rPr lang="en" sz="3200" b="1" dirty="0">
                    <a:solidFill>
                      <a:srgbClr val="002060"/>
                    </a:solidFill>
                    <a:latin typeface="Fira Sans Extra Condensed"/>
                    <a:ea typeface="Fira Sans Extra Condensed"/>
                    <a:cs typeface="Fira Sans Extra Condensed"/>
                    <a:sym typeface="Fira Sans Extra Condensed"/>
                  </a:rPr>
                  <a:t>Course revision</a:t>
                </a:r>
                <a:endParaRPr sz="3200" b="1" dirty="0">
                  <a:solidFill>
                    <a:srgbClr val="002060"/>
                  </a:solidFill>
                  <a:latin typeface="Fira Sans Extra Condensed"/>
                  <a:ea typeface="Fira Sans Extra Condensed"/>
                  <a:cs typeface="Fira Sans Extra Condensed"/>
                  <a:sym typeface="Fira Sans Extra Condensed"/>
                </a:endParaRPr>
              </a:p>
            </p:txBody>
          </p:sp>
          <p:sp>
            <p:nvSpPr>
              <p:cNvPr id="1977" name="Google Shape;1977;p38"/>
              <p:cNvSpPr txBox="1"/>
              <p:nvPr/>
            </p:nvSpPr>
            <p:spPr>
              <a:xfrm>
                <a:off x="5678825" y="1384765"/>
                <a:ext cx="2364827" cy="331800"/>
              </a:xfrm>
              <a:prstGeom prst="rect">
                <a:avLst/>
              </a:prstGeom>
              <a:noFill/>
              <a:ln>
                <a:noFill/>
              </a:ln>
            </p:spPr>
            <p:txBody>
              <a:bodyPr spcFirstLastPara="1" wrap="square" lIns="121900" tIns="121900" rIns="121900" bIns="121900" anchor="ctr" anchorCtr="0">
                <a:noAutofit/>
              </a:bodyPr>
              <a:lstStyle/>
              <a:p>
                <a:pPr algn="r"/>
                <a:r>
                  <a:rPr lang="en-CA" sz="2267" dirty="0">
                    <a:solidFill>
                      <a:srgbClr val="002060"/>
                    </a:solidFill>
                    <a:latin typeface="Roboto"/>
                    <a:ea typeface="Roboto"/>
                    <a:cs typeface="Roboto"/>
                    <a:sym typeface="Roboto"/>
                  </a:rPr>
                  <a:t>Let’s revise last chapter’s material!</a:t>
                </a:r>
              </a:p>
            </p:txBody>
          </p:sp>
        </p:grpSp>
        <p:sp>
          <p:nvSpPr>
            <p:cNvPr id="1978" name="Google Shape;1978;p38"/>
            <p:cNvSpPr/>
            <p:nvPr/>
          </p:nvSpPr>
          <p:spPr>
            <a:xfrm>
              <a:off x="6033300" y="1187400"/>
              <a:ext cx="596100" cy="596100"/>
            </a:xfrm>
            <a:prstGeom prst="ellipse">
              <a:avLst/>
            </a:prstGeom>
            <a:solidFill>
              <a:schemeClr val="accent4"/>
            </a:solidFill>
            <a:ln>
              <a:noFill/>
            </a:ln>
          </p:spPr>
          <p:txBody>
            <a:bodyPr spcFirstLastPara="1" wrap="square" lIns="121900" tIns="121900" rIns="121900" bIns="121900" anchor="ctr" anchorCtr="0">
              <a:noAutofit/>
            </a:bodyPr>
            <a:lstStyle/>
            <a:p>
              <a:pPr algn="ctr"/>
              <a:r>
                <a:rPr lang="en" sz="2400" b="1" dirty="0">
                  <a:solidFill>
                    <a:schemeClr val="bg1"/>
                  </a:solidFill>
                  <a:latin typeface="Fira Sans Extra Condensed"/>
                  <a:ea typeface="Fira Sans Extra Condensed"/>
                  <a:cs typeface="Fira Sans Extra Condensed"/>
                  <a:sym typeface="Fira Sans Extra Condensed"/>
                </a:rPr>
                <a:t>02</a:t>
              </a:r>
              <a:endParaRPr sz="2400" dirty="0">
                <a:solidFill>
                  <a:schemeClr val="bg1"/>
                </a:solidFill>
              </a:endParaRPr>
            </a:p>
          </p:txBody>
        </p:sp>
      </p:grpSp>
      <p:grpSp>
        <p:nvGrpSpPr>
          <p:cNvPr id="1979" name="Google Shape;1979;p38"/>
          <p:cNvGrpSpPr/>
          <p:nvPr/>
        </p:nvGrpSpPr>
        <p:grpSpPr>
          <a:xfrm>
            <a:off x="523411" y="3539168"/>
            <a:ext cx="3624187" cy="1667247"/>
            <a:chOff x="392558" y="2578063"/>
            <a:chExt cx="2718140" cy="1250435"/>
          </a:xfrm>
        </p:grpSpPr>
        <p:grpSp>
          <p:nvGrpSpPr>
            <p:cNvPr id="1980" name="Google Shape;1980;p38"/>
            <p:cNvGrpSpPr/>
            <p:nvPr/>
          </p:nvGrpSpPr>
          <p:grpSpPr>
            <a:xfrm>
              <a:off x="392558" y="2578063"/>
              <a:ext cx="2448299" cy="1250435"/>
              <a:chOff x="3516720" y="1229115"/>
              <a:chExt cx="2448299" cy="1250435"/>
            </a:xfrm>
          </p:grpSpPr>
          <p:sp>
            <p:nvSpPr>
              <p:cNvPr id="1981" name="Google Shape;1981;p38"/>
              <p:cNvSpPr txBox="1"/>
              <p:nvPr/>
            </p:nvSpPr>
            <p:spPr>
              <a:xfrm>
                <a:off x="3516720" y="1229115"/>
                <a:ext cx="2057400" cy="331800"/>
              </a:xfrm>
              <a:prstGeom prst="rect">
                <a:avLst/>
              </a:prstGeom>
              <a:noFill/>
              <a:ln>
                <a:noFill/>
              </a:ln>
            </p:spPr>
            <p:txBody>
              <a:bodyPr spcFirstLastPara="1" wrap="square" lIns="121900" tIns="121900" rIns="121900" bIns="121900" anchor="ctr" anchorCtr="0">
                <a:noAutofit/>
              </a:bodyPr>
              <a:lstStyle/>
              <a:p>
                <a:r>
                  <a:rPr lang="en" sz="3200" b="1" dirty="0">
                    <a:solidFill>
                      <a:srgbClr val="002060"/>
                    </a:solidFill>
                    <a:latin typeface="Fira Sans Extra Condensed"/>
                    <a:ea typeface="Fira Sans Extra Condensed"/>
                    <a:cs typeface="Fira Sans Extra Condensed"/>
                    <a:sym typeface="Fira Sans Extra Condensed"/>
                  </a:rPr>
                  <a:t>Topic of the day:</a:t>
                </a:r>
                <a:endParaRPr sz="3200" b="1" dirty="0">
                  <a:solidFill>
                    <a:srgbClr val="002060"/>
                  </a:solidFill>
                  <a:latin typeface="Fira Sans Extra Condensed"/>
                  <a:ea typeface="Fira Sans Extra Condensed"/>
                  <a:cs typeface="Fira Sans Extra Condensed"/>
                  <a:sym typeface="Fira Sans Extra Condensed"/>
                </a:endParaRPr>
              </a:p>
            </p:txBody>
          </p:sp>
          <p:sp>
            <p:nvSpPr>
              <p:cNvPr id="1982" name="Google Shape;1982;p38"/>
              <p:cNvSpPr txBox="1"/>
              <p:nvPr/>
            </p:nvSpPr>
            <p:spPr>
              <a:xfrm>
                <a:off x="3516720" y="2147750"/>
                <a:ext cx="2448299" cy="331800"/>
              </a:xfrm>
              <a:prstGeom prst="rect">
                <a:avLst/>
              </a:prstGeom>
              <a:noFill/>
              <a:ln>
                <a:noFill/>
              </a:ln>
            </p:spPr>
            <p:txBody>
              <a:bodyPr spcFirstLastPara="1" wrap="square" lIns="121900" tIns="121900" rIns="121900" bIns="121900" anchor="ctr" anchorCtr="0">
                <a:noAutofit/>
              </a:bodyPr>
              <a:lstStyle/>
              <a:p>
                <a:pPr marL="380990" indent="-380990">
                  <a:buFontTx/>
                  <a:buChar char="-"/>
                </a:pPr>
                <a:r>
                  <a:rPr lang="en-CA" sz="2267" dirty="0">
                    <a:solidFill>
                      <a:srgbClr val="002060"/>
                    </a:solidFill>
                    <a:latin typeface="Roboto"/>
                    <a:ea typeface="Roboto"/>
                    <a:cs typeface="Roboto"/>
                    <a:sym typeface="Roboto"/>
                  </a:rPr>
                  <a:t>P</a:t>
                </a:r>
                <a:r>
                  <a:rPr lang="en" sz="2267" dirty="0" err="1">
                    <a:solidFill>
                      <a:srgbClr val="002060"/>
                    </a:solidFill>
                    <a:latin typeface="Roboto"/>
                    <a:ea typeface="Roboto"/>
                    <a:cs typeface="Roboto"/>
                    <a:sym typeface="Roboto"/>
                  </a:rPr>
                  <a:t>rint</a:t>
                </a:r>
                <a:r>
                  <a:rPr lang="en" sz="2267" dirty="0">
                    <a:solidFill>
                      <a:srgbClr val="002060"/>
                    </a:solidFill>
                    <a:latin typeface="Roboto"/>
                    <a:ea typeface="Roboto"/>
                    <a:cs typeface="Roboto"/>
                    <a:sym typeface="Roboto"/>
                  </a:rPr>
                  <a:t>, input, conditionals, strings and integers, etc.</a:t>
                </a:r>
              </a:p>
              <a:p>
                <a:pPr marL="380990" indent="-380990">
                  <a:buFontTx/>
                  <a:buChar char="-"/>
                </a:pPr>
                <a:endParaRPr sz="2267" dirty="0">
                  <a:solidFill>
                    <a:srgbClr val="002060"/>
                  </a:solidFill>
                  <a:latin typeface="Roboto"/>
                  <a:ea typeface="Roboto"/>
                  <a:cs typeface="Roboto"/>
                  <a:sym typeface="Roboto"/>
                </a:endParaRPr>
              </a:p>
            </p:txBody>
          </p:sp>
        </p:grpSp>
        <p:sp>
          <p:nvSpPr>
            <p:cNvPr id="1983" name="Google Shape;1983;p38"/>
            <p:cNvSpPr/>
            <p:nvPr/>
          </p:nvSpPr>
          <p:spPr>
            <a:xfrm>
              <a:off x="2514598" y="2589598"/>
              <a:ext cx="596100" cy="596100"/>
            </a:xfrm>
            <a:prstGeom prst="ellipse">
              <a:avLst/>
            </a:prstGeom>
            <a:solidFill>
              <a:schemeClr val="accent5"/>
            </a:solidFill>
            <a:ln>
              <a:noFill/>
            </a:ln>
          </p:spPr>
          <p:txBody>
            <a:bodyPr spcFirstLastPara="1" wrap="square" lIns="121900" tIns="121900" rIns="121900" bIns="121900" anchor="ctr" anchorCtr="0">
              <a:noAutofit/>
            </a:bodyPr>
            <a:lstStyle/>
            <a:p>
              <a:pPr algn="ctr"/>
              <a:r>
                <a:rPr lang="en" sz="2400" b="1" dirty="0">
                  <a:solidFill>
                    <a:schemeClr val="bg1"/>
                  </a:solidFill>
                  <a:latin typeface="Fira Sans Extra Condensed"/>
                  <a:ea typeface="Fira Sans Extra Condensed"/>
                  <a:cs typeface="Fira Sans Extra Condensed"/>
                  <a:sym typeface="Fira Sans Extra Condensed"/>
                </a:rPr>
                <a:t>03</a:t>
              </a:r>
              <a:endParaRPr sz="2400" dirty="0">
                <a:solidFill>
                  <a:schemeClr val="bg1"/>
                </a:solidFill>
              </a:endParaRPr>
            </a:p>
          </p:txBody>
        </p:sp>
      </p:grpSp>
      <p:grpSp>
        <p:nvGrpSpPr>
          <p:cNvPr id="1984" name="Google Shape;1984;p38"/>
          <p:cNvGrpSpPr/>
          <p:nvPr/>
        </p:nvGrpSpPr>
        <p:grpSpPr>
          <a:xfrm>
            <a:off x="609597" y="5410234"/>
            <a:ext cx="3538000" cy="1021028"/>
            <a:chOff x="457198" y="4057675"/>
            <a:chExt cx="2653500" cy="765771"/>
          </a:xfrm>
        </p:grpSpPr>
        <p:grpSp>
          <p:nvGrpSpPr>
            <p:cNvPr id="1985" name="Google Shape;1985;p38"/>
            <p:cNvGrpSpPr/>
            <p:nvPr/>
          </p:nvGrpSpPr>
          <p:grpSpPr>
            <a:xfrm>
              <a:off x="457198" y="4057675"/>
              <a:ext cx="2135654" cy="765771"/>
              <a:chOff x="3581360" y="2254813"/>
              <a:chExt cx="2135654" cy="765771"/>
            </a:xfrm>
          </p:grpSpPr>
          <p:sp>
            <p:nvSpPr>
              <p:cNvPr id="1986" name="Google Shape;1986;p38"/>
              <p:cNvSpPr txBox="1"/>
              <p:nvPr/>
            </p:nvSpPr>
            <p:spPr>
              <a:xfrm>
                <a:off x="3581362" y="2254813"/>
                <a:ext cx="2057400" cy="331800"/>
              </a:xfrm>
              <a:prstGeom prst="rect">
                <a:avLst/>
              </a:prstGeom>
              <a:noFill/>
              <a:ln>
                <a:noFill/>
              </a:ln>
            </p:spPr>
            <p:txBody>
              <a:bodyPr spcFirstLastPara="1" wrap="square" lIns="121900" tIns="121900" rIns="121900" bIns="121900" anchor="ctr" anchorCtr="0">
                <a:noAutofit/>
              </a:bodyPr>
              <a:lstStyle/>
              <a:p>
                <a:r>
                  <a:rPr lang="en" sz="3200" b="1" dirty="0">
                    <a:solidFill>
                      <a:srgbClr val="002060"/>
                    </a:solidFill>
                    <a:latin typeface="Fira Sans Extra Condensed"/>
                    <a:ea typeface="Fira Sans Extra Condensed"/>
                    <a:cs typeface="Fira Sans Extra Condensed"/>
                    <a:sym typeface="Fira Sans Extra Condensed"/>
                  </a:rPr>
                  <a:t>Wrap-up</a:t>
                </a:r>
                <a:endParaRPr sz="3200" b="1" dirty="0">
                  <a:solidFill>
                    <a:srgbClr val="002060"/>
                  </a:solidFill>
                  <a:latin typeface="Fira Sans Extra Condensed"/>
                  <a:ea typeface="Fira Sans Extra Condensed"/>
                  <a:cs typeface="Fira Sans Extra Condensed"/>
                  <a:sym typeface="Fira Sans Extra Condensed"/>
                </a:endParaRPr>
              </a:p>
            </p:txBody>
          </p:sp>
          <p:sp>
            <p:nvSpPr>
              <p:cNvPr id="1987" name="Google Shape;1987;p38"/>
              <p:cNvSpPr txBox="1"/>
              <p:nvPr/>
            </p:nvSpPr>
            <p:spPr>
              <a:xfrm>
                <a:off x="3581360" y="2688784"/>
                <a:ext cx="2135654" cy="331800"/>
              </a:xfrm>
              <a:prstGeom prst="rect">
                <a:avLst/>
              </a:prstGeom>
              <a:noFill/>
              <a:ln>
                <a:noFill/>
              </a:ln>
            </p:spPr>
            <p:txBody>
              <a:bodyPr spcFirstLastPara="1" wrap="square" lIns="121900" tIns="121900" rIns="121900" bIns="121900" anchor="ctr" anchorCtr="0">
                <a:noAutofit/>
              </a:bodyPr>
              <a:lstStyle/>
              <a:p>
                <a:r>
                  <a:rPr lang="en" sz="2267" dirty="0">
                    <a:solidFill>
                      <a:srgbClr val="002060"/>
                    </a:solidFill>
                    <a:latin typeface="Roboto"/>
                    <a:ea typeface="Roboto"/>
                    <a:cs typeface="Roboto"/>
                    <a:sym typeface="Roboto"/>
                  </a:rPr>
                  <a:t>Summary of what we’ve learned today</a:t>
                </a:r>
                <a:endParaRPr sz="2267" dirty="0">
                  <a:solidFill>
                    <a:srgbClr val="002060"/>
                  </a:solidFill>
                  <a:latin typeface="Roboto"/>
                  <a:ea typeface="Roboto"/>
                  <a:cs typeface="Roboto"/>
                  <a:sym typeface="Roboto"/>
                </a:endParaRPr>
              </a:p>
            </p:txBody>
          </p:sp>
        </p:grpSp>
        <p:sp>
          <p:nvSpPr>
            <p:cNvPr id="1988" name="Google Shape;1988;p38"/>
            <p:cNvSpPr/>
            <p:nvPr/>
          </p:nvSpPr>
          <p:spPr>
            <a:xfrm>
              <a:off x="2514598" y="4134898"/>
              <a:ext cx="596100" cy="596100"/>
            </a:xfrm>
            <a:prstGeom prst="ellipse">
              <a:avLst/>
            </a:prstGeom>
            <a:solidFill>
              <a:schemeClr val="accent3"/>
            </a:solidFill>
            <a:ln>
              <a:noFill/>
            </a:ln>
          </p:spPr>
          <p:txBody>
            <a:bodyPr spcFirstLastPara="1" wrap="square" lIns="121900" tIns="121900" rIns="121900" bIns="121900" anchor="ctr" anchorCtr="0">
              <a:noAutofit/>
            </a:bodyPr>
            <a:lstStyle/>
            <a:p>
              <a:pPr algn="ctr"/>
              <a:r>
                <a:rPr lang="en" sz="2400" b="1" dirty="0">
                  <a:solidFill>
                    <a:schemeClr val="bg1"/>
                  </a:solidFill>
                  <a:latin typeface="Fira Sans Extra Condensed"/>
                  <a:ea typeface="Fira Sans Extra Condensed"/>
                  <a:cs typeface="Fira Sans Extra Condensed"/>
                  <a:sym typeface="Fira Sans Extra Condensed"/>
                </a:rPr>
                <a:t>05</a:t>
              </a:r>
              <a:endParaRPr sz="2400" dirty="0">
                <a:solidFill>
                  <a:schemeClr val="bg1"/>
                </a:solidFill>
              </a:endParaRPr>
            </a:p>
          </p:txBody>
        </p:sp>
      </p:grpSp>
      <p:grpSp>
        <p:nvGrpSpPr>
          <p:cNvPr id="1989" name="Google Shape;1989;p38"/>
          <p:cNvGrpSpPr/>
          <p:nvPr/>
        </p:nvGrpSpPr>
        <p:grpSpPr>
          <a:xfrm>
            <a:off x="8044400" y="3573502"/>
            <a:ext cx="3684933" cy="1237200"/>
            <a:chOff x="6033300" y="2616950"/>
            <a:chExt cx="2763700" cy="927900"/>
          </a:xfrm>
        </p:grpSpPr>
        <p:grpSp>
          <p:nvGrpSpPr>
            <p:cNvPr id="1990" name="Google Shape;1990;p38"/>
            <p:cNvGrpSpPr/>
            <p:nvPr/>
          </p:nvGrpSpPr>
          <p:grpSpPr>
            <a:xfrm>
              <a:off x="6386599" y="2629086"/>
              <a:ext cx="2410401" cy="915764"/>
              <a:chOff x="6386649" y="2756176"/>
              <a:chExt cx="2410401" cy="915764"/>
            </a:xfrm>
          </p:grpSpPr>
          <p:sp>
            <p:nvSpPr>
              <p:cNvPr id="1991" name="Google Shape;1991;p38"/>
              <p:cNvSpPr txBox="1"/>
              <p:nvPr/>
            </p:nvSpPr>
            <p:spPr>
              <a:xfrm>
                <a:off x="6386649" y="2756176"/>
                <a:ext cx="2410401" cy="331800"/>
              </a:xfrm>
              <a:prstGeom prst="rect">
                <a:avLst/>
              </a:prstGeom>
              <a:noFill/>
              <a:ln>
                <a:noFill/>
              </a:ln>
            </p:spPr>
            <p:txBody>
              <a:bodyPr spcFirstLastPara="1" wrap="square" lIns="121900" tIns="121900" rIns="121900" bIns="121900" anchor="ctr" anchorCtr="0">
                <a:noAutofit/>
              </a:bodyPr>
              <a:lstStyle/>
              <a:p>
                <a:pPr algn="r"/>
                <a:r>
                  <a:rPr lang="en" sz="3200" b="1" dirty="0">
                    <a:solidFill>
                      <a:srgbClr val="002060"/>
                    </a:solidFill>
                    <a:latin typeface="Fira Sans Extra Condensed"/>
                    <a:ea typeface="Fira Sans Extra Condensed"/>
                    <a:cs typeface="Fira Sans Extra Condensed"/>
                    <a:sym typeface="Fira Sans Extra Condensed"/>
                  </a:rPr>
                  <a:t>Practice time!</a:t>
                </a:r>
                <a:endParaRPr sz="3200" b="1" dirty="0">
                  <a:solidFill>
                    <a:srgbClr val="002060"/>
                  </a:solidFill>
                  <a:latin typeface="Fira Sans Extra Condensed"/>
                  <a:ea typeface="Fira Sans Extra Condensed"/>
                  <a:cs typeface="Fira Sans Extra Condensed"/>
                  <a:sym typeface="Fira Sans Extra Condensed"/>
                </a:endParaRPr>
              </a:p>
            </p:txBody>
          </p:sp>
          <p:sp>
            <p:nvSpPr>
              <p:cNvPr id="1992" name="Google Shape;1992;p38"/>
              <p:cNvSpPr txBox="1"/>
              <p:nvPr/>
            </p:nvSpPr>
            <p:spPr>
              <a:xfrm>
                <a:off x="6815850" y="3340140"/>
                <a:ext cx="1981200" cy="331800"/>
              </a:xfrm>
              <a:prstGeom prst="rect">
                <a:avLst/>
              </a:prstGeom>
              <a:noFill/>
              <a:ln>
                <a:noFill/>
              </a:ln>
            </p:spPr>
            <p:txBody>
              <a:bodyPr spcFirstLastPara="1" wrap="square" lIns="121900" tIns="121900" rIns="121900" bIns="121900" anchor="ctr" anchorCtr="0">
                <a:noAutofit/>
              </a:bodyPr>
              <a:lstStyle/>
              <a:p>
                <a:pPr algn="r"/>
                <a:r>
                  <a:rPr lang="en" sz="2267" dirty="0">
                    <a:solidFill>
                      <a:srgbClr val="002060"/>
                    </a:solidFill>
                    <a:latin typeface="Roboto"/>
                    <a:ea typeface="Roboto"/>
                    <a:cs typeface="Roboto"/>
                    <a:sym typeface="Roboto"/>
                  </a:rPr>
                  <a:t>Let’s warm up with some coding exercises!</a:t>
                </a:r>
                <a:endParaRPr sz="2267" dirty="0">
                  <a:solidFill>
                    <a:srgbClr val="002060"/>
                  </a:solidFill>
                  <a:latin typeface="Roboto"/>
                  <a:ea typeface="Roboto"/>
                  <a:cs typeface="Roboto"/>
                  <a:sym typeface="Roboto"/>
                </a:endParaRPr>
              </a:p>
            </p:txBody>
          </p:sp>
        </p:grpSp>
        <p:sp>
          <p:nvSpPr>
            <p:cNvPr id="1993" name="Google Shape;1993;p38"/>
            <p:cNvSpPr/>
            <p:nvPr/>
          </p:nvSpPr>
          <p:spPr>
            <a:xfrm>
              <a:off x="6033300" y="2616950"/>
              <a:ext cx="596100" cy="596100"/>
            </a:xfrm>
            <a:prstGeom prst="ellipse">
              <a:avLst/>
            </a:prstGeom>
            <a:solidFill>
              <a:schemeClr val="accent6">
                <a:lumMod val="60000"/>
                <a:lumOff val="40000"/>
              </a:schemeClr>
            </a:solidFill>
            <a:ln>
              <a:noFill/>
            </a:ln>
          </p:spPr>
          <p:txBody>
            <a:bodyPr spcFirstLastPara="1" wrap="square" lIns="121900" tIns="121900" rIns="121900" bIns="121900" anchor="ctr" anchorCtr="0">
              <a:noAutofit/>
            </a:bodyPr>
            <a:lstStyle/>
            <a:p>
              <a:pPr algn="ctr"/>
              <a:r>
                <a:rPr lang="en" sz="2400" b="1" dirty="0">
                  <a:solidFill>
                    <a:schemeClr val="bg1"/>
                  </a:solidFill>
                  <a:latin typeface="Fira Sans Extra Condensed"/>
                  <a:ea typeface="Fira Sans Extra Condensed"/>
                  <a:cs typeface="Fira Sans Extra Condensed"/>
                  <a:sym typeface="Fira Sans Extra Condensed"/>
                </a:rPr>
                <a:t>04</a:t>
              </a:r>
              <a:endParaRPr sz="2400" dirty="0">
                <a:solidFill>
                  <a:schemeClr val="bg1"/>
                </a:solidFill>
              </a:endParaRPr>
            </a:p>
          </p:txBody>
        </p:sp>
      </p:grpSp>
      <p:grpSp>
        <p:nvGrpSpPr>
          <p:cNvPr id="1994" name="Google Shape;1994;p38"/>
          <p:cNvGrpSpPr/>
          <p:nvPr/>
        </p:nvGrpSpPr>
        <p:grpSpPr>
          <a:xfrm>
            <a:off x="8044400" y="5336379"/>
            <a:ext cx="3624203" cy="1008687"/>
            <a:chOff x="6033300" y="4002284"/>
            <a:chExt cx="2718152" cy="756515"/>
          </a:xfrm>
        </p:grpSpPr>
        <p:grpSp>
          <p:nvGrpSpPr>
            <p:cNvPr id="1995" name="Google Shape;1995;p38"/>
            <p:cNvGrpSpPr/>
            <p:nvPr/>
          </p:nvGrpSpPr>
          <p:grpSpPr>
            <a:xfrm>
              <a:off x="6694052" y="4002284"/>
              <a:ext cx="2057400" cy="756515"/>
              <a:chOff x="6694102" y="4003172"/>
              <a:chExt cx="2057400" cy="756515"/>
            </a:xfrm>
          </p:grpSpPr>
          <p:sp>
            <p:nvSpPr>
              <p:cNvPr id="1996" name="Google Shape;1996;p38"/>
              <p:cNvSpPr txBox="1"/>
              <p:nvPr/>
            </p:nvSpPr>
            <p:spPr>
              <a:xfrm>
                <a:off x="6694102" y="4003172"/>
                <a:ext cx="2057400" cy="331800"/>
              </a:xfrm>
              <a:prstGeom prst="rect">
                <a:avLst/>
              </a:prstGeom>
              <a:noFill/>
              <a:ln>
                <a:noFill/>
              </a:ln>
            </p:spPr>
            <p:txBody>
              <a:bodyPr spcFirstLastPara="1" wrap="square" lIns="121900" tIns="121900" rIns="121900" bIns="121900" anchor="ctr" anchorCtr="0">
                <a:noAutofit/>
              </a:bodyPr>
              <a:lstStyle/>
              <a:p>
                <a:pPr algn="r"/>
                <a:r>
                  <a:rPr lang="en" sz="3200" b="1" dirty="0">
                    <a:solidFill>
                      <a:srgbClr val="002060"/>
                    </a:solidFill>
                    <a:latin typeface="Fira Sans Extra Condensed"/>
                    <a:ea typeface="Fira Sans Extra Condensed"/>
                    <a:cs typeface="Fira Sans Extra Condensed"/>
                    <a:sym typeface="Fira Sans Extra Condensed"/>
                  </a:rPr>
                  <a:t>Conclusion</a:t>
                </a:r>
                <a:endParaRPr sz="3200" b="1" dirty="0">
                  <a:solidFill>
                    <a:srgbClr val="002060"/>
                  </a:solidFill>
                  <a:latin typeface="Fira Sans Extra Condensed"/>
                  <a:ea typeface="Fira Sans Extra Condensed"/>
                  <a:cs typeface="Fira Sans Extra Condensed"/>
                  <a:sym typeface="Fira Sans Extra Condensed"/>
                </a:endParaRPr>
              </a:p>
            </p:txBody>
          </p:sp>
          <p:sp>
            <p:nvSpPr>
              <p:cNvPr id="1997" name="Google Shape;1997;p38"/>
              <p:cNvSpPr txBox="1"/>
              <p:nvPr/>
            </p:nvSpPr>
            <p:spPr>
              <a:xfrm>
                <a:off x="6770275" y="4427887"/>
                <a:ext cx="1981200" cy="331800"/>
              </a:xfrm>
              <a:prstGeom prst="rect">
                <a:avLst/>
              </a:prstGeom>
              <a:noFill/>
              <a:ln>
                <a:noFill/>
              </a:ln>
            </p:spPr>
            <p:txBody>
              <a:bodyPr spcFirstLastPara="1" wrap="square" lIns="121900" tIns="121900" rIns="121900" bIns="121900" anchor="ctr" anchorCtr="0">
                <a:noAutofit/>
              </a:bodyPr>
              <a:lstStyle/>
              <a:p>
                <a:pPr algn="r"/>
                <a:r>
                  <a:rPr lang="en" sz="2267" dirty="0">
                    <a:solidFill>
                      <a:srgbClr val="002060"/>
                    </a:solidFill>
                    <a:latin typeface="Roboto"/>
                    <a:ea typeface="Roboto"/>
                    <a:cs typeface="Roboto"/>
                    <a:sym typeface="Roboto"/>
                  </a:rPr>
                  <a:t>homework and questions</a:t>
                </a:r>
                <a:endParaRPr sz="2267" dirty="0">
                  <a:solidFill>
                    <a:srgbClr val="002060"/>
                  </a:solidFill>
                  <a:latin typeface="Roboto"/>
                  <a:ea typeface="Roboto"/>
                  <a:cs typeface="Roboto"/>
                  <a:sym typeface="Roboto"/>
                </a:endParaRPr>
              </a:p>
            </p:txBody>
          </p:sp>
        </p:grpSp>
        <p:sp>
          <p:nvSpPr>
            <p:cNvPr id="1998" name="Google Shape;1998;p38"/>
            <p:cNvSpPr/>
            <p:nvPr/>
          </p:nvSpPr>
          <p:spPr>
            <a:xfrm>
              <a:off x="6033300" y="4135875"/>
              <a:ext cx="596100" cy="596100"/>
            </a:xfrm>
            <a:prstGeom prst="ellipse">
              <a:avLst/>
            </a:prstGeom>
            <a:solidFill>
              <a:srgbClr val="92D050"/>
            </a:solidFill>
            <a:ln>
              <a:noFill/>
            </a:ln>
          </p:spPr>
          <p:txBody>
            <a:bodyPr spcFirstLastPara="1" wrap="square" lIns="121900" tIns="121900" rIns="121900" bIns="121900" anchor="ctr" anchorCtr="0">
              <a:noAutofit/>
            </a:bodyPr>
            <a:lstStyle/>
            <a:p>
              <a:pPr algn="ctr"/>
              <a:r>
                <a:rPr lang="en" sz="2400" b="1" dirty="0">
                  <a:solidFill>
                    <a:schemeClr val="bg1"/>
                  </a:solidFill>
                  <a:latin typeface="Fira Sans Extra Condensed"/>
                  <a:ea typeface="Fira Sans Extra Condensed"/>
                  <a:cs typeface="Fira Sans Extra Condensed"/>
                  <a:sym typeface="Fira Sans Extra Condensed"/>
                </a:rPr>
                <a:t>06</a:t>
              </a:r>
              <a:endParaRPr sz="2400" dirty="0">
                <a:solidFill>
                  <a:schemeClr val="bg1"/>
                </a:solidFill>
              </a:endParaRPr>
            </a:p>
          </p:txBody>
        </p:sp>
      </p:grpSp>
      <p:sp>
        <p:nvSpPr>
          <p:cNvPr id="1999" name="Google Shape;1999;p38"/>
          <p:cNvSpPr txBox="1"/>
          <p:nvPr/>
        </p:nvSpPr>
        <p:spPr>
          <a:xfrm>
            <a:off x="4889500" y="5690333"/>
            <a:ext cx="2412800" cy="442400"/>
          </a:xfrm>
          <a:prstGeom prst="rect">
            <a:avLst/>
          </a:prstGeom>
          <a:noFill/>
          <a:ln>
            <a:noFill/>
          </a:ln>
        </p:spPr>
        <p:txBody>
          <a:bodyPr spcFirstLastPara="1" wrap="square" lIns="121900" tIns="121900" rIns="121900" bIns="121900" anchor="ctr" anchorCtr="0">
            <a:noAutofit/>
          </a:bodyPr>
          <a:lstStyle/>
          <a:p>
            <a:pPr algn="ctr"/>
            <a:r>
              <a:rPr lang="en" sz="2400" b="1" dirty="0" err="1">
                <a:solidFill>
                  <a:schemeClr val="bg1"/>
                </a:solidFill>
                <a:latin typeface="Fira Sans Extra Condensed"/>
                <a:ea typeface="Fira Sans Extra Condensed"/>
                <a:cs typeface="Fira Sans Extra Condensed"/>
                <a:sym typeface="Fira Sans Extra Condensed"/>
              </a:rPr>
              <a:t>CodeU</a:t>
            </a:r>
            <a:r>
              <a:rPr lang="en" sz="2400" b="1" dirty="0">
                <a:solidFill>
                  <a:schemeClr val="bg1"/>
                </a:solidFill>
                <a:latin typeface="Fira Sans Extra Condensed"/>
                <a:ea typeface="Fira Sans Extra Condensed"/>
                <a:cs typeface="Fira Sans Extra Condensed"/>
                <a:sym typeface="Fira Sans Extra Condensed"/>
              </a:rPr>
              <a:t> Robot</a:t>
            </a:r>
            <a:endParaRPr sz="2400" b="1" dirty="0">
              <a:solidFill>
                <a:schemeClr val="bg1"/>
              </a:solidFill>
              <a:latin typeface="Fira Sans Extra Condensed"/>
              <a:ea typeface="Fira Sans Extra Condensed"/>
              <a:cs typeface="Fira Sans Extra Condensed"/>
              <a:sym typeface="Fira Sans Extra Condensed"/>
            </a:endParaRPr>
          </a:p>
        </p:txBody>
      </p:sp>
      <p:grpSp>
        <p:nvGrpSpPr>
          <p:cNvPr id="2" name="Google Shape;1969;p38">
            <a:extLst>
              <a:ext uri="{FF2B5EF4-FFF2-40B4-BE49-F238E27FC236}">
                <a16:creationId xmlns:a16="http://schemas.microsoft.com/office/drawing/2014/main" id="{81FBE0BA-F64F-2D58-6EFE-0B1FA2248948}"/>
              </a:ext>
            </a:extLst>
          </p:cNvPr>
          <p:cNvGrpSpPr/>
          <p:nvPr/>
        </p:nvGrpSpPr>
        <p:grpSpPr>
          <a:xfrm>
            <a:off x="608265" y="1473933"/>
            <a:ext cx="3539335" cy="1206061"/>
            <a:chOff x="456198" y="1105450"/>
            <a:chExt cx="2654501" cy="904546"/>
          </a:xfrm>
        </p:grpSpPr>
        <p:sp>
          <p:nvSpPr>
            <p:cNvPr id="3" name="Google Shape;1970;p38">
              <a:extLst>
                <a:ext uri="{FF2B5EF4-FFF2-40B4-BE49-F238E27FC236}">
                  <a16:creationId xmlns:a16="http://schemas.microsoft.com/office/drawing/2014/main" id="{2CEB6741-A568-1067-8FD8-5C0A9E57BB37}"/>
                </a:ext>
              </a:extLst>
            </p:cNvPr>
            <p:cNvSpPr/>
            <p:nvPr/>
          </p:nvSpPr>
          <p:spPr>
            <a:xfrm>
              <a:off x="2514599" y="1187399"/>
              <a:ext cx="596100" cy="596100"/>
            </a:xfrm>
            <a:prstGeom prst="ellipse">
              <a:avLst/>
            </a:prstGeom>
            <a:solidFill>
              <a:srgbClr val="FFD100"/>
            </a:solidFill>
            <a:ln>
              <a:noFill/>
            </a:ln>
          </p:spPr>
          <p:txBody>
            <a:bodyPr spcFirstLastPara="1" wrap="square" lIns="121900" tIns="121900" rIns="121900" bIns="121900" anchor="ctr" anchorCtr="0">
              <a:noAutofit/>
            </a:bodyPr>
            <a:lstStyle/>
            <a:p>
              <a:pPr algn="ctr"/>
              <a:r>
                <a:rPr lang="en" sz="2400" b="1" dirty="0">
                  <a:solidFill>
                    <a:schemeClr val="bg1"/>
                  </a:solidFill>
                  <a:latin typeface="Fira Sans Extra Condensed"/>
                  <a:ea typeface="Fira Sans Extra Condensed"/>
                  <a:cs typeface="Fira Sans Extra Condensed"/>
                  <a:sym typeface="Fira Sans Extra Condensed"/>
                </a:rPr>
                <a:t>01</a:t>
              </a:r>
              <a:endParaRPr sz="2400" dirty="0">
                <a:solidFill>
                  <a:schemeClr val="bg1"/>
                </a:solidFill>
              </a:endParaRPr>
            </a:p>
          </p:txBody>
        </p:sp>
        <p:grpSp>
          <p:nvGrpSpPr>
            <p:cNvPr id="4" name="Google Shape;1971;p38">
              <a:extLst>
                <a:ext uri="{FF2B5EF4-FFF2-40B4-BE49-F238E27FC236}">
                  <a16:creationId xmlns:a16="http://schemas.microsoft.com/office/drawing/2014/main" id="{BB494C5F-B8BD-8C9C-85F9-6956466D4C62}"/>
                </a:ext>
              </a:extLst>
            </p:cNvPr>
            <p:cNvGrpSpPr/>
            <p:nvPr/>
          </p:nvGrpSpPr>
          <p:grpSpPr>
            <a:xfrm>
              <a:off x="456198" y="1105450"/>
              <a:ext cx="2058403" cy="904546"/>
              <a:chOff x="3968548" y="1108688"/>
              <a:chExt cx="2058403" cy="904546"/>
            </a:xfrm>
          </p:grpSpPr>
          <p:sp>
            <p:nvSpPr>
              <p:cNvPr id="5" name="Google Shape;1972;p38">
                <a:extLst>
                  <a:ext uri="{FF2B5EF4-FFF2-40B4-BE49-F238E27FC236}">
                    <a16:creationId xmlns:a16="http://schemas.microsoft.com/office/drawing/2014/main" id="{AACC5F5B-A5E1-474C-4C0F-71DCE8FF1749}"/>
                  </a:ext>
                </a:extLst>
              </p:cNvPr>
              <p:cNvSpPr txBox="1"/>
              <p:nvPr/>
            </p:nvSpPr>
            <p:spPr>
              <a:xfrm>
                <a:off x="3969551" y="1108688"/>
                <a:ext cx="2057400" cy="331800"/>
              </a:xfrm>
              <a:prstGeom prst="rect">
                <a:avLst/>
              </a:prstGeom>
              <a:noFill/>
              <a:ln>
                <a:noFill/>
              </a:ln>
            </p:spPr>
            <p:txBody>
              <a:bodyPr spcFirstLastPara="1" wrap="square" lIns="121900" tIns="121900" rIns="121900" bIns="121900" anchor="ctr" anchorCtr="0">
                <a:noAutofit/>
              </a:bodyPr>
              <a:lstStyle/>
              <a:p>
                <a:r>
                  <a:rPr lang="en" sz="3200" b="1" dirty="0">
                    <a:solidFill>
                      <a:srgbClr val="002060"/>
                    </a:solidFill>
                    <a:latin typeface="Fira Sans Extra Condensed"/>
                    <a:ea typeface="Fira Sans Extra Condensed"/>
                    <a:cs typeface="Fira Sans Extra Condensed"/>
                    <a:sym typeface="Fira Sans Extra Condensed"/>
                  </a:rPr>
                  <a:t>Kahoot!</a:t>
                </a:r>
                <a:endParaRPr sz="3200" b="1" dirty="0">
                  <a:solidFill>
                    <a:srgbClr val="002060"/>
                  </a:solidFill>
                  <a:latin typeface="Fira Sans Extra Condensed"/>
                  <a:ea typeface="Fira Sans Extra Condensed"/>
                  <a:cs typeface="Fira Sans Extra Condensed"/>
                  <a:sym typeface="Fira Sans Extra Condensed"/>
                </a:endParaRPr>
              </a:p>
            </p:txBody>
          </p:sp>
          <p:sp>
            <p:nvSpPr>
              <p:cNvPr id="6" name="Google Shape;1973;p38">
                <a:extLst>
                  <a:ext uri="{FF2B5EF4-FFF2-40B4-BE49-F238E27FC236}">
                    <a16:creationId xmlns:a16="http://schemas.microsoft.com/office/drawing/2014/main" id="{1C856726-C1D9-7431-CAB8-8E986D4C7DC1}"/>
                  </a:ext>
                </a:extLst>
              </p:cNvPr>
              <p:cNvSpPr txBox="1"/>
              <p:nvPr/>
            </p:nvSpPr>
            <p:spPr>
              <a:xfrm>
                <a:off x="3968548" y="1681434"/>
                <a:ext cx="1981200" cy="331800"/>
              </a:xfrm>
              <a:prstGeom prst="rect">
                <a:avLst/>
              </a:prstGeom>
              <a:noFill/>
              <a:ln>
                <a:noFill/>
              </a:ln>
            </p:spPr>
            <p:txBody>
              <a:bodyPr spcFirstLastPara="1" wrap="square" lIns="121900" tIns="121900" rIns="121900" bIns="121900" anchor="ctr" anchorCtr="0">
                <a:noAutofit/>
              </a:bodyPr>
              <a:lstStyle/>
              <a:p>
                <a:r>
                  <a:rPr lang="en" sz="2400" dirty="0">
                    <a:solidFill>
                      <a:srgbClr val="002060"/>
                    </a:solidFill>
                    <a:latin typeface="Roboto"/>
                    <a:ea typeface="Roboto"/>
                    <a:cs typeface="Roboto"/>
                    <a:sym typeface="Roboto"/>
                  </a:rPr>
                  <a:t>To recap what was seen in the first chapter!</a:t>
                </a:r>
                <a:endParaRPr sz="2400" dirty="0">
                  <a:solidFill>
                    <a:srgbClr val="002060"/>
                  </a:solidFill>
                  <a:latin typeface="Roboto"/>
                  <a:ea typeface="Roboto"/>
                  <a:cs typeface="Roboto"/>
                  <a:sym typeface="Roboto"/>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46;p15">
            <a:extLst>
              <a:ext uri="{FF2B5EF4-FFF2-40B4-BE49-F238E27FC236}">
                <a16:creationId xmlns:a16="http://schemas.microsoft.com/office/drawing/2014/main" id="{EC47BF5A-505E-CFB8-8FE4-F2A6CF2BEBE1}"/>
              </a:ext>
            </a:extLst>
          </p:cNvPr>
          <p:cNvSpPr txBox="1">
            <a:spLocks/>
          </p:cNvSpPr>
          <p:nvPr/>
        </p:nvSpPr>
        <p:spPr>
          <a:xfrm>
            <a:off x="2409620" y="344744"/>
            <a:ext cx="7372761" cy="1441243"/>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5200"/>
              <a:buFont typeface="Fira Sans Extra Condensed"/>
              <a:buNone/>
              <a:defRPr sz="5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9pPr>
          </a:lstStyle>
          <a:p>
            <a:pPr algn="ctr"/>
            <a:r>
              <a:rPr lang="en-CA" sz="8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Time for </a:t>
            </a:r>
            <a:r>
              <a:rPr lang="en-CA" sz="8000" b="1" dirty="0">
                <a:ln w="10160">
                  <a:solidFill>
                    <a:schemeClr val="accent5"/>
                  </a:solidFill>
                  <a:prstDash val="solid"/>
                </a:ln>
                <a:solidFill>
                  <a:srgbClr val="00B050"/>
                </a:solidFill>
                <a:effectLst>
                  <a:outerShdw blurRad="38100" dist="22860" dir="5400000" algn="tl" rotWithShape="0">
                    <a:srgbClr val="000000">
                      <a:alpha val="30000"/>
                    </a:srgbClr>
                  </a:outerShdw>
                </a:effectLst>
              </a:rPr>
              <a:t>Kahoot</a:t>
            </a:r>
            <a:r>
              <a:rPr lang="en-CA" sz="8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a:t>
            </a:r>
            <a:br>
              <a:rPr lang="en-CA" sz="8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br>
            <a:endParaRPr lang="en-CA" sz="6667" i="1" dirty="0">
              <a:solidFill>
                <a:schemeClr val="bg1"/>
              </a:solidFill>
            </a:endParaRPr>
          </a:p>
        </p:txBody>
      </p:sp>
      <p:pic>
        <p:nvPicPr>
          <p:cNvPr id="1028" name="Picture 4" descr="Öğrenmeyi keyifli hale getiren uygulama: Kahoot! | by mektepp | Medium">
            <a:extLst>
              <a:ext uri="{FF2B5EF4-FFF2-40B4-BE49-F238E27FC236}">
                <a16:creationId xmlns:a16="http://schemas.microsoft.com/office/drawing/2014/main" id="{B90F050D-2CCB-76C9-7992-AD362679C2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Oval Callout 5">
            <a:extLst>
              <a:ext uri="{FF2B5EF4-FFF2-40B4-BE49-F238E27FC236}">
                <a16:creationId xmlns:a16="http://schemas.microsoft.com/office/drawing/2014/main" id="{B2A719E3-7F04-5DA6-164C-9CCA48C49634}"/>
              </a:ext>
            </a:extLst>
          </p:cNvPr>
          <p:cNvSpPr/>
          <p:nvPr/>
        </p:nvSpPr>
        <p:spPr>
          <a:xfrm>
            <a:off x="2749973" y="687536"/>
            <a:ext cx="3346027" cy="1441243"/>
          </a:xfrm>
          <a:prstGeom prst="wedgeEllipse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latin typeface="Fira Sans" panose="020B0503050000020004" pitchFamily="34" charset="0"/>
              </a:rPr>
              <a:t>Head over to </a:t>
            </a:r>
            <a:r>
              <a:rPr lang="en-US" sz="2000" b="1" u="sng" dirty="0" err="1">
                <a:solidFill>
                  <a:schemeClr val="accent3"/>
                </a:solidFill>
                <a:latin typeface="Fira Sans" panose="020B0503050000020004" pitchFamily="34" charset="0"/>
              </a:rPr>
              <a:t>Kahoot.it</a:t>
            </a:r>
            <a:r>
              <a:rPr lang="en-US" sz="2000" b="1" u="sng" dirty="0">
                <a:solidFill>
                  <a:schemeClr val="accent3"/>
                </a:solidFill>
                <a:latin typeface="Fira Sans" panose="020B0503050000020004" pitchFamily="34" charset="0"/>
              </a:rPr>
              <a:t> </a:t>
            </a:r>
            <a:r>
              <a:rPr lang="en-US" sz="2000" b="1" dirty="0">
                <a:latin typeface="Fira Sans" panose="020B0503050000020004" pitchFamily="34" charset="0"/>
              </a:rPr>
              <a:t>for a fun coding quiz!</a:t>
            </a:r>
          </a:p>
        </p:txBody>
      </p:sp>
    </p:spTree>
    <p:extLst>
      <p:ext uri="{BB962C8B-B14F-4D97-AF65-F5344CB8AC3E}">
        <p14:creationId xmlns:p14="http://schemas.microsoft.com/office/powerpoint/2010/main" val="424013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639"/>
        <p:cNvGrpSpPr/>
        <p:nvPr/>
      </p:nvGrpSpPr>
      <p:grpSpPr>
        <a:xfrm>
          <a:off x="0" y="0"/>
          <a:ext cx="0" cy="0"/>
          <a:chOff x="0" y="0"/>
          <a:chExt cx="0" cy="0"/>
        </a:xfrm>
      </p:grpSpPr>
      <p:grpSp>
        <p:nvGrpSpPr>
          <p:cNvPr id="642" name="Google Shape;642;p22"/>
          <p:cNvGrpSpPr/>
          <p:nvPr/>
        </p:nvGrpSpPr>
        <p:grpSpPr>
          <a:xfrm>
            <a:off x="9724484" y="1785816"/>
            <a:ext cx="788140" cy="2965544"/>
            <a:chOff x="8686327" y="1939200"/>
            <a:chExt cx="788140" cy="2965544"/>
          </a:xfrm>
        </p:grpSpPr>
        <p:sp>
          <p:nvSpPr>
            <p:cNvPr id="643" name="Google Shape;643;p22"/>
            <p:cNvSpPr/>
            <p:nvPr/>
          </p:nvSpPr>
          <p:spPr>
            <a:xfrm rot="10800000">
              <a:off x="8686327" y="4513840"/>
              <a:ext cx="202208" cy="390904"/>
            </a:xfrm>
            <a:custGeom>
              <a:avLst/>
              <a:gdLst/>
              <a:ahLst/>
              <a:cxnLst/>
              <a:rect l="l" t="t" r="r" b="b"/>
              <a:pathLst>
                <a:path w="202208" h="390904" extrusionOk="0">
                  <a:moveTo>
                    <a:pt x="202209" y="390904"/>
                  </a:moveTo>
                  <a:lnTo>
                    <a:pt x="63989" y="160091"/>
                  </a:lnTo>
                  <a:cubicBezTo>
                    <a:pt x="35526" y="112559"/>
                    <a:pt x="6356" y="63119"/>
                    <a:pt x="0" y="8029"/>
                  </a:cubicBezTo>
                  <a:cubicBezTo>
                    <a:pt x="5015" y="-1435"/>
                    <a:pt x="19211" y="-2142"/>
                    <a:pt x="28110" y="3862"/>
                  </a:cubicBezTo>
                  <a:cubicBezTo>
                    <a:pt x="37009" y="9865"/>
                    <a:pt x="41741" y="20106"/>
                    <a:pt x="46120" y="29853"/>
                  </a:cubicBezTo>
                  <a:cubicBezTo>
                    <a:pt x="100433" y="151404"/>
                    <a:pt x="154676" y="272885"/>
                    <a:pt x="202209" y="390904"/>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22"/>
            <p:cNvSpPr/>
            <p:nvPr/>
          </p:nvSpPr>
          <p:spPr>
            <a:xfrm>
              <a:off x="9009593" y="4100995"/>
              <a:ext cx="403075" cy="194909"/>
            </a:xfrm>
            <a:custGeom>
              <a:avLst/>
              <a:gdLst/>
              <a:ahLst/>
              <a:cxnLst/>
              <a:rect l="l" t="t" r="r" b="b"/>
              <a:pathLst>
                <a:path w="403075" h="194909" extrusionOk="0">
                  <a:moveTo>
                    <a:pt x="70" y="71"/>
                  </a:moveTo>
                  <a:cubicBezTo>
                    <a:pt x="63071" y="63495"/>
                    <a:pt x="136736" y="116395"/>
                    <a:pt x="216970" y="155806"/>
                  </a:cubicBezTo>
                  <a:cubicBezTo>
                    <a:pt x="274814" y="184269"/>
                    <a:pt x="340993" y="206022"/>
                    <a:pt x="403075" y="188789"/>
                  </a:cubicBezTo>
                  <a:cubicBezTo>
                    <a:pt x="395800" y="160962"/>
                    <a:pt x="372281" y="139773"/>
                    <a:pt x="346219" y="127413"/>
                  </a:cubicBezTo>
                  <a:cubicBezTo>
                    <a:pt x="320158" y="115053"/>
                    <a:pt x="291483" y="110109"/>
                    <a:pt x="263372" y="103611"/>
                  </a:cubicBezTo>
                  <a:cubicBezTo>
                    <a:pt x="168943" y="81929"/>
                    <a:pt x="78750" y="42236"/>
                    <a:pt x="0" y="0"/>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22"/>
            <p:cNvSpPr/>
            <p:nvPr/>
          </p:nvSpPr>
          <p:spPr>
            <a:xfrm flipH="1">
              <a:off x="9038010" y="3448295"/>
              <a:ext cx="436457" cy="94475"/>
            </a:xfrm>
            <a:custGeom>
              <a:avLst/>
              <a:gdLst/>
              <a:ahLst/>
              <a:cxnLst/>
              <a:rect l="l" t="t" r="r" b="b"/>
              <a:pathLst>
                <a:path w="436457" h="94475" extrusionOk="0">
                  <a:moveTo>
                    <a:pt x="436458" y="22343"/>
                  </a:moveTo>
                  <a:cubicBezTo>
                    <a:pt x="393657" y="46498"/>
                    <a:pt x="350079" y="70935"/>
                    <a:pt x="302194" y="81812"/>
                  </a:cubicBezTo>
                  <a:cubicBezTo>
                    <a:pt x="275708" y="87816"/>
                    <a:pt x="248516" y="89511"/>
                    <a:pt x="221395" y="91206"/>
                  </a:cubicBezTo>
                  <a:cubicBezTo>
                    <a:pt x="160372" y="95020"/>
                    <a:pt x="98078" y="98693"/>
                    <a:pt x="39103" y="82448"/>
                  </a:cubicBezTo>
                  <a:cubicBezTo>
                    <a:pt x="23777" y="78210"/>
                    <a:pt x="7038" y="71006"/>
                    <a:pt x="1600" y="56033"/>
                  </a:cubicBezTo>
                  <a:cubicBezTo>
                    <a:pt x="-3485" y="41907"/>
                    <a:pt x="4142" y="25592"/>
                    <a:pt x="16149" y="16552"/>
                  </a:cubicBezTo>
                  <a:cubicBezTo>
                    <a:pt x="28156" y="7511"/>
                    <a:pt x="43482" y="4263"/>
                    <a:pt x="58385" y="2426"/>
                  </a:cubicBezTo>
                  <a:cubicBezTo>
                    <a:pt x="180713" y="-12618"/>
                    <a:pt x="303324" y="48264"/>
                    <a:pt x="436458" y="22343"/>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22"/>
            <p:cNvSpPr/>
            <p:nvPr/>
          </p:nvSpPr>
          <p:spPr>
            <a:xfrm>
              <a:off x="8981341" y="2513145"/>
              <a:ext cx="453529" cy="344228"/>
            </a:xfrm>
            <a:custGeom>
              <a:avLst/>
              <a:gdLst/>
              <a:ahLst/>
              <a:cxnLst/>
              <a:rect l="l" t="t" r="r" b="b"/>
              <a:pathLst>
                <a:path w="453529" h="344228" extrusionOk="0">
                  <a:moveTo>
                    <a:pt x="0" y="344228"/>
                  </a:moveTo>
                  <a:cubicBezTo>
                    <a:pt x="77691" y="207563"/>
                    <a:pt x="195075" y="93781"/>
                    <a:pt x="334142" y="20539"/>
                  </a:cubicBezTo>
                  <a:cubicBezTo>
                    <a:pt x="352435" y="10863"/>
                    <a:pt x="371716" y="1752"/>
                    <a:pt x="392340" y="198"/>
                  </a:cubicBezTo>
                  <a:cubicBezTo>
                    <a:pt x="412963" y="-1356"/>
                    <a:pt x="435493" y="6202"/>
                    <a:pt x="446582" y="23717"/>
                  </a:cubicBezTo>
                  <a:cubicBezTo>
                    <a:pt x="459083" y="43564"/>
                    <a:pt x="453504" y="70685"/>
                    <a:pt x="439449" y="89472"/>
                  </a:cubicBezTo>
                  <a:cubicBezTo>
                    <a:pt x="425394" y="108259"/>
                    <a:pt x="404558" y="120549"/>
                    <a:pt x="384288" y="132273"/>
                  </a:cubicBezTo>
                  <a:cubicBezTo>
                    <a:pt x="259629" y="204384"/>
                    <a:pt x="134052" y="274942"/>
                    <a:pt x="70" y="344228"/>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22"/>
            <p:cNvSpPr/>
            <p:nvPr/>
          </p:nvSpPr>
          <p:spPr>
            <a:xfrm>
              <a:off x="8735767" y="1939200"/>
              <a:ext cx="143235" cy="437689"/>
            </a:xfrm>
            <a:custGeom>
              <a:avLst/>
              <a:gdLst/>
              <a:ahLst/>
              <a:cxnLst/>
              <a:rect l="l" t="t" r="r" b="b"/>
              <a:pathLst>
                <a:path w="143235" h="437689" extrusionOk="0">
                  <a:moveTo>
                    <a:pt x="0" y="437690"/>
                  </a:moveTo>
                  <a:cubicBezTo>
                    <a:pt x="7698" y="296998"/>
                    <a:pt x="40611" y="157649"/>
                    <a:pt x="96690" y="28329"/>
                  </a:cubicBezTo>
                  <a:cubicBezTo>
                    <a:pt x="103612" y="12296"/>
                    <a:pt x="119644" y="-6703"/>
                    <a:pt x="134617" y="2337"/>
                  </a:cubicBezTo>
                  <a:cubicBezTo>
                    <a:pt x="146271" y="9400"/>
                    <a:pt x="143940" y="26704"/>
                    <a:pt x="140126" y="39700"/>
                  </a:cubicBezTo>
                  <a:cubicBezTo>
                    <a:pt x="99657" y="177142"/>
                    <a:pt x="54242" y="313102"/>
                    <a:pt x="0" y="437619"/>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 name="Rectangle 8">
            <a:extLst>
              <a:ext uri="{FF2B5EF4-FFF2-40B4-BE49-F238E27FC236}">
                <a16:creationId xmlns:a16="http://schemas.microsoft.com/office/drawing/2014/main" id="{0EE540CE-4A5F-2974-91E6-8FDDD228B9F1}"/>
              </a:ext>
            </a:extLst>
          </p:cNvPr>
          <p:cNvSpPr/>
          <p:nvPr/>
        </p:nvSpPr>
        <p:spPr>
          <a:xfrm>
            <a:off x="994410" y="834390"/>
            <a:ext cx="10172700" cy="5120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lternate Process 13">
            <a:extLst>
              <a:ext uri="{FF2B5EF4-FFF2-40B4-BE49-F238E27FC236}">
                <a16:creationId xmlns:a16="http://schemas.microsoft.com/office/drawing/2014/main" id="{29AF92CC-6DC2-6A3D-F00F-A2167136E69A}"/>
              </a:ext>
            </a:extLst>
          </p:cNvPr>
          <p:cNvSpPr/>
          <p:nvPr/>
        </p:nvSpPr>
        <p:spPr>
          <a:xfrm>
            <a:off x="1741175" y="1978694"/>
            <a:ext cx="8731852" cy="3666128"/>
          </a:xfrm>
          <a:prstGeom prst="flowChartAlternateProcess">
            <a:avLst/>
          </a:prstGeom>
          <a:noFill/>
          <a:ln w="476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Google Shape;1921;p38">
            <a:extLst>
              <a:ext uri="{FF2B5EF4-FFF2-40B4-BE49-F238E27FC236}">
                <a16:creationId xmlns:a16="http://schemas.microsoft.com/office/drawing/2014/main" id="{F0F704CD-3D91-3C5C-D6FE-818EC13101B7}"/>
              </a:ext>
            </a:extLst>
          </p:cNvPr>
          <p:cNvSpPr txBox="1">
            <a:spLocks noGrp="1"/>
          </p:cNvSpPr>
          <p:nvPr>
            <p:ph type="title"/>
          </p:nvPr>
        </p:nvSpPr>
        <p:spPr>
          <a:xfrm>
            <a:off x="2479963" y="1213179"/>
            <a:ext cx="7232073" cy="495200"/>
          </a:xfrm>
          <a:prstGeom prst="rect">
            <a:avLst/>
          </a:prstGeom>
        </p:spPr>
        <p:txBody>
          <a:bodyPr spcFirstLastPara="1" vert="horz" wrap="square" lIns="121900" tIns="121900" rIns="121900" bIns="121900" rtlCol="0" anchor="ctr" anchorCtr="0">
            <a:noAutofit/>
          </a:bodyPr>
          <a:lstStyle/>
          <a:p>
            <a:pPr algn="ctr">
              <a:spcBef>
                <a:spcPts val="0"/>
              </a:spcBef>
            </a:pPr>
            <a:r>
              <a:rPr lang="en" b="1" dirty="0" err="1">
                <a:solidFill>
                  <a:srgbClr val="002060"/>
                </a:solidFill>
                <a:latin typeface="Fira Sans" panose="020B0503050000020004" pitchFamily="34" charset="0"/>
              </a:rPr>
              <a:t>CodeU</a:t>
            </a:r>
            <a:r>
              <a:rPr lang="en" b="1" dirty="0">
                <a:solidFill>
                  <a:srgbClr val="002060"/>
                </a:solidFill>
                <a:latin typeface="Fira Sans" panose="020B0503050000020004" pitchFamily="34" charset="0"/>
              </a:rPr>
              <a:t> Class Rewards</a:t>
            </a:r>
            <a:endParaRPr b="1" dirty="0">
              <a:solidFill>
                <a:srgbClr val="002060"/>
              </a:solidFill>
              <a:latin typeface="Fira Sans" panose="020B0503050000020004" pitchFamily="34" charset="0"/>
            </a:endParaRPr>
          </a:p>
        </p:txBody>
      </p:sp>
      <p:sp>
        <p:nvSpPr>
          <p:cNvPr id="11" name="Google Shape;1921;p38">
            <a:extLst>
              <a:ext uri="{FF2B5EF4-FFF2-40B4-BE49-F238E27FC236}">
                <a16:creationId xmlns:a16="http://schemas.microsoft.com/office/drawing/2014/main" id="{46ACB77F-4629-14C0-5DA3-F45D0ABC8A4E}"/>
              </a:ext>
            </a:extLst>
          </p:cNvPr>
          <p:cNvSpPr txBox="1">
            <a:spLocks/>
          </p:cNvSpPr>
          <p:nvPr/>
        </p:nvSpPr>
        <p:spPr>
          <a:xfrm>
            <a:off x="5995517" y="2314189"/>
            <a:ext cx="3679090" cy="495200"/>
          </a:xfrm>
          <a:prstGeom prst="rect">
            <a:avLst/>
          </a:prstGeom>
        </p:spPr>
        <p:txBody>
          <a:bodyPr spcFirstLastPara="1" vert="horz" wrap="square" lIns="121900" tIns="121900" rIns="121900" bIns="121900" rtlCol="0" anchor="ctr" anchorCtr="0">
            <a:noAutofit/>
          </a:bodyPr>
          <a:lstStyle>
            <a:lvl1pPr lvl="0" algn="l" defTabSz="914400" rtl="0" eaLnBrk="1" latinLnBrk="0" hangingPunct="1">
              <a:lnSpc>
                <a:spcPct val="100000"/>
              </a:lnSpc>
              <a:spcBef>
                <a:spcPts val="0"/>
              </a:spcBef>
              <a:spcAft>
                <a:spcPts val="0"/>
              </a:spcAft>
              <a:buSzPts val="5400"/>
              <a:buNone/>
              <a:defRPr sz="5400" kern="1200">
                <a:solidFill>
                  <a:schemeClr val="tx1"/>
                </a:solidFill>
                <a:latin typeface="+mj-lt"/>
                <a:ea typeface="+mj-ea"/>
                <a:cs typeface="+mj-cs"/>
              </a:defRPr>
            </a:lvl1pPr>
            <a:lvl2pPr lvl="1">
              <a:lnSpc>
                <a:spcPct val="100000"/>
              </a:lnSpc>
              <a:spcBef>
                <a:spcPts val="0"/>
              </a:spcBef>
              <a:spcAft>
                <a:spcPts val="0"/>
              </a:spcAft>
              <a:buSzPts val="5400"/>
              <a:buNone/>
              <a:defRPr sz="5400"/>
            </a:lvl2pPr>
            <a:lvl3pPr lvl="2">
              <a:lnSpc>
                <a:spcPct val="100000"/>
              </a:lnSpc>
              <a:spcBef>
                <a:spcPts val="0"/>
              </a:spcBef>
              <a:spcAft>
                <a:spcPts val="0"/>
              </a:spcAft>
              <a:buSzPts val="5400"/>
              <a:buNone/>
              <a:defRPr sz="5400"/>
            </a:lvl3pPr>
            <a:lvl4pPr lvl="3">
              <a:lnSpc>
                <a:spcPct val="100000"/>
              </a:lnSpc>
              <a:spcBef>
                <a:spcPts val="0"/>
              </a:spcBef>
              <a:spcAft>
                <a:spcPts val="0"/>
              </a:spcAft>
              <a:buSzPts val="5400"/>
              <a:buNone/>
              <a:defRPr sz="5400"/>
            </a:lvl4pPr>
            <a:lvl5pPr lvl="4">
              <a:lnSpc>
                <a:spcPct val="100000"/>
              </a:lnSpc>
              <a:spcBef>
                <a:spcPts val="0"/>
              </a:spcBef>
              <a:spcAft>
                <a:spcPts val="0"/>
              </a:spcAft>
              <a:buSzPts val="5400"/>
              <a:buNone/>
              <a:defRPr sz="5400"/>
            </a:lvl5pPr>
            <a:lvl6pPr lvl="5">
              <a:lnSpc>
                <a:spcPct val="100000"/>
              </a:lnSpc>
              <a:spcBef>
                <a:spcPts val="0"/>
              </a:spcBef>
              <a:spcAft>
                <a:spcPts val="0"/>
              </a:spcAft>
              <a:buSzPts val="5400"/>
              <a:buNone/>
              <a:defRPr sz="5400"/>
            </a:lvl6pPr>
            <a:lvl7pPr lvl="6">
              <a:lnSpc>
                <a:spcPct val="100000"/>
              </a:lnSpc>
              <a:spcBef>
                <a:spcPts val="0"/>
              </a:spcBef>
              <a:spcAft>
                <a:spcPts val="0"/>
              </a:spcAft>
              <a:buSzPts val="5400"/>
              <a:buNone/>
              <a:defRPr sz="5400"/>
            </a:lvl7pPr>
            <a:lvl8pPr lvl="7">
              <a:lnSpc>
                <a:spcPct val="100000"/>
              </a:lnSpc>
              <a:spcBef>
                <a:spcPts val="0"/>
              </a:spcBef>
              <a:spcAft>
                <a:spcPts val="0"/>
              </a:spcAft>
              <a:buSzPts val="5400"/>
              <a:buNone/>
              <a:defRPr sz="5400"/>
            </a:lvl8pPr>
            <a:lvl9pPr lvl="8">
              <a:lnSpc>
                <a:spcPct val="100000"/>
              </a:lnSpc>
              <a:spcBef>
                <a:spcPts val="0"/>
              </a:spcBef>
              <a:spcAft>
                <a:spcPts val="0"/>
              </a:spcAft>
              <a:buSzPts val="5400"/>
              <a:buNone/>
              <a:defRPr sz="5400"/>
            </a:lvl9pPr>
          </a:lstStyle>
          <a:p>
            <a:pPr algn="ctr"/>
            <a:r>
              <a:rPr lang="en-CA" sz="2800" b="1" dirty="0">
                <a:solidFill>
                  <a:srgbClr val="002060"/>
                </a:solidFill>
                <a:latin typeface="Fira Sans" panose="020B0503050000020004" pitchFamily="34" charset="0"/>
              </a:rPr>
              <a:t>Pizza/Hot-Dog day! </a:t>
            </a:r>
          </a:p>
        </p:txBody>
      </p:sp>
      <p:sp>
        <p:nvSpPr>
          <p:cNvPr id="12" name="Google Shape;1921;p38">
            <a:extLst>
              <a:ext uri="{FF2B5EF4-FFF2-40B4-BE49-F238E27FC236}">
                <a16:creationId xmlns:a16="http://schemas.microsoft.com/office/drawing/2014/main" id="{4F1664E7-F203-F82A-BC21-57705A196BCF}"/>
              </a:ext>
            </a:extLst>
          </p:cNvPr>
          <p:cNvSpPr txBox="1">
            <a:spLocks/>
          </p:cNvSpPr>
          <p:nvPr/>
        </p:nvSpPr>
        <p:spPr>
          <a:xfrm>
            <a:off x="2133875" y="2318189"/>
            <a:ext cx="2590800" cy="495200"/>
          </a:xfrm>
          <a:prstGeom prst="rect">
            <a:avLst/>
          </a:prstGeom>
          <a:solidFill>
            <a:srgbClr val="FFFF00"/>
          </a:solidFill>
        </p:spPr>
        <p:txBody>
          <a:bodyPr spcFirstLastPara="1" vert="horz" wrap="square" lIns="121900" tIns="121900" rIns="121900" bIns="121900" rtlCol="0" anchor="ctr" anchorCtr="0">
            <a:noAutofit/>
          </a:bodyPr>
          <a:lstStyle>
            <a:lvl1pPr lvl="0" algn="l" defTabSz="914400" rtl="0" eaLnBrk="1" latinLnBrk="0" hangingPunct="1">
              <a:lnSpc>
                <a:spcPct val="100000"/>
              </a:lnSpc>
              <a:spcBef>
                <a:spcPts val="0"/>
              </a:spcBef>
              <a:spcAft>
                <a:spcPts val="0"/>
              </a:spcAft>
              <a:buSzPts val="5400"/>
              <a:buNone/>
              <a:defRPr sz="5400" kern="1200">
                <a:solidFill>
                  <a:schemeClr val="tx1"/>
                </a:solidFill>
                <a:latin typeface="+mj-lt"/>
                <a:ea typeface="+mj-ea"/>
                <a:cs typeface="+mj-cs"/>
              </a:defRPr>
            </a:lvl1pPr>
            <a:lvl2pPr lvl="1">
              <a:lnSpc>
                <a:spcPct val="100000"/>
              </a:lnSpc>
              <a:spcBef>
                <a:spcPts val="0"/>
              </a:spcBef>
              <a:spcAft>
                <a:spcPts val="0"/>
              </a:spcAft>
              <a:buSzPts val="5400"/>
              <a:buNone/>
              <a:defRPr sz="5400"/>
            </a:lvl2pPr>
            <a:lvl3pPr lvl="2">
              <a:lnSpc>
                <a:spcPct val="100000"/>
              </a:lnSpc>
              <a:spcBef>
                <a:spcPts val="0"/>
              </a:spcBef>
              <a:spcAft>
                <a:spcPts val="0"/>
              </a:spcAft>
              <a:buSzPts val="5400"/>
              <a:buNone/>
              <a:defRPr sz="5400"/>
            </a:lvl3pPr>
            <a:lvl4pPr lvl="3">
              <a:lnSpc>
                <a:spcPct val="100000"/>
              </a:lnSpc>
              <a:spcBef>
                <a:spcPts val="0"/>
              </a:spcBef>
              <a:spcAft>
                <a:spcPts val="0"/>
              </a:spcAft>
              <a:buSzPts val="5400"/>
              <a:buNone/>
              <a:defRPr sz="5400"/>
            </a:lvl4pPr>
            <a:lvl5pPr lvl="4">
              <a:lnSpc>
                <a:spcPct val="100000"/>
              </a:lnSpc>
              <a:spcBef>
                <a:spcPts val="0"/>
              </a:spcBef>
              <a:spcAft>
                <a:spcPts val="0"/>
              </a:spcAft>
              <a:buSzPts val="5400"/>
              <a:buNone/>
              <a:defRPr sz="5400"/>
            </a:lvl5pPr>
            <a:lvl6pPr lvl="5">
              <a:lnSpc>
                <a:spcPct val="100000"/>
              </a:lnSpc>
              <a:spcBef>
                <a:spcPts val="0"/>
              </a:spcBef>
              <a:spcAft>
                <a:spcPts val="0"/>
              </a:spcAft>
              <a:buSzPts val="5400"/>
              <a:buNone/>
              <a:defRPr sz="5400"/>
            </a:lvl6pPr>
            <a:lvl7pPr lvl="6">
              <a:lnSpc>
                <a:spcPct val="100000"/>
              </a:lnSpc>
              <a:spcBef>
                <a:spcPts val="0"/>
              </a:spcBef>
              <a:spcAft>
                <a:spcPts val="0"/>
              </a:spcAft>
              <a:buSzPts val="5400"/>
              <a:buNone/>
              <a:defRPr sz="5400"/>
            </a:lvl7pPr>
            <a:lvl8pPr lvl="7">
              <a:lnSpc>
                <a:spcPct val="100000"/>
              </a:lnSpc>
              <a:spcBef>
                <a:spcPts val="0"/>
              </a:spcBef>
              <a:spcAft>
                <a:spcPts val="0"/>
              </a:spcAft>
              <a:buSzPts val="5400"/>
              <a:buNone/>
              <a:defRPr sz="5400"/>
            </a:lvl8pPr>
            <a:lvl9pPr lvl="8">
              <a:lnSpc>
                <a:spcPct val="100000"/>
              </a:lnSpc>
              <a:spcBef>
                <a:spcPts val="0"/>
              </a:spcBef>
              <a:spcAft>
                <a:spcPts val="0"/>
              </a:spcAft>
              <a:buSzPts val="5400"/>
              <a:buNone/>
              <a:defRPr sz="5400"/>
            </a:lvl9pPr>
          </a:lstStyle>
          <a:p>
            <a:pPr algn="ctr"/>
            <a:r>
              <a:rPr lang="en-CA" sz="6600" b="1" dirty="0">
                <a:solidFill>
                  <a:srgbClr val="002060"/>
                </a:solidFill>
                <a:latin typeface="Fira Sans" panose="020B0503050000020004" pitchFamily="34" charset="0"/>
              </a:rPr>
              <a:t>50</a:t>
            </a:r>
          </a:p>
        </p:txBody>
      </p:sp>
      <p:sp>
        <p:nvSpPr>
          <p:cNvPr id="13" name="Google Shape;1921;p38">
            <a:extLst>
              <a:ext uri="{FF2B5EF4-FFF2-40B4-BE49-F238E27FC236}">
                <a16:creationId xmlns:a16="http://schemas.microsoft.com/office/drawing/2014/main" id="{424DD5DD-7492-80BB-FAE6-A84B06542060}"/>
              </a:ext>
            </a:extLst>
          </p:cNvPr>
          <p:cNvSpPr txBox="1">
            <a:spLocks/>
          </p:cNvSpPr>
          <p:nvPr/>
        </p:nvSpPr>
        <p:spPr>
          <a:xfrm>
            <a:off x="3527680" y="2070589"/>
            <a:ext cx="1421256" cy="495200"/>
          </a:xfrm>
          <a:prstGeom prst="rect">
            <a:avLst/>
          </a:prstGeom>
        </p:spPr>
        <p:txBody>
          <a:bodyPr spcFirstLastPara="1" vert="horz" wrap="square" lIns="121900" tIns="121900" rIns="121900" bIns="121900" rtlCol="0" anchor="ctr" anchorCtr="0">
            <a:noAutofit/>
          </a:bodyPr>
          <a:lstStyle>
            <a:lvl1pPr lvl="0" algn="l" defTabSz="914400" rtl="0" eaLnBrk="1" latinLnBrk="0" hangingPunct="1">
              <a:lnSpc>
                <a:spcPct val="100000"/>
              </a:lnSpc>
              <a:spcBef>
                <a:spcPts val="0"/>
              </a:spcBef>
              <a:spcAft>
                <a:spcPts val="0"/>
              </a:spcAft>
              <a:buSzPts val="5400"/>
              <a:buNone/>
              <a:defRPr sz="5400" kern="1200">
                <a:solidFill>
                  <a:schemeClr val="tx1"/>
                </a:solidFill>
                <a:latin typeface="+mj-lt"/>
                <a:ea typeface="+mj-ea"/>
                <a:cs typeface="+mj-cs"/>
              </a:defRPr>
            </a:lvl1pPr>
            <a:lvl2pPr lvl="1">
              <a:lnSpc>
                <a:spcPct val="100000"/>
              </a:lnSpc>
              <a:spcBef>
                <a:spcPts val="0"/>
              </a:spcBef>
              <a:spcAft>
                <a:spcPts val="0"/>
              </a:spcAft>
              <a:buSzPts val="5400"/>
              <a:buNone/>
              <a:defRPr sz="5400"/>
            </a:lvl2pPr>
            <a:lvl3pPr lvl="2">
              <a:lnSpc>
                <a:spcPct val="100000"/>
              </a:lnSpc>
              <a:spcBef>
                <a:spcPts val="0"/>
              </a:spcBef>
              <a:spcAft>
                <a:spcPts val="0"/>
              </a:spcAft>
              <a:buSzPts val="5400"/>
              <a:buNone/>
              <a:defRPr sz="5400"/>
            </a:lvl3pPr>
            <a:lvl4pPr lvl="3">
              <a:lnSpc>
                <a:spcPct val="100000"/>
              </a:lnSpc>
              <a:spcBef>
                <a:spcPts val="0"/>
              </a:spcBef>
              <a:spcAft>
                <a:spcPts val="0"/>
              </a:spcAft>
              <a:buSzPts val="5400"/>
              <a:buNone/>
              <a:defRPr sz="5400"/>
            </a:lvl4pPr>
            <a:lvl5pPr lvl="4">
              <a:lnSpc>
                <a:spcPct val="100000"/>
              </a:lnSpc>
              <a:spcBef>
                <a:spcPts val="0"/>
              </a:spcBef>
              <a:spcAft>
                <a:spcPts val="0"/>
              </a:spcAft>
              <a:buSzPts val="5400"/>
              <a:buNone/>
              <a:defRPr sz="5400"/>
            </a:lvl5pPr>
            <a:lvl6pPr lvl="5">
              <a:lnSpc>
                <a:spcPct val="100000"/>
              </a:lnSpc>
              <a:spcBef>
                <a:spcPts val="0"/>
              </a:spcBef>
              <a:spcAft>
                <a:spcPts val="0"/>
              </a:spcAft>
              <a:buSzPts val="5400"/>
              <a:buNone/>
              <a:defRPr sz="5400"/>
            </a:lvl6pPr>
            <a:lvl7pPr lvl="6">
              <a:lnSpc>
                <a:spcPct val="100000"/>
              </a:lnSpc>
              <a:spcBef>
                <a:spcPts val="0"/>
              </a:spcBef>
              <a:spcAft>
                <a:spcPts val="0"/>
              </a:spcAft>
              <a:buSzPts val="5400"/>
              <a:buNone/>
              <a:defRPr sz="5400"/>
            </a:lvl7pPr>
            <a:lvl8pPr lvl="7">
              <a:lnSpc>
                <a:spcPct val="100000"/>
              </a:lnSpc>
              <a:spcBef>
                <a:spcPts val="0"/>
              </a:spcBef>
              <a:spcAft>
                <a:spcPts val="0"/>
              </a:spcAft>
              <a:buSzPts val="5400"/>
              <a:buNone/>
              <a:defRPr sz="5400"/>
            </a:lvl8pPr>
            <a:lvl9pPr lvl="8">
              <a:lnSpc>
                <a:spcPct val="100000"/>
              </a:lnSpc>
              <a:spcBef>
                <a:spcPts val="0"/>
              </a:spcBef>
              <a:spcAft>
                <a:spcPts val="0"/>
              </a:spcAft>
              <a:buSzPts val="5400"/>
              <a:buNone/>
              <a:defRPr sz="5400"/>
            </a:lvl9pPr>
          </a:lstStyle>
          <a:p>
            <a:pPr algn="ctr"/>
            <a:r>
              <a:rPr lang="en-CA" sz="1600" b="1" dirty="0">
                <a:solidFill>
                  <a:srgbClr val="002060"/>
                </a:solidFill>
                <a:latin typeface="Fira Sans" panose="020B0503050000020004" pitchFamily="34" charset="0"/>
              </a:rPr>
              <a:t>points</a:t>
            </a:r>
          </a:p>
        </p:txBody>
      </p:sp>
      <p:cxnSp>
        <p:nvCxnSpPr>
          <p:cNvPr id="16" name="Straight Connector 15">
            <a:extLst>
              <a:ext uri="{FF2B5EF4-FFF2-40B4-BE49-F238E27FC236}">
                <a16:creationId xmlns:a16="http://schemas.microsoft.com/office/drawing/2014/main" id="{D414A90B-0B11-AC61-DB83-3B5C0DE44AD2}"/>
              </a:ext>
            </a:extLst>
          </p:cNvPr>
          <p:cNvCxnSpPr/>
          <p:nvPr/>
        </p:nvCxnSpPr>
        <p:spPr>
          <a:xfrm>
            <a:off x="5292436" y="2004660"/>
            <a:ext cx="0" cy="3640161"/>
          </a:xfrm>
          <a:prstGeom prst="line">
            <a:avLst/>
          </a:prstGeom>
          <a:ln w="4762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46AC9A0-2190-EA2E-ABE6-9B642EEC6D45}"/>
              </a:ext>
            </a:extLst>
          </p:cNvPr>
          <p:cNvCxnSpPr>
            <a:cxnSpLocks/>
          </p:cNvCxnSpPr>
          <p:nvPr/>
        </p:nvCxnSpPr>
        <p:spPr>
          <a:xfrm flipH="1">
            <a:off x="1715433" y="3131127"/>
            <a:ext cx="8749247" cy="0"/>
          </a:xfrm>
          <a:prstGeom prst="line">
            <a:avLst/>
          </a:prstGeom>
          <a:ln w="4762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FBA77B8-E5E5-B5C0-5998-48D2610D3A2E}"/>
              </a:ext>
            </a:extLst>
          </p:cNvPr>
          <p:cNvCxnSpPr>
            <a:cxnSpLocks/>
          </p:cNvCxnSpPr>
          <p:nvPr/>
        </p:nvCxnSpPr>
        <p:spPr>
          <a:xfrm flipH="1">
            <a:off x="1749522" y="4360456"/>
            <a:ext cx="8749247" cy="0"/>
          </a:xfrm>
          <a:prstGeom prst="line">
            <a:avLst/>
          </a:prstGeom>
          <a:ln w="47625">
            <a:solidFill>
              <a:schemeClr val="accent4"/>
            </a:solidFill>
          </a:ln>
        </p:spPr>
        <p:style>
          <a:lnRef idx="1">
            <a:schemeClr val="accent1"/>
          </a:lnRef>
          <a:fillRef idx="0">
            <a:schemeClr val="accent1"/>
          </a:fillRef>
          <a:effectRef idx="0">
            <a:schemeClr val="accent1"/>
          </a:effectRef>
          <a:fontRef idx="minor">
            <a:schemeClr val="tx1"/>
          </a:fontRef>
        </p:style>
      </p:cxnSp>
      <p:sp>
        <p:nvSpPr>
          <p:cNvPr id="21" name="Google Shape;1921;p38">
            <a:extLst>
              <a:ext uri="{FF2B5EF4-FFF2-40B4-BE49-F238E27FC236}">
                <a16:creationId xmlns:a16="http://schemas.microsoft.com/office/drawing/2014/main" id="{892106C3-2680-9ECD-B384-A9AE07C24255}"/>
              </a:ext>
            </a:extLst>
          </p:cNvPr>
          <p:cNvSpPr txBox="1">
            <a:spLocks/>
          </p:cNvSpPr>
          <p:nvPr/>
        </p:nvSpPr>
        <p:spPr>
          <a:xfrm>
            <a:off x="5995517" y="3471726"/>
            <a:ext cx="3679090" cy="495200"/>
          </a:xfrm>
          <a:prstGeom prst="rect">
            <a:avLst/>
          </a:prstGeom>
        </p:spPr>
        <p:txBody>
          <a:bodyPr spcFirstLastPara="1" vert="horz" wrap="square" lIns="121900" tIns="121900" rIns="121900" bIns="121900" rtlCol="0" anchor="ctr" anchorCtr="0">
            <a:noAutofit/>
          </a:bodyPr>
          <a:lstStyle>
            <a:lvl1pPr lvl="0" algn="l" defTabSz="914400" rtl="0" eaLnBrk="1" latinLnBrk="0" hangingPunct="1">
              <a:lnSpc>
                <a:spcPct val="100000"/>
              </a:lnSpc>
              <a:spcBef>
                <a:spcPts val="0"/>
              </a:spcBef>
              <a:spcAft>
                <a:spcPts val="0"/>
              </a:spcAft>
              <a:buSzPts val="5400"/>
              <a:buNone/>
              <a:defRPr sz="5400" kern="1200">
                <a:solidFill>
                  <a:schemeClr val="tx1"/>
                </a:solidFill>
                <a:latin typeface="+mj-lt"/>
                <a:ea typeface="+mj-ea"/>
                <a:cs typeface="+mj-cs"/>
              </a:defRPr>
            </a:lvl1pPr>
            <a:lvl2pPr lvl="1">
              <a:lnSpc>
                <a:spcPct val="100000"/>
              </a:lnSpc>
              <a:spcBef>
                <a:spcPts val="0"/>
              </a:spcBef>
              <a:spcAft>
                <a:spcPts val="0"/>
              </a:spcAft>
              <a:buSzPts val="5400"/>
              <a:buNone/>
              <a:defRPr sz="5400"/>
            </a:lvl2pPr>
            <a:lvl3pPr lvl="2">
              <a:lnSpc>
                <a:spcPct val="100000"/>
              </a:lnSpc>
              <a:spcBef>
                <a:spcPts val="0"/>
              </a:spcBef>
              <a:spcAft>
                <a:spcPts val="0"/>
              </a:spcAft>
              <a:buSzPts val="5400"/>
              <a:buNone/>
              <a:defRPr sz="5400"/>
            </a:lvl3pPr>
            <a:lvl4pPr lvl="3">
              <a:lnSpc>
                <a:spcPct val="100000"/>
              </a:lnSpc>
              <a:spcBef>
                <a:spcPts val="0"/>
              </a:spcBef>
              <a:spcAft>
                <a:spcPts val="0"/>
              </a:spcAft>
              <a:buSzPts val="5400"/>
              <a:buNone/>
              <a:defRPr sz="5400"/>
            </a:lvl4pPr>
            <a:lvl5pPr lvl="4">
              <a:lnSpc>
                <a:spcPct val="100000"/>
              </a:lnSpc>
              <a:spcBef>
                <a:spcPts val="0"/>
              </a:spcBef>
              <a:spcAft>
                <a:spcPts val="0"/>
              </a:spcAft>
              <a:buSzPts val="5400"/>
              <a:buNone/>
              <a:defRPr sz="5400"/>
            </a:lvl5pPr>
            <a:lvl6pPr lvl="5">
              <a:lnSpc>
                <a:spcPct val="100000"/>
              </a:lnSpc>
              <a:spcBef>
                <a:spcPts val="0"/>
              </a:spcBef>
              <a:spcAft>
                <a:spcPts val="0"/>
              </a:spcAft>
              <a:buSzPts val="5400"/>
              <a:buNone/>
              <a:defRPr sz="5400"/>
            </a:lvl6pPr>
            <a:lvl7pPr lvl="6">
              <a:lnSpc>
                <a:spcPct val="100000"/>
              </a:lnSpc>
              <a:spcBef>
                <a:spcPts val="0"/>
              </a:spcBef>
              <a:spcAft>
                <a:spcPts val="0"/>
              </a:spcAft>
              <a:buSzPts val="5400"/>
              <a:buNone/>
              <a:defRPr sz="5400"/>
            </a:lvl7pPr>
            <a:lvl8pPr lvl="7">
              <a:lnSpc>
                <a:spcPct val="100000"/>
              </a:lnSpc>
              <a:spcBef>
                <a:spcPts val="0"/>
              </a:spcBef>
              <a:spcAft>
                <a:spcPts val="0"/>
              </a:spcAft>
              <a:buSzPts val="5400"/>
              <a:buNone/>
              <a:defRPr sz="5400"/>
            </a:lvl8pPr>
            <a:lvl9pPr lvl="8">
              <a:lnSpc>
                <a:spcPct val="100000"/>
              </a:lnSpc>
              <a:spcBef>
                <a:spcPts val="0"/>
              </a:spcBef>
              <a:spcAft>
                <a:spcPts val="0"/>
              </a:spcAft>
              <a:buSzPts val="5400"/>
              <a:buNone/>
              <a:defRPr sz="5400"/>
            </a:lvl9pPr>
          </a:lstStyle>
          <a:p>
            <a:pPr algn="ctr"/>
            <a:r>
              <a:rPr lang="en-CA" sz="2800" b="1" dirty="0">
                <a:solidFill>
                  <a:srgbClr val="002060"/>
                </a:solidFill>
                <a:latin typeface="Fira Sans" panose="020B0503050000020004" pitchFamily="34" charset="0"/>
              </a:rPr>
              <a:t>Popcorn &amp; show</a:t>
            </a:r>
          </a:p>
        </p:txBody>
      </p:sp>
      <p:sp>
        <p:nvSpPr>
          <p:cNvPr id="22" name="Google Shape;1921;p38">
            <a:extLst>
              <a:ext uri="{FF2B5EF4-FFF2-40B4-BE49-F238E27FC236}">
                <a16:creationId xmlns:a16="http://schemas.microsoft.com/office/drawing/2014/main" id="{E2F2991F-9944-E533-85AD-DC54AA473775}"/>
              </a:ext>
            </a:extLst>
          </p:cNvPr>
          <p:cNvSpPr txBox="1">
            <a:spLocks/>
          </p:cNvSpPr>
          <p:nvPr/>
        </p:nvSpPr>
        <p:spPr>
          <a:xfrm>
            <a:off x="2133875" y="3498192"/>
            <a:ext cx="2590800" cy="495200"/>
          </a:xfrm>
          <a:prstGeom prst="rect">
            <a:avLst/>
          </a:prstGeom>
          <a:solidFill>
            <a:srgbClr val="92D050"/>
          </a:solidFill>
        </p:spPr>
        <p:txBody>
          <a:bodyPr spcFirstLastPara="1" vert="horz" wrap="square" lIns="121900" tIns="121900" rIns="121900" bIns="121900" rtlCol="0" anchor="ctr" anchorCtr="0">
            <a:noAutofit/>
          </a:bodyPr>
          <a:lstStyle>
            <a:lvl1pPr lvl="0" algn="l" defTabSz="914400" rtl="0" eaLnBrk="1" latinLnBrk="0" hangingPunct="1">
              <a:lnSpc>
                <a:spcPct val="100000"/>
              </a:lnSpc>
              <a:spcBef>
                <a:spcPts val="0"/>
              </a:spcBef>
              <a:spcAft>
                <a:spcPts val="0"/>
              </a:spcAft>
              <a:buSzPts val="5400"/>
              <a:buNone/>
              <a:defRPr sz="5400" kern="1200">
                <a:solidFill>
                  <a:schemeClr val="tx1"/>
                </a:solidFill>
                <a:latin typeface="+mj-lt"/>
                <a:ea typeface="+mj-ea"/>
                <a:cs typeface="+mj-cs"/>
              </a:defRPr>
            </a:lvl1pPr>
            <a:lvl2pPr lvl="1">
              <a:lnSpc>
                <a:spcPct val="100000"/>
              </a:lnSpc>
              <a:spcBef>
                <a:spcPts val="0"/>
              </a:spcBef>
              <a:spcAft>
                <a:spcPts val="0"/>
              </a:spcAft>
              <a:buSzPts val="5400"/>
              <a:buNone/>
              <a:defRPr sz="5400"/>
            </a:lvl2pPr>
            <a:lvl3pPr lvl="2">
              <a:lnSpc>
                <a:spcPct val="100000"/>
              </a:lnSpc>
              <a:spcBef>
                <a:spcPts val="0"/>
              </a:spcBef>
              <a:spcAft>
                <a:spcPts val="0"/>
              </a:spcAft>
              <a:buSzPts val="5400"/>
              <a:buNone/>
              <a:defRPr sz="5400"/>
            </a:lvl3pPr>
            <a:lvl4pPr lvl="3">
              <a:lnSpc>
                <a:spcPct val="100000"/>
              </a:lnSpc>
              <a:spcBef>
                <a:spcPts val="0"/>
              </a:spcBef>
              <a:spcAft>
                <a:spcPts val="0"/>
              </a:spcAft>
              <a:buSzPts val="5400"/>
              <a:buNone/>
              <a:defRPr sz="5400"/>
            </a:lvl4pPr>
            <a:lvl5pPr lvl="4">
              <a:lnSpc>
                <a:spcPct val="100000"/>
              </a:lnSpc>
              <a:spcBef>
                <a:spcPts val="0"/>
              </a:spcBef>
              <a:spcAft>
                <a:spcPts val="0"/>
              </a:spcAft>
              <a:buSzPts val="5400"/>
              <a:buNone/>
              <a:defRPr sz="5400"/>
            </a:lvl5pPr>
            <a:lvl6pPr lvl="5">
              <a:lnSpc>
                <a:spcPct val="100000"/>
              </a:lnSpc>
              <a:spcBef>
                <a:spcPts val="0"/>
              </a:spcBef>
              <a:spcAft>
                <a:spcPts val="0"/>
              </a:spcAft>
              <a:buSzPts val="5400"/>
              <a:buNone/>
              <a:defRPr sz="5400"/>
            </a:lvl6pPr>
            <a:lvl7pPr lvl="6">
              <a:lnSpc>
                <a:spcPct val="100000"/>
              </a:lnSpc>
              <a:spcBef>
                <a:spcPts val="0"/>
              </a:spcBef>
              <a:spcAft>
                <a:spcPts val="0"/>
              </a:spcAft>
              <a:buSzPts val="5400"/>
              <a:buNone/>
              <a:defRPr sz="5400"/>
            </a:lvl7pPr>
            <a:lvl8pPr lvl="7">
              <a:lnSpc>
                <a:spcPct val="100000"/>
              </a:lnSpc>
              <a:spcBef>
                <a:spcPts val="0"/>
              </a:spcBef>
              <a:spcAft>
                <a:spcPts val="0"/>
              </a:spcAft>
              <a:buSzPts val="5400"/>
              <a:buNone/>
              <a:defRPr sz="5400"/>
            </a:lvl8pPr>
            <a:lvl9pPr lvl="8">
              <a:lnSpc>
                <a:spcPct val="100000"/>
              </a:lnSpc>
              <a:spcBef>
                <a:spcPts val="0"/>
              </a:spcBef>
              <a:spcAft>
                <a:spcPts val="0"/>
              </a:spcAft>
              <a:buSzPts val="5400"/>
              <a:buNone/>
              <a:defRPr sz="5400"/>
            </a:lvl9pPr>
          </a:lstStyle>
          <a:p>
            <a:pPr algn="ctr"/>
            <a:r>
              <a:rPr lang="en-CA" sz="6600" b="1" dirty="0">
                <a:solidFill>
                  <a:srgbClr val="002060"/>
                </a:solidFill>
                <a:latin typeface="Fira Sans" panose="020B0503050000020004" pitchFamily="34" charset="0"/>
              </a:rPr>
              <a:t>40</a:t>
            </a:r>
          </a:p>
        </p:txBody>
      </p:sp>
      <p:sp>
        <p:nvSpPr>
          <p:cNvPr id="23" name="Google Shape;1921;p38">
            <a:extLst>
              <a:ext uri="{FF2B5EF4-FFF2-40B4-BE49-F238E27FC236}">
                <a16:creationId xmlns:a16="http://schemas.microsoft.com/office/drawing/2014/main" id="{5E4DB781-ABD6-CCC2-5043-0ECA32B6557E}"/>
              </a:ext>
            </a:extLst>
          </p:cNvPr>
          <p:cNvSpPr txBox="1">
            <a:spLocks/>
          </p:cNvSpPr>
          <p:nvPr/>
        </p:nvSpPr>
        <p:spPr>
          <a:xfrm>
            <a:off x="3529600" y="3228959"/>
            <a:ext cx="1421256" cy="495200"/>
          </a:xfrm>
          <a:prstGeom prst="rect">
            <a:avLst/>
          </a:prstGeom>
        </p:spPr>
        <p:txBody>
          <a:bodyPr spcFirstLastPara="1" vert="horz" wrap="square" lIns="121900" tIns="121900" rIns="121900" bIns="121900" rtlCol="0" anchor="ctr" anchorCtr="0">
            <a:noAutofit/>
          </a:bodyPr>
          <a:lstStyle>
            <a:lvl1pPr lvl="0" algn="l" defTabSz="914400" rtl="0" eaLnBrk="1" latinLnBrk="0" hangingPunct="1">
              <a:lnSpc>
                <a:spcPct val="100000"/>
              </a:lnSpc>
              <a:spcBef>
                <a:spcPts val="0"/>
              </a:spcBef>
              <a:spcAft>
                <a:spcPts val="0"/>
              </a:spcAft>
              <a:buSzPts val="5400"/>
              <a:buNone/>
              <a:defRPr sz="5400" kern="1200">
                <a:solidFill>
                  <a:schemeClr val="tx1"/>
                </a:solidFill>
                <a:latin typeface="+mj-lt"/>
                <a:ea typeface="+mj-ea"/>
                <a:cs typeface="+mj-cs"/>
              </a:defRPr>
            </a:lvl1pPr>
            <a:lvl2pPr lvl="1">
              <a:lnSpc>
                <a:spcPct val="100000"/>
              </a:lnSpc>
              <a:spcBef>
                <a:spcPts val="0"/>
              </a:spcBef>
              <a:spcAft>
                <a:spcPts val="0"/>
              </a:spcAft>
              <a:buSzPts val="5400"/>
              <a:buNone/>
              <a:defRPr sz="5400"/>
            </a:lvl2pPr>
            <a:lvl3pPr lvl="2">
              <a:lnSpc>
                <a:spcPct val="100000"/>
              </a:lnSpc>
              <a:spcBef>
                <a:spcPts val="0"/>
              </a:spcBef>
              <a:spcAft>
                <a:spcPts val="0"/>
              </a:spcAft>
              <a:buSzPts val="5400"/>
              <a:buNone/>
              <a:defRPr sz="5400"/>
            </a:lvl3pPr>
            <a:lvl4pPr lvl="3">
              <a:lnSpc>
                <a:spcPct val="100000"/>
              </a:lnSpc>
              <a:spcBef>
                <a:spcPts val="0"/>
              </a:spcBef>
              <a:spcAft>
                <a:spcPts val="0"/>
              </a:spcAft>
              <a:buSzPts val="5400"/>
              <a:buNone/>
              <a:defRPr sz="5400"/>
            </a:lvl4pPr>
            <a:lvl5pPr lvl="4">
              <a:lnSpc>
                <a:spcPct val="100000"/>
              </a:lnSpc>
              <a:spcBef>
                <a:spcPts val="0"/>
              </a:spcBef>
              <a:spcAft>
                <a:spcPts val="0"/>
              </a:spcAft>
              <a:buSzPts val="5400"/>
              <a:buNone/>
              <a:defRPr sz="5400"/>
            </a:lvl5pPr>
            <a:lvl6pPr lvl="5">
              <a:lnSpc>
                <a:spcPct val="100000"/>
              </a:lnSpc>
              <a:spcBef>
                <a:spcPts val="0"/>
              </a:spcBef>
              <a:spcAft>
                <a:spcPts val="0"/>
              </a:spcAft>
              <a:buSzPts val="5400"/>
              <a:buNone/>
              <a:defRPr sz="5400"/>
            </a:lvl6pPr>
            <a:lvl7pPr lvl="6">
              <a:lnSpc>
                <a:spcPct val="100000"/>
              </a:lnSpc>
              <a:spcBef>
                <a:spcPts val="0"/>
              </a:spcBef>
              <a:spcAft>
                <a:spcPts val="0"/>
              </a:spcAft>
              <a:buSzPts val="5400"/>
              <a:buNone/>
              <a:defRPr sz="5400"/>
            </a:lvl7pPr>
            <a:lvl8pPr lvl="7">
              <a:lnSpc>
                <a:spcPct val="100000"/>
              </a:lnSpc>
              <a:spcBef>
                <a:spcPts val="0"/>
              </a:spcBef>
              <a:spcAft>
                <a:spcPts val="0"/>
              </a:spcAft>
              <a:buSzPts val="5400"/>
              <a:buNone/>
              <a:defRPr sz="5400"/>
            </a:lvl8pPr>
            <a:lvl9pPr lvl="8">
              <a:lnSpc>
                <a:spcPct val="100000"/>
              </a:lnSpc>
              <a:spcBef>
                <a:spcPts val="0"/>
              </a:spcBef>
              <a:spcAft>
                <a:spcPts val="0"/>
              </a:spcAft>
              <a:buSzPts val="5400"/>
              <a:buNone/>
              <a:defRPr sz="5400"/>
            </a:lvl9pPr>
          </a:lstStyle>
          <a:p>
            <a:pPr algn="ctr"/>
            <a:r>
              <a:rPr lang="en-CA" sz="1600" b="1" dirty="0">
                <a:solidFill>
                  <a:srgbClr val="002060"/>
                </a:solidFill>
                <a:latin typeface="Fira Sans" panose="020B0503050000020004" pitchFamily="34" charset="0"/>
              </a:rPr>
              <a:t>points</a:t>
            </a:r>
          </a:p>
        </p:txBody>
      </p:sp>
      <p:sp>
        <p:nvSpPr>
          <p:cNvPr id="24" name="Google Shape;1921;p38">
            <a:extLst>
              <a:ext uri="{FF2B5EF4-FFF2-40B4-BE49-F238E27FC236}">
                <a16:creationId xmlns:a16="http://schemas.microsoft.com/office/drawing/2014/main" id="{ED1BE148-B2BF-E2F1-59D8-13608A7B0004}"/>
              </a:ext>
            </a:extLst>
          </p:cNvPr>
          <p:cNvSpPr txBox="1">
            <a:spLocks/>
          </p:cNvSpPr>
          <p:nvPr/>
        </p:nvSpPr>
        <p:spPr>
          <a:xfrm>
            <a:off x="2133875" y="4727520"/>
            <a:ext cx="2590800" cy="495200"/>
          </a:xfrm>
          <a:prstGeom prst="rect">
            <a:avLst/>
          </a:prstGeom>
          <a:solidFill>
            <a:schemeClr val="accent4"/>
          </a:solidFill>
        </p:spPr>
        <p:txBody>
          <a:bodyPr spcFirstLastPara="1" vert="horz" wrap="square" lIns="121900" tIns="121900" rIns="121900" bIns="121900" rtlCol="0" anchor="ctr" anchorCtr="0">
            <a:noAutofit/>
          </a:bodyPr>
          <a:lstStyle>
            <a:lvl1pPr lvl="0" algn="l" defTabSz="914400" rtl="0" eaLnBrk="1" latinLnBrk="0" hangingPunct="1">
              <a:lnSpc>
                <a:spcPct val="100000"/>
              </a:lnSpc>
              <a:spcBef>
                <a:spcPts val="0"/>
              </a:spcBef>
              <a:spcAft>
                <a:spcPts val="0"/>
              </a:spcAft>
              <a:buSzPts val="5400"/>
              <a:buNone/>
              <a:defRPr sz="5400" kern="1200">
                <a:solidFill>
                  <a:schemeClr val="tx1"/>
                </a:solidFill>
                <a:latin typeface="+mj-lt"/>
                <a:ea typeface="+mj-ea"/>
                <a:cs typeface="+mj-cs"/>
              </a:defRPr>
            </a:lvl1pPr>
            <a:lvl2pPr lvl="1">
              <a:lnSpc>
                <a:spcPct val="100000"/>
              </a:lnSpc>
              <a:spcBef>
                <a:spcPts val="0"/>
              </a:spcBef>
              <a:spcAft>
                <a:spcPts val="0"/>
              </a:spcAft>
              <a:buSzPts val="5400"/>
              <a:buNone/>
              <a:defRPr sz="5400"/>
            </a:lvl2pPr>
            <a:lvl3pPr lvl="2">
              <a:lnSpc>
                <a:spcPct val="100000"/>
              </a:lnSpc>
              <a:spcBef>
                <a:spcPts val="0"/>
              </a:spcBef>
              <a:spcAft>
                <a:spcPts val="0"/>
              </a:spcAft>
              <a:buSzPts val="5400"/>
              <a:buNone/>
              <a:defRPr sz="5400"/>
            </a:lvl3pPr>
            <a:lvl4pPr lvl="3">
              <a:lnSpc>
                <a:spcPct val="100000"/>
              </a:lnSpc>
              <a:spcBef>
                <a:spcPts val="0"/>
              </a:spcBef>
              <a:spcAft>
                <a:spcPts val="0"/>
              </a:spcAft>
              <a:buSzPts val="5400"/>
              <a:buNone/>
              <a:defRPr sz="5400"/>
            </a:lvl4pPr>
            <a:lvl5pPr lvl="4">
              <a:lnSpc>
                <a:spcPct val="100000"/>
              </a:lnSpc>
              <a:spcBef>
                <a:spcPts val="0"/>
              </a:spcBef>
              <a:spcAft>
                <a:spcPts val="0"/>
              </a:spcAft>
              <a:buSzPts val="5400"/>
              <a:buNone/>
              <a:defRPr sz="5400"/>
            </a:lvl5pPr>
            <a:lvl6pPr lvl="5">
              <a:lnSpc>
                <a:spcPct val="100000"/>
              </a:lnSpc>
              <a:spcBef>
                <a:spcPts val="0"/>
              </a:spcBef>
              <a:spcAft>
                <a:spcPts val="0"/>
              </a:spcAft>
              <a:buSzPts val="5400"/>
              <a:buNone/>
              <a:defRPr sz="5400"/>
            </a:lvl6pPr>
            <a:lvl7pPr lvl="6">
              <a:lnSpc>
                <a:spcPct val="100000"/>
              </a:lnSpc>
              <a:spcBef>
                <a:spcPts val="0"/>
              </a:spcBef>
              <a:spcAft>
                <a:spcPts val="0"/>
              </a:spcAft>
              <a:buSzPts val="5400"/>
              <a:buNone/>
              <a:defRPr sz="5400"/>
            </a:lvl7pPr>
            <a:lvl8pPr lvl="7">
              <a:lnSpc>
                <a:spcPct val="100000"/>
              </a:lnSpc>
              <a:spcBef>
                <a:spcPts val="0"/>
              </a:spcBef>
              <a:spcAft>
                <a:spcPts val="0"/>
              </a:spcAft>
              <a:buSzPts val="5400"/>
              <a:buNone/>
              <a:defRPr sz="5400"/>
            </a:lvl8pPr>
            <a:lvl9pPr lvl="8">
              <a:lnSpc>
                <a:spcPct val="100000"/>
              </a:lnSpc>
              <a:spcBef>
                <a:spcPts val="0"/>
              </a:spcBef>
              <a:spcAft>
                <a:spcPts val="0"/>
              </a:spcAft>
              <a:buSzPts val="5400"/>
              <a:buNone/>
              <a:defRPr sz="5400"/>
            </a:lvl9pPr>
          </a:lstStyle>
          <a:p>
            <a:pPr algn="ctr"/>
            <a:r>
              <a:rPr lang="en-CA" sz="6600" b="1" dirty="0">
                <a:solidFill>
                  <a:srgbClr val="002060"/>
                </a:solidFill>
                <a:latin typeface="Fira Sans" panose="020B0503050000020004" pitchFamily="34" charset="0"/>
              </a:rPr>
              <a:t>30</a:t>
            </a:r>
          </a:p>
        </p:txBody>
      </p:sp>
      <p:sp>
        <p:nvSpPr>
          <p:cNvPr id="25" name="Google Shape;1921;p38">
            <a:extLst>
              <a:ext uri="{FF2B5EF4-FFF2-40B4-BE49-F238E27FC236}">
                <a16:creationId xmlns:a16="http://schemas.microsoft.com/office/drawing/2014/main" id="{3222C553-2F0B-99B6-AC40-CE7E9C89FCA7}"/>
              </a:ext>
            </a:extLst>
          </p:cNvPr>
          <p:cNvSpPr txBox="1">
            <a:spLocks/>
          </p:cNvSpPr>
          <p:nvPr/>
        </p:nvSpPr>
        <p:spPr>
          <a:xfrm>
            <a:off x="3527680" y="4458287"/>
            <a:ext cx="1421256" cy="495200"/>
          </a:xfrm>
          <a:prstGeom prst="rect">
            <a:avLst/>
          </a:prstGeom>
        </p:spPr>
        <p:txBody>
          <a:bodyPr spcFirstLastPara="1" vert="horz" wrap="square" lIns="121900" tIns="121900" rIns="121900" bIns="121900" rtlCol="0" anchor="ctr" anchorCtr="0">
            <a:noAutofit/>
          </a:bodyPr>
          <a:lstStyle>
            <a:lvl1pPr lvl="0" algn="l" defTabSz="914400" rtl="0" eaLnBrk="1" latinLnBrk="0" hangingPunct="1">
              <a:lnSpc>
                <a:spcPct val="100000"/>
              </a:lnSpc>
              <a:spcBef>
                <a:spcPts val="0"/>
              </a:spcBef>
              <a:spcAft>
                <a:spcPts val="0"/>
              </a:spcAft>
              <a:buSzPts val="5400"/>
              <a:buNone/>
              <a:defRPr sz="5400" kern="1200">
                <a:solidFill>
                  <a:schemeClr val="tx1"/>
                </a:solidFill>
                <a:latin typeface="+mj-lt"/>
                <a:ea typeface="+mj-ea"/>
                <a:cs typeface="+mj-cs"/>
              </a:defRPr>
            </a:lvl1pPr>
            <a:lvl2pPr lvl="1">
              <a:lnSpc>
                <a:spcPct val="100000"/>
              </a:lnSpc>
              <a:spcBef>
                <a:spcPts val="0"/>
              </a:spcBef>
              <a:spcAft>
                <a:spcPts val="0"/>
              </a:spcAft>
              <a:buSzPts val="5400"/>
              <a:buNone/>
              <a:defRPr sz="5400"/>
            </a:lvl2pPr>
            <a:lvl3pPr lvl="2">
              <a:lnSpc>
                <a:spcPct val="100000"/>
              </a:lnSpc>
              <a:spcBef>
                <a:spcPts val="0"/>
              </a:spcBef>
              <a:spcAft>
                <a:spcPts val="0"/>
              </a:spcAft>
              <a:buSzPts val="5400"/>
              <a:buNone/>
              <a:defRPr sz="5400"/>
            </a:lvl3pPr>
            <a:lvl4pPr lvl="3">
              <a:lnSpc>
                <a:spcPct val="100000"/>
              </a:lnSpc>
              <a:spcBef>
                <a:spcPts val="0"/>
              </a:spcBef>
              <a:spcAft>
                <a:spcPts val="0"/>
              </a:spcAft>
              <a:buSzPts val="5400"/>
              <a:buNone/>
              <a:defRPr sz="5400"/>
            </a:lvl4pPr>
            <a:lvl5pPr lvl="4">
              <a:lnSpc>
                <a:spcPct val="100000"/>
              </a:lnSpc>
              <a:spcBef>
                <a:spcPts val="0"/>
              </a:spcBef>
              <a:spcAft>
                <a:spcPts val="0"/>
              </a:spcAft>
              <a:buSzPts val="5400"/>
              <a:buNone/>
              <a:defRPr sz="5400"/>
            </a:lvl5pPr>
            <a:lvl6pPr lvl="5">
              <a:lnSpc>
                <a:spcPct val="100000"/>
              </a:lnSpc>
              <a:spcBef>
                <a:spcPts val="0"/>
              </a:spcBef>
              <a:spcAft>
                <a:spcPts val="0"/>
              </a:spcAft>
              <a:buSzPts val="5400"/>
              <a:buNone/>
              <a:defRPr sz="5400"/>
            </a:lvl6pPr>
            <a:lvl7pPr lvl="6">
              <a:lnSpc>
                <a:spcPct val="100000"/>
              </a:lnSpc>
              <a:spcBef>
                <a:spcPts val="0"/>
              </a:spcBef>
              <a:spcAft>
                <a:spcPts val="0"/>
              </a:spcAft>
              <a:buSzPts val="5400"/>
              <a:buNone/>
              <a:defRPr sz="5400"/>
            </a:lvl7pPr>
            <a:lvl8pPr lvl="7">
              <a:lnSpc>
                <a:spcPct val="100000"/>
              </a:lnSpc>
              <a:spcBef>
                <a:spcPts val="0"/>
              </a:spcBef>
              <a:spcAft>
                <a:spcPts val="0"/>
              </a:spcAft>
              <a:buSzPts val="5400"/>
              <a:buNone/>
              <a:defRPr sz="5400"/>
            </a:lvl8pPr>
            <a:lvl9pPr lvl="8">
              <a:lnSpc>
                <a:spcPct val="100000"/>
              </a:lnSpc>
              <a:spcBef>
                <a:spcPts val="0"/>
              </a:spcBef>
              <a:spcAft>
                <a:spcPts val="0"/>
              </a:spcAft>
              <a:buSzPts val="5400"/>
              <a:buNone/>
              <a:defRPr sz="5400"/>
            </a:lvl9pPr>
          </a:lstStyle>
          <a:p>
            <a:pPr algn="ctr"/>
            <a:r>
              <a:rPr lang="en-CA" sz="1600" b="1" dirty="0">
                <a:solidFill>
                  <a:srgbClr val="002060"/>
                </a:solidFill>
                <a:latin typeface="Fira Sans" panose="020B0503050000020004" pitchFamily="34" charset="0"/>
              </a:rPr>
              <a:t>points</a:t>
            </a:r>
          </a:p>
        </p:txBody>
      </p:sp>
      <p:sp>
        <p:nvSpPr>
          <p:cNvPr id="26" name="Google Shape;1921;p38">
            <a:extLst>
              <a:ext uri="{FF2B5EF4-FFF2-40B4-BE49-F238E27FC236}">
                <a16:creationId xmlns:a16="http://schemas.microsoft.com/office/drawing/2014/main" id="{61F98A09-DE57-53C9-93CD-C99746777A9B}"/>
              </a:ext>
            </a:extLst>
          </p:cNvPr>
          <p:cNvSpPr txBox="1">
            <a:spLocks/>
          </p:cNvSpPr>
          <p:nvPr/>
        </p:nvSpPr>
        <p:spPr>
          <a:xfrm>
            <a:off x="5995517" y="4727520"/>
            <a:ext cx="3679090" cy="495200"/>
          </a:xfrm>
          <a:prstGeom prst="rect">
            <a:avLst/>
          </a:prstGeom>
        </p:spPr>
        <p:txBody>
          <a:bodyPr spcFirstLastPara="1" vert="horz" wrap="square" lIns="121900" tIns="121900" rIns="121900" bIns="121900" rtlCol="0" anchor="ctr" anchorCtr="0">
            <a:noAutofit/>
          </a:bodyPr>
          <a:lstStyle>
            <a:lvl1pPr lvl="0" algn="l" defTabSz="914400" rtl="0" eaLnBrk="1" latinLnBrk="0" hangingPunct="1">
              <a:lnSpc>
                <a:spcPct val="100000"/>
              </a:lnSpc>
              <a:spcBef>
                <a:spcPts val="0"/>
              </a:spcBef>
              <a:spcAft>
                <a:spcPts val="0"/>
              </a:spcAft>
              <a:buSzPts val="5400"/>
              <a:buNone/>
              <a:defRPr sz="5400" kern="1200">
                <a:solidFill>
                  <a:schemeClr val="tx1"/>
                </a:solidFill>
                <a:latin typeface="+mj-lt"/>
                <a:ea typeface="+mj-ea"/>
                <a:cs typeface="+mj-cs"/>
              </a:defRPr>
            </a:lvl1pPr>
            <a:lvl2pPr lvl="1">
              <a:lnSpc>
                <a:spcPct val="100000"/>
              </a:lnSpc>
              <a:spcBef>
                <a:spcPts val="0"/>
              </a:spcBef>
              <a:spcAft>
                <a:spcPts val="0"/>
              </a:spcAft>
              <a:buSzPts val="5400"/>
              <a:buNone/>
              <a:defRPr sz="5400"/>
            </a:lvl2pPr>
            <a:lvl3pPr lvl="2">
              <a:lnSpc>
                <a:spcPct val="100000"/>
              </a:lnSpc>
              <a:spcBef>
                <a:spcPts val="0"/>
              </a:spcBef>
              <a:spcAft>
                <a:spcPts val="0"/>
              </a:spcAft>
              <a:buSzPts val="5400"/>
              <a:buNone/>
              <a:defRPr sz="5400"/>
            </a:lvl3pPr>
            <a:lvl4pPr lvl="3">
              <a:lnSpc>
                <a:spcPct val="100000"/>
              </a:lnSpc>
              <a:spcBef>
                <a:spcPts val="0"/>
              </a:spcBef>
              <a:spcAft>
                <a:spcPts val="0"/>
              </a:spcAft>
              <a:buSzPts val="5400"/>
              <a:buNone/>
              <a:defRPr sz="5400"/>
            </a:lvl4pPr>
            <a:lvl5pPr lvl="4">
              <a:lnSpc>
                <a:spcPct val="100000"/>
              </a:lnSpc>
              <a:spcBef>
                <a:spcPts val="0"/>
              </a:spcBef>
              <a:spcAft>
                <a:spcPts val="0"/>
              </a:spcAft>
              <a:buSzPts val="5400"/>
              <a:buNone/>
              <a:defRPr sz="5400"/>
            </a:lvl5pPr>
            <a:lvl6pPr lvl="5">
              <a:lnSpc>
                <a:spcPct val="100000"/>
              </a:lnSpc>
              <a:spcBef>
                <a:spcPts val="0"/>
              </a:spcBef>
              <a:spcAft>
                <a:spcPts val="0"/>
              </a:spcAft>
              <a:buSzPts val="5400"/>
              <a:buNone/>
              <a:defRPr sz="5400"/>
            </a:lvl6pPr>
            <a:lvl7pPr lvl="6">
              <a:lnSpc>
                <a:spcPct val="100000"/>
              </a:lnSpc>
              <a:spcBef>
                <a:spcPts val="0"/>
              </a:spcBef>
              <a:spcAft>
                <a:spcPts val="0"/>
              </a:spcAft>
              <a:buSzPts val="5400"/>
              <a:buNone/>
              <a:defRPr sz="5400"/>
            </a:lvl7pPr>
            <a:lvl8pPr lvl="7">
              <a:lnSpc>
                <a:spcPct val="100000"/>
              </a:lnSpc>
              <a:spcBef>
                <a:spcPts val="0"/>
              </a:spcBef>
              <a:spcAft>
                <a:spcPts val="0"/>
              </a:spcAft>
              <a:buSzPts val="5400"/>
              <a:buNone/>
              <a:defRPr sz="5400"/>
            </a:lvl8pPr>
            <a:lvl9pPr lvl="8">
              <a:lnSpc>
                <a:spcPct val="100000"/>
              </a:lnSpc>
              <a:spcBef>
                <a:spcPts val="0"/>
              </a:spcBef>
              <a:spcAft>
                <a:spcPts val="0"/>
              </a:spcAft>
              <a:buSzPts val="5400"/>
              <a:buNone/>
              <a:defRPr sz="5400"/>
            </a:lvl9pPr>
          </a:lstStyle>
          <a:p>
            <a:pPr algn="ctr"/>
            <a:r>
              <a:rPr lang="en-CA" sz="2800" b="1" dirty="0">
                <a:solidFill>
                  <a:srgbClr val="002060"/>
                </a:solidFill>
                <a:latin typeface="Fira Sans" panose="020B0503050000020004" pitchFamily="34" charset="0"/>
              </a:rPr>
              <a:t>Donut Day!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2"/>
        <p:cNvGrpSpPr/>
        <p:nvPr/>
      </p:nvGrpSpPr>
      <p:grpSpPr>
        <a:xfrm>
          <a:off x="0" y="0"/>
          <a:ext cx="0" cy="0"/>
          <a:chOff x="0" y="0"/>
          <a:chExt cx="0" cy="0"/>
        </a:xfrm>
      </p:grpSpPr>
      <p:sp>
        <p:nvSpPr>
          <p:cNvPr id="1084" name="Google Shape;1084;p28"/>
          <p:cNvSpPr/>
          <p:nvPr/>
        </p:nvSpPr>
        <p:spPr>
          <a:xfrm>
            <a:off x="477350" y="1760954"/>
            <a:ext cx="8068679" cy="2064324"/>
          </a:xfrm>
          <a:prstGeom prst="roundRect">
            <a:avLst>
              <a:gd name="adj" fmla="val 50000"/>
            </a:avLst>
          </a:prstGeom>
          <a:solidFill>
            <a:srgbClr val="00B0F0">
              <a:alpha val="25099"/>
            </a:srgbClr>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085" name="Google Shape;1085;p28"/>
          <p:cNvSpPr txBox="1">
            <a:spLocks noGrp="1"/>
          </p:cNvSpPr>
          <p:nvPr>
            <p:ph type="title"/>
          </p:nvPr>
        </p:nvSpPr>
        <p:spPr>
          <a:xfrm>
            <a:off x="609600" y="548633"/>
            <a:ext cx="10972800" cy="495200"/>
          </a:xfrm>
          <a:prstGeom prst="rect">
            <a:avLst/>
          </a:prstGeom>
        </p:spPr>
        <p:txBody>
          <a:bodyPr spcFirstLastPara="1" vert="horz" wrap="square" lIns="121900" tIns="121900" rIns="121900" bIns="121900" rtlCol="0" anchor="ctr" anchorCtr="0">
            <a:noAutofit/>
          </a:bodyPr>
          <a:lstStyle/>
          <a:p>
            <a:pPr algn="ctr">
              <a:spcBef>
                <a:spcPts val="0"/>
              </a:spcBef>
            </a:pPr>
            <a:r>
              <a:rPr lang="en" b="1" dirty="0">
                <a:solidFill>
                  <a:srgbClr val="002060"/>
                </a:solidFill>
                <a:latin typeface="Fira Sans" panose="020B0503050000020004" pitchFamily="34" charset="0"/>
              </a:rPr>
              <a:t>Strings, Floats, Integers, and Booleans!</a:t>
            </a:r>
            <a:endParaRPr b="1" dirty="0">
              <a:solidFill>
                <a:srgbClr val="002060"/>
              </a:solidFill>
              <a:latin typeface="Fira Sans" panose="020B0503050000020004" pitchFamily="34" charset="0"/>
            </a:endParaRPr>
          </a:p>
        </p:txBody>
      </p:sp>
      <p:grpSp>
        <p:nvGrpSpPr>
          <p:cNvPr id="1089" name="Google Shape;1089;p28"/>
          <p:cNvGrpSpPr/>
          <p:nvPr/>
        </p:nvGrpSpPr>
        <p:grpSpPr>
          <a:xfrm>
            <a:off x="1212503" y="1856227"/>
            <a:ext cx="7959647" cy="887727"/>
            <a:chOff x="6010764" y="260706"/>
            <a:chExt cx="2126414" cy="665795"/>
          </a:xfrm>
        </p:grpSpPr>
        <p:sp>
          <p:nvSpPr>
            <p:cNvPr id="1090" name="Google Shape;1090;p28"/>
            <p:cNvSpPr txBox="1"/>
            <p:nvPr/>
          </p:nvSpPr>
          <p:spPr>
            <a:xfrm>
              <a:off x="6011752" y="260706"/>
              <a:ext cx="2125426" cy="331800"/>
            </a:xfrm>
            <a:prstGeom prst="rect">
              <a:avLst/>
            </a:prstGeom>
            <a:noFill/>
            <a:ln>
              <a:noFill/>
            </a:ln>
          </p:spPr>
          <p:txBody>
            <a:bodyPr spcFirstLastPara="1" wrap="square" lIns="121900" tIns="121900" rIns="121900" bIns="121900" anchor="ctr" anchorCtr="0">
              <a:noAutofit/>
            </a:bodyPr>
            <a:lstStyle/>
            <a:p>
              <a:r>
                <a:rPr lang="en" sz="2400" b="1" dirty="0">
                  <a:solidFill>
                    <a:srgbClr val="002060"/>
                  </a:solidFill>
                  <a:latin typeface="Fira Sans Extra Condensed"/>
                  <a:ea typeface="Fira Sans Extra Condensed"/>
                  <a:cs typeface="Fira Sans Extra Condensed"/>
                  <a:sym typeface="Fira Sans Extra Condensed"/>
                </a:rPr>
                <a:t>Strings</a:t>
              </a:r>
              <a:endParaRPr sz="2400" b="1" dirty="0">
                <a:solidFill>
                  <a:srgbClr val="002060"/>
                </a:solidFill>
                <a:latin typeface="Fira Sans Extra Condensed"/>
                <a:ea typeface="Fira Sans Extra Condensed"/>
                <a:cs typeface="Fira Sans Extra Condensed"/>
                <a:sym typeface="Fira Sans Extra Condensed"/>
              </a:endParaRPr>
            </a:p>
          </p:txBody>
        </p:sp>
        <p:sp>
          <p:nvSpPr>
            <p:cNvPr id="1091" name="Google Shape;1091;p28"/>
            <p:cNvSpPr txBox="1"/>
            <p:nvPr/>
          </p:nvSpPr>
          <p:spPr>
            <a:xfrm>
              <a:off x="6010764" y="594701"/>
              <a:ext cx="1981200" cy="331800"/>
            </a:xfrm>
            <a:prstGeom prst="rect">
              <a:avLst/>
            </a:prstGeom>
            <a:noFill/>
            <a:ln>
              <a:noFill/>
            </a:ln>
          </p:spPr>
          <p:txBody>
            <a:bodyPr spcFirstLastPara="1" wrap="square" lIns="121900" tIns="121900" rIns="121900" bIns="121900" anchor="ctr" anchorCtr="0">
              <a:noAutofit/>
            </a:bodyPr>
            <a:lstStyle/>
            <a:p>
              <a:r>
                <a:rPr lang="en-US" sz="1600" dirty="0">
                  <a:solidFill>
                    <a:schemeClr val="accent3">
                      <a:lumMod val="50000"/>
                    </a:schemeClr>
                  </a:solidFill>
                  <a:latin typeface="Consolas" panose="020B0609020204030204" pitchFamily="49" charset="0"/>
                </a:rPr>
                <a:t>A string is a sequence of characters that is read as ONE element. It can be letters, numbers, symbols, and emojis</a:t>
              </a:r>
            </a:p>
          </p:txBody>
        </p:sp>
      </p:grpSp>
      <p:grpSp>
        <p:nvGrpSpPr>
          <p:cNvPr id="1102" name="Google Shape;1102;p28"/>
          <p:cNvGrpSpPr/>
          <p:nvPr/>
        </p:nvGrpSpPr>
        <p:grpSpPr>
          <a:xfrm>
            <a:off x="8837968" y="1416851"/>
            <a:ext cx="2744433" cy="4829128"/>
            <a:chOff x="3542850" y="1110125"/>
            <a:chExt cx="2058325" cy="3621846"/>
          </a:xfrm>
        </p:grpSpPr>
        <p:grpSp>
          <p:nvGrpSpPr>
            <p:cNvPr id="1103" name="Google Shape;1103;p28"/>
            <p:cNvGrpSpPr/>
            <p:nvPr/>
          </p:nvGrpSpPr>
          <p:grpSpPr>
            <a:xfrm>
              <a:off x="3668838" y="1110125"/>
              <a:ext cx="1806332" cy="3621846"/>
              <a:chOff x="457200" y="1110125"/>
              <a:chExt cx="1806332" cy="3621846"/>
            </a:xfrm>
          </p:grpSpPr>
          <p:sp>
            <p:nvSpPr>
              <p:cNvPr id="1104" name="Google Shape;1104;p28"/>
              <p:cNvSpPr/>
              <p:nvPr/>
            </p:nvSpPr>
            <p:spPr>
              <a:xfrm>
                <a:off x="732798" y="1219887"/>
                <a:ext cx="1267116" cy="1408917"/>
              </a:xfrm>
              <a:custGeom>
                <a:avLst/>
                <a:gdLst/>
                <a:ahLst/>
                <a:cxnLst/>
                <a:rect l="l" t="t" r="r" b="b"/>
                <a:pathLst>
                  <a:path w="43026" h="47841" extrusionOk="0">
                    <a:moveTo>
                      <a:pt x="1" y="1"/>
                    </a:moveTo>
                    <a:lnTo>
                      <a:pt x="1" y="43597"/>
                    </a:lnTo>
                    <a:lnTo>
                      <a:pt x="14" y="43814"/>
                    </a:lnTo>
                    <a:lnTo>
                      <a:pt x="28" y="44032"/>
                    </a:lnTo>
                    <a:lnTo>
                      <a:pt x="55" y="44250"/>
                    </a:lnTo>
                    <a:lnTo>
                      <a:pt x="96" y="44454"/>
                    </a:lnTo>
                    <a:lnTo>
                      <a:pt x="137" y="44658"/>
                    </a:lnTo>
                    <a:lnTo>
                      <a:pt x="191" y="44862"/>
                    </a:lnTo>
                    <a:lnTo>
                      <a:pt x="259" y="45052"/>
                    </a:lnTo>
                    <a:lnTo>
                      <a:pt x="341" y="45243"/>
                    </a:lnTo>
                    <a:lnTo>
                      <a:pt x="422" y="45433"/>
                    </a:lnTo>
                    <a:lnTo>
                      <a:pt x="517" y="45623"/>
                    </a:lnTo>
                    <a:lnTo>
                      <a:pt x="626" y="45800"/>
                    </a:lnTo>
                    <a:lnTo>
                      <a:pt x="735" y="45963"/>
                    </a:lnTo>
                    <a:lnTo>
                      <a:pt x="844" y="46140"/>
                    </a:lnTo>
                    <a:lnTo>
                      <a:pt x="980" y="46290"/>
                    </a:lnTo>
                    <a:lnTo>
                      <a:pt x="1102" y="46453"/>
                    </a:lnTo>
                    <a:lnTo>
                      <a:pt x="1252" y="46603"/>
                    </a:lnTo>
                    <a:lnTo>
                      <a:pt x="1402" y="46739"/>
                    </a:lnTo>
                    <a:lnTo>
                      <a:pt x="1551" y="46875"/>
                    </a:lnTo>
                    <a:lnTo>
                      <a:pt x="1715" y="46997"/>
                    </a:lnTo>
                    <a:lnTo>
                      <a:pt x="1878" y="47120"/>
                    </a:lnTo>
                    <a:lnTo>
                      <a:pt x="2055" y="47228"/>
                    </a:lnTo>
                    <a:lnTo>
                      <a:pt x="2231" y="47324"/>
                    </a:lnTo>
                    <a:lnTo>
                      <a:pt x="2408" y="47419"/>
                    </a:lnTo>
                    <a:lnTo>
                      <a:pt x="2599" y="47501"/>
                    </a:lnTo>
                    <a:lnTo>
                      <a:pt x="2789" y="47582"/>
                    </a:lnTo>
                    <a:lnTo>
                      <a:pt x="2993" y="47650"/>
                    </a:lnTo>
                    <a:lnTo>
                      <a:pt x="3184" y="47705"/>
                    </a:lnTo>
                    <a:lnTo>
                      <a:pt x="3401" y="47759"/>
                    </a:lnTo>
                    <a:lnTo>
                      <a:pt x="3605" y="47786"/>
                    </a:lnTo>
                    <a:lnTo>
                      <a:pt x="3809" y="47813"/>
                    </a:lnTo>
                    <a:lnTo>
                      <a:pt x="4027" y="47841"/>
                    </a:lnTo>
                    <a:lnTo>
                      <a:pt x="38999" y="47841"/>
                    </a:lnTo>
                    <a:lnTo>
                      <a:pt x="39217" y="47813"/>
                    </a:lnTo>
                    <a:lnTo>
                      <a:pt x="39421" y="47786"/>
                    </a:lnTo>
                    <a:lnTo>
                      <a:pt x="39625" y="47759"/>
                    </a:lnTo>
                    <a:lnTo>
                      <a:pt x="39843" y="47705"/>
                    </a:lnTo>
                    <a:lnTo>
                      <a:pt x="40033" y="47650"/>
                    </a:lnTo>
                    <a:lnTo>
                      <a:pt x="40237" y="47582"/>
                    </a:lnTo>
                    <a:lnTo>
                      <a:pt x="40428" y="47501"/>
                    </a:lnTo>
                    <a:lnTo>
                      <a:pt x="40618" y="47419"/>
                    </a:lnTo>
                    <a:lnTo>
                      <a:pt x="40795" y="47324"/>
                    </a:lnTo>
                    <a:lnTo>
                      <a:pt x="40972" y="47228"/>
                    </a:lnTo>
                    <a:lnTo>
                      <a:pt x="41148" y="47120"/>
                    </a:lnTo>
                    <a:lnTo>
                      <a:pt x="41312" y="46997"/>
                    </a:lnTo>
                    <a:lnTo>
                      <a:pt x="41475" y="46875"/>
                    </a:lnTo>
                    <a:lnTo>
                      <a:pt x="41625" y="46739"/>
                    </a:lnTo>
                    <a:lnTo>
                      <a:pt x="41774" y="46603"/>
                    </a:lnTo>
                    <a:lnTo>
                      <a:pt x="41924" y="46453"/>
                    </a:lnTo>
                    <a:lnTo>
                      <a:pt x="42046" y="46290"/>
                    </a:lnTo>
                    <a:lnTo>
                      <a:pt x="42182" y="46140"/>
                    </a:lnTo>
                    <a:lnTo>
                      <a:pt x="42291" y="45963"/>
                    </a:lnTo>
                    <a:lnTo>
                      <a:pt x="42400" y="45800"/>
                    </a:lnTo>
                    <a:lnTo>
                      <a:pt x="42509" y="45623"/>
                    </a:lnTo>
                    <a:lnTo>
                      <a:pt x="42604" y="45433"/>
                    </a:lnTo>
                    <a:lnTo>
                      <a:pt x="42686" y="45243"/>
                    </a:lnTo>
                    <a:lnTo>
                      <a:pt x="42767" y="45052"/>
                    </a:lnTo>
                    <a:lnTo>
                      <a:pt x="42835" y="44862"/>
                    </a:lnTo>
                    <a:lnTo>
                      <a:pt x="42890" y="44658"/>
                    </a:lnTo>
                    <a:lnTo>
                      <a:pt x="42930" y="44454"/>
                    </a:lnTo>
                    <a:lnTo>
                      <a:pt x="42971" y="44250"/>
                    </a:lnTo>
                    <a:lnTo>
                      <a:pt x="42998" y="44032"/>
                    </a:lnTo>
                    <a:lnTo>
                      <a:pt x="43012" y="43814"/>
                    </a:lnTo>
                    <a:lnTo>
                      <a:pt x="43026" y="43597"/>
                    </a:lnTo>
                    <a:lnTo>
                      <a:pt x="43026" y="1"/>
                    </a:lnTo>
                    <a:close/>
                  </a:path>
                </a:pathLst>
              </a:custGeom>
              <a:solidFill>
                <a:srgbClr val="00B0F0"/>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05" name="Google Shape;1105;p28"/>
              <p:cNvSpPr/>
              <p:nvPr/>
            </p:nvSpPr>
            <p:spPr>
              <a:xfrm>
                <a:off x="732798" y="1110125"/>
                <a:ext cx="1267116" cy="235571"/>
              </a:xfrm>
              <a:custGeom>
                <a:avLst/>
                <a:gdLst/>
                <a:ahLst/>
                <a:cxnLst/>
                <a:rect l="l" t="t" r="r" b="b"/>
                <a:pathLst>
                  <a:path w="43026" h="7999" extrusionOk="0">
                    <a:moveTo>
                      <a:pt x="2123" y="0"/>
                    </a:moveTo>
                    <a:lnTo>
                      <a:pt x="1905" y="14"/>
                    </a:lnTo>
                    <a:lnTo>
                      <a:pt x="1701" y="41"/>
                    </a:lnTo>
                    <a:lnTo>
                      <a:pt x="1497" y="96"/>
                    </a:lnTo>
                    <a:lnTo>
                      <a:pt x="1306" y="164"/>
                    </a:lnTo>
                    <a:lnTo>
                      <a:pt x="1116" y="259"/>
                    </a:lnTo>
                    <a:lnTo>
                      <a:pt x="939" y="354"/>
                    </a:lnTo>
                    <a:lnTo>
                      <a:pt x="776" y="477"/>
                    </a:lnTo>
                    <a:lnTo>
                      <a:pt x="626" y="613"/>
                    </a:lnTo>
                    <a:lnTo>
                      <a:pt x="490" y="776"/>
                    </a:lnTo>
                    <a:lnTo>
                      <a:pt x="368" y="939"/>
                    </a:lnTo>
                    <a:lnTo>
                      <a:pt x="259" y="1102"/>
                    </a:lnTo>
                    <a:lnTo>
                      <a:pt x="177" y="1293"/>
                    </a:lnTo>
                    <a:lnTo>
                      <a:pt x="96" y="1483"/>
                    </a:lnTo>
                    <a:lnTo>
                      <a:pt x="55" y="1687"/>
                    </a:lnTo>
                    <a:lnTo>
                      <a:pt x="14" y="1905"/>
                    </a:lnTo>
                    <a:lnTo>
                      <a:pt x="1" y="2122"/>
                    </a:lnTo>
                    <a:lnTo>
                      <a:pt x="1" y="7999"/>
                    </a:lnTo>
                    <a:lnTo>
                      <a:pt x="43026" y="7999"/>
                    </a:lnTo>
                    <a:lnTo>
                      <a:pt x="43026" y="2122"/>
                    </a:lnTo>
                    <a:lnTo>
                      <a:pt x="43012" y="1905"/>
                    </a:lnTo>
                    <a:lnTo>
                      <a:pt x="42971" y="1687"/>
                    </a:lnTo>
                    <a:lnTo>
                      <a:pt x="42930" y="1483"/>
                    </a:lnTo>
                    <a:lnTo>
                      <a:pt x="42849" y="1293"/>
                    </a:lnTo>
                    <a:lnTo>
                      <a:pt x="42767" y="1102"/>
                    </a:lnTo>
                    <a:lnTo>
                      <a:pt x="42658" y="939"/>
                    </a:lnTo>
                    <a:lnTo>
                      <a:pt x="42536" y="776"/>
                    </a:lnTo>
                    <a:lnTo>
                      <a:pt x="42400" y="613"/>
                    </a:lnTo>
                    <a:lnTo>
                      <a:pt x="42250" y="477"/>
                    </a:lnTo>
                    <a:lnTo>
                      <a:pt x="42087" y="354"/>
                    </a:lnTo>
                    <a:lnTo>
                      <a:pt x="41910" y="259"/>
                    </a:lnTo>
                    <a:lnTo>
                      <a:pt x="41720" y="164"/>
                    </a:lnTo>
                    <a:lnTo>
                      <a:pt x="41529" y="96"/>
                    </a:lnTo>
                    <a:lnTo>
                      <a:pt x="41325" y="41"/>
                    </a:lnTo>
                    <a:lnTo>
                      <a:pt x="41121" y="14"/>
                    </a:lnTo>
                    <a:lnTo>
                      <a:pt x="40904" y="0"/>
                    </a:lnTo>
                    <a:close/>
                  </a:path>
                </a:pathLst>
              </a:custGeom>
              <a:solidFill>
                <a:srgbClr val="0070C0"/>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06" name="Google Shape;1106;p28"/>
              <p:cNvSpPr/>
              <p:nvPr/>
            </p:nvSpPr>
            <p:spPr>
              <a:xfrm>
                <a:off x="1610513" y="1175417"/>
                <a:ext cx="82578" cy="82166"/>
              </a:xfrm>
              <a:custGeom>
                <a:avLst/>
                <a:gdLst/>
                <a:ahLst/>
                <a:cxnLst/>
                <a:rect l="l" t="t" r="r" b="b"/>
                <a:pathLst>
                  <a:path w="2804" h="2790" extrusionOk="0">
                    <a:moveTo>
                      <a:pt x="1266" y="1"/>
                    </a:moveTo>
                    <a:lnTo>
                      <a:pt x="1116" y="28"/>
                    </a:lnTo>
                    <a:lnTo>
                      <a:pt x="980" y="55"/>
                    </a:lnTo>
                    <a:lnTo>
                      <a:pt x="858" y="109"/>
                    </a:lnTo>
                    <a:lnTo>
                      <a:pt x="735" y="164"/>
                    </a:lnTo>
                    <a:lnTo>
                      <a:pt x="627" y="232"/>
                    </a:lnTo>
                    <a:lnTo>
                      <a:pt x="518" y="314"/>
                    </a:lnTo>
                    <a:lnTo>
                      <a:pt x="409" y="409"/>
                    </a:lnTo>
                    <a:lnTo>
                      <a:pt x="327" y="504"/>
                    </a:lnTo>
                    <a:lnTo>
                      <a:pt x="246" y="613"/>
                    </a:lnTo>
                    <a:lnTo>
                      <a:pt x="178" y="735"/>
                    </a:lnTo>
                    <a:lnTo>
                      <a:pt x="110" y="858"/>
                    </a:lnTo>
                    <a:lnTo>
                      <a:pt x="69" y="980"/>
                    </a:lnTo>
                    <a:lnTo>
                      <a:pt x="28" y="1116"/>
                    </a:lnTo>
                    <a:lnTo>
                      <a:pt x="15" y="1252"/>
                    </a:lnTo>
                    <a:lnTo>
                      <a:pt x="1" y="1402"/>
                    </a:lnTo>
                    <a:lnTo>
                      <a:pt x="15" y="1538"/>
                    </a:lnTo>
                    <a:lnTo>
                      <a:pt x="28" y="1674"/>
                    </a:lnTo>
                    <a:lnTo>
                      <a:pt x="69" y="1810"/>
                    </a:lnTo>
                    <a:lnTo>
                      <a:pt x="110" y="1946"/>
                    </a:lnTo>
                    <a:lnTo>
                      <a:pt x="178" y="2068"/>
                    </a:lnTo>
                    <a:lnTo>
                      <a:pt x="246" y="2177"/>
                    </a:lnTo>
                    <a:lnTo>
                      <a:pt x="327" y="2286"/>
                    </a:lnTo>
                    <a:lnTo>
                      <a:pt x="409" y="2381"/>
                    </a:lnTo>
                    <a:lnTo>
                      <a:pt x="518" y="2476"/>
                    </a:lnTo>
                    <a:lnTo>
                      <a:pt x="627" y="2558"/>
                    </a:lnTo>
                    <a:lnTo>
                      <a:pt x="735" y="2626"/>
                    </a:lnTo>
                    <a:lnTo>
                      <a:pt x="858" y="2680"/>
                    </a:lnTo>
                    <a:lnTo>
                      <a:pt x="980" y="2735"/>
                    </a:lnTo>
                    <a:lnTo>
                      <a:pt x="1116" y="2762"/>
                    </a:lnTo>
                    <a:lnTo>
                      <a:pt x="1266" y="2789"/>
                    </a:lnTo>
                    <a:lnTo>
                      <a:pt x="1552" y="2789"/>
                    </a:lnTo>
                    <a:lnTo>
                      <a:pt x="1688" y="2762"/>
                    </a:lnTo>
                    <a:lnTo>
                      <a:pt x="1824" y="2735"/>
                    </a:lnTo>
                    <a:lnTo>
                      <a:pt x="1946" y="2680"/>
                    </a:lnTo>
                    <a:lnTo>
                      <a:pt x="2069" y="2626"/>
                    </a:lnTo>
                    <a:lnTo>
                      <a:pt x="2191" y="2558"/>
                    </a:lnTo>
                    <a:lnTo>
                      <a:pt x="2286" y="2476"/>
                    </a:lnTo>
                    <a:lnTo>
                      <a:pt x="2395" y="2381"/>
                    </a:lnTo>
                    <a:lnTo>
                      <a:pt x="2477" y="2286"/>
                    </a:lnTo>
                    <a:lnTo>
                      <a:pt x="2558" y="2177"/>
                    </a:lnTo>
                    <a:lnTo>
                      <a:pt x="2626" y="2068"/>
                    </a:lnTo>
                    <a:lnTo>
                      <a:pt x="2694" y="1946"/>
                    </a:lnTo>
                    <a:lnTo>
                      <a:pt x="2735" y="1810"/>
                    </a:lnTo>
                    <a:lnTo>
                      <a:pt x="2776" y="1674"/>
                    </a:lnTo>
                    <a:lnTo>
                      <a:pt x="2789" y="1538"/>
                    </a:lnTo>
                    <a:lnTo>
                      <a:pt x="2803" y="1402"/>
                    </a:lnTo>
                    <a:lnTo>
                      <a:pt x="2789" y="1252"/>
                    </a:lnTo>
                    <a:lnTo>
                      <a:pt x="2776" y="1116"/>
                    </a:lnTo>
                    <a:lnTo>
                      <a:pt x="2735" y="980"/>
                    </a:lnTo>
                    <a:lnTo>
                      <a:pt x="2694" y="858"/>
                    </a:lnTo>
                    <a:lnTo>
                      <a:pt x="2626" y="735"/>
                    </a:lnTo>
                    <a:lnTo>
                      <a:pt x="2558" y="613"/>
                    </a:lnTo>
                    <a:lnTo>
                      <a:pt x="2477" y="504"/>
                    </a:lnTo>
                    <a:lnTo>
                      <a:pt x="2395" y="409"/>
                    </a:lnTo>
                    <a:lnTo>
                      <a:pt x="2286" y="314"/>
                    </a:lnTo>
                    <a:lnTo>
                      <a:pt x="2191" y="232"/>
                    </a:lnTo>
                    <a:lnTo>
                      <a:pt x="2069" y="164"/>
                    </a:lnTo>
                    <a:lnTo>
                      <a:pt x="1946" y="109"/>
                    </a:lnTo>
                    <a:lnTo>
                      <a:pt x="1824" y="55"/>
                    </a:lnTo>
                    <a:lnTo>
                      <a:pt x="1688" y="28"/>
                    </a:lnTo>
                    <a:lnTo>
                      <a:pt x="1552" y="1"/>
                    </a:lnTo>
                    <a:close/>
                  </a:path>
                </a:pathLst>
              </a:custGeom>
              <a:solidFill>
                <a:schemeClr val="accent6"/>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07" name="Google Shape;1107;p28"/>
              <p:cNvSpPr/>
              <p:nvPr/>
            </p:nvSpPr>
            <p:spPr>
              <a:xfrm>
                <a:off x="1743924" y="1175417"/>
                <a:ext cx="82548" cy="82166"/>
              </a:xfrm>
              <a:custGeom>
                <a:avLst/>
                <a:gdLst/>
                <a:ahLst/>
                <a:cxnLst/>
                <a:rect l="l" t="t" r="r" b="b"/>
                <a:pathLst>
                  <a:path w="2803" h="2790" extrusionOk="0">
                    <a:moveTo>
                      <a:pt x="1266" y="1"/>
                    </a:moveTo>
                    <a:lnTo>
                      <a:pt x="1130" y="28"/>
                    </a:lnTo>
                    <a:lnTo>
                      <a:pt x="994" y="55"/>
                    </a:lnTo>
                    <a:lnTo>
                      <a:pt x="858" y="109"/>
                    </a:lnTo>
                    <a:lnTo>
                      <a:pt x="735" y="164"/>
                    </a:lnTo>
                    <a:lnTo>
                      <a:pt x="626" y="232"/>
                    </a:lnTo>
                    <a:lnTo>
                      <a:pt x="517" y="314"/>
                    </a:lnTo>
                    <a:lnTo>
                      <a:pt x="422" y="409"/>
                    </a:lnTo>
                    <a:lnTo>
                      <a:pt x="327" y="504"/>
                    </a:lnTo>
                    <a:lnTo>
                      <a:pt x="245" y="613"/>
                    </a:lnTo>
                    <a:lnTo>
                      <a:pt x="177" y="735"/>
                    </a:lnTo>
                    <a:lnTo>
                      <a:pt x="123" y="858"/>
                    </a:lnTo>
                    <a:lnTo>
                      <a:pt x="69" y="980"/>
                    </a:lnTo>
                    <a:lnTo>
                      <a:pt x="41" y="1116"/>
                    </a:lnTo>
                    <a:lnTo>
                      <a:pt x="14" y="1252"/>
                    </a:lnTo>
                    <a:lnTo>
                      <a:pt x="1" y="1402"/>
                    </a:lnTo>
                    <a:lnTo>
                      <a:pt x="14" y="1538"/>
                    </a:lnTo>
                    <a:lnTo>
                      <a:pt x="41" y="1674"/>
                    </a:lnTo>
                    <a:lnTo>
                      <a:pt x="69" y="1810"/>
                    </a:lnTo>
                    <a:lnTo>
                      <a:pt x="123" y="1946"/>
                    </a:lnTo>
                    <a:lnTo>
                      <a:pt x="177" y="2068"/>
                    </a:lnTo>
                    <a:lnTo>
                      <a:pt x="245" y="2177"/>
                    </a:lnTo>
                    <a:lnTo>
                      <a:pt x="327" y="2286"/>
                    </a:lnTo>
                    <a:lnTo>
                      <a:pt x="422" y="2381"/>
                    </a:lnTo>
                    <a:lnTo>
                      <a:pt x="517" y="2476"/>
                    </a:lnTo>
                    <a:lnTo>
                      <a:pt x="626" y="2558"/>
                    </a:lnTo>
                    <a:lnTo>
                      <a:pt x="735" y="2626"/>
                    </a:lnTo>
                    <a:lnTo>
                      <a:pt x="858" y="2680"/>
                    </a:lnTo>
                    <a:lnTo>
                      <a:pt x="994" y="2735"/>
                    </a:lnTo>
                    <a:lnTo>
                      <a:pt x="1130" y="2762"/>
                    </a:lnTo>
                    <a:lnTo>
                      <a:pt x="1266" y="2789"/>
                    </a:lnTo>
                    <a:lnTo>
                      <a:pt x="1551" y="2789"/>
                    </a:lnTo>
                    <a:lnTo>
                      <a:pt x="1687" y="2762"/>
                    </a:lnTo>
                    <a:lnTo>
                      <a:pt x="1823" y="2735"/>
                    </a:lnTo>
                    <a:lnTo>
                      <a:pt x="1946" y="2680"/>
                    </a:lnTo>
                    <a:lnTo>
                      <a:pt x="2068" y="2626"/>
                    </a:lnTo>
                    <a:lnTo>
                      <a:pt x="2191" y="2558"/>
                    </a:lnTo>
                    <a:lnTo>
                      <a:pt x="2299" y="2476"/>
                    </a:lnTo>
                    <a:lnTo>
                      <a:pt x="2395" y="2381"/>
                    </a:lnTo>
                    <a:lnTo>
                      <a:pt x="2490" y="2286"/>
                    </a:lnTo>
                    <a:lnTo>
                      <a:pt x="2571" y="2177"/>
                    </a:lnTo>
                    <a:lnTo>
                      <a:pt x="2639" y="2068"/>
                    </a:lnTo>
                    <a:lnTo>
                      <a:pt x="2694" y="1946"/>
                    </a:lnTo>
                    <a:lnTo>
                      <a:pt x="2735" y="1810"/>
                    </a:lnTo>
                    <a:lnTo>
                      <a:pt x="2776" y="1674"/>
                    </a:lnTo>
                    <a:lnTo>
                      <a:pt x="2803" y="1538"/>
                    </a:lnTo>
                    <a:lnTo>
                      <a:pt x="2803" y="1402"/>
                    </a:lnTo>
                    <a:lnTo>
                      <a:pt x="2803" y="1252"/>
                    </a:lnTo>
                    <a:lnTo>
                      <a:pt x="2776" y="1116"/>
                    </a:lnTo>
                    <a:lnTo>
                      <a:pt x="2735" y="980"/>
                    </a:lnTo>
                    <a:lnTo>
                      <a:pt x="2694" y="858"/>
                    </a:lnTo>
                    <a:lnTo>
                      <a:pt x="2639" y="735"/>
                    </a:lnTo>
                    <a:lnTo>
                      <a:pt x="2571" y="613"/>
                    </a:lnTo>
                    <a:lnTo>
                      <a:pt x="2490" y="504"/>
                    </a:lnTo>
                    <a:lnTo>
                      <a:pt x="2395" y="409"/>
                    </a:lnTo>
                    <a:lnTo>
                      <a:pt x="2299" y="314"/>
                    </a:lnTo>
                    <a:lnTo>
                      <a:pt x="2191" y="232"/>
                    </a:lnTo>
                    <a:lnTo>
                      <a:pt x="2068" y="164"/>
                    </a:lnTo>
                    <a:lnTo>
                      <a:pt x="1946" y="109"/>
                    </a:lnTo>
                    <a:lnTo>
                      <a:pt x="1823" y="55"/>
                    </a:lnTo>
                    <a:lnTo>
                      <a:pt x="1687" y="28"/>
                    </a:lnTo>
                    <a:lnTo>
                      <a:pt x="1551"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08" name="Google Shape;1108;p28"/>
              <p:cNvSpPr/>
              <p:nvPr/>
            </p:nvSpPr>
            <p:spPr>
              <a:xfrm>
                <a:off x="1872123" y="1175417"/>
                <a:ext cx="82136" cy="82166"/>
              </a:xfrm>
              <a:custGeom>
                <a:avLst/>
                <a:gdLst/>
                <a:ahLst/>
                <a:cxnLst/>
                <a:rect l="l" t="t" r="r" b="b"/>
                <a:pathLst>
                  <a:path w="2789" h="2790" extrusionOk="0">
                    <a:moveTo>
                      <a:pt x="1252" y="1"/>
                    </a:moveTo>
                    <a:lnTo>
                      <a:pt x="1116" y="28"/>
                    </a:lnTo>
                    <a:lnTo>
                      <a:pt x="980" y="55"/>
                    </a:lnTo>
                    <a:lnTo>
                      <a:pt x="844" y="109"/>
                    </a:lnTo>
                    <a:lnTo>
                      <a:pt x="721" y="164"/>
                    </a:lnTo>
                    <a:lnTo>
                      <a:pt x="613" y="232"/>
                    </a:lnTo>
                    <a:lnTo>
                      <a:pt x="504" y="314"/>
                    </a:lnTo>
                    <a:lnTo>
                      <a:pt x="408" y="409"/>
                    </a:lnTo>
                    <a:lnTo>
                      <a:pt x="313" y="504"/>
                    </a:lnTo>
                    <a:lnTo>
                      <a:pt x="232" y="613"/>
                    </a:lnTo>
                    <a:lnTo>
                      <a:pt x="164" y="735"/>
                    </a:lnTo>
                    <a:lnTo>
                      <a:pt x="109" y="858"/>
                    </a:lnTo>
                    <a:lnTo>
                      <a:pt x="55" y="980"/>
                    </a:lnTo>
                    <a:lnTo>
                      <a:pt x="28" y="1116"/>
                    </a:lnTo>
                    <a:lnTo>
                      <a:pt x="0" y="1252"/>
                    </a:lnTo>
                    <a:lnTo>
                      <a:pt x="0" y="1402"/>
                    </a:lnTo>
                    <a:lnTo>
                      <a:pt x="0" y="1538"/>
                    </a:lnTo>
                    <a:lnTo>
                      <a:pt x="28" y="1674"/>
                    </a:lnTo>
                    <a:lnTo>
                      <a:pt x="55" y="1810"/>
                    </a:lnTo>
                    <a:lnTo>
                      <a:pt x="109" y="1946"/>
                    </a:lnTo>
                    <a:lnTo>
                      <a:pt x="164" y="2068"/>
                    </a:lnTo>
                    <a:lnTo>
                      <a:pt x="232" y="2177"/>
                    </a:lnTo>
                    <a:lnTo>
                      <a:pt x="313" y="2286"/>
                    </a:lnTo>
                    <a:lnTo>
                      <a:pt x="408" y="2381"/>
                    </a:lnTo>
                    <a:lnTo>
                      <a:pt x="504" y="2476"/>
                    </a:lnTo>
                    <a:lnTo>
                      <a:pt x="613" y="2558"/>
                    </a:lnTo>
                    <a:lnTo>
                      <a:pt x="721" y="2626"/>
                    </a:lnTo>
                    <a:lnTo>
                      <a:pt x="844" y="2680"/>
                    </a:lnTo>
                    <a:lnTo>
                      <a:pt x="980" y="2735"/>
                    </a:lnTo>
                    <a:lnTo>
                      <a:pt x="1116" y="2762"/>
                    </a:lnTo>
                    <a:lnTo>
                      <a:pt x="1252" y="2789"/>
                    </a:lnTo>
                    <a:lnTo>
                      <a:pt x="1538" y="2789"/>
                    </a:lnTo>
                    <a:lnTo>
                      <a:pt x="1674" y="2762"/>
                    </a:lnTo>
                    <a:lnTo>
                      <a:pt x="1810" y="2735"/>
                    </a:lnTo>
                    <a:lnTo>
                      <a:pt x="1932" y="2680"/>
                    </a:lnTo>
                    <a:lnTo>
                      <a:pt x="2054" y="2626"/>
                    </a:lnTo>
                    <a:lnTo>
                      <a:pt x="2177" y="2558"/>
                    </a:lnTo>
                    <a:lnTo>
                      <a:pt x="2286" y="2476"/>
                    </a:lnTo>
                    <a:lnTo>
                      <a:pt x="2381" y="2381"/>
                    </a:lnTo>
                    <a:lnTo>
                      <a:pt x="2476" y="2286"/>
                    </a:lnTo>
                    <a:lnTo>
                      <a:pt x="2558" y="2177"/>
                    </a:lnTo>
                    <a:lnTo>
                      <a:pt x="2626" y="2068"/>
                    </a:lnTo>
                    <a:lnTo>
                      <a:pt x="2680" y="1946"/>
                    </a:lnTo>
                    <a:lnTo>
                      <a:pt x="2735" y="1810"/>
                    </a:lnTo>
                    <a:lnTo>
                      <a:pt x="2762" y="1674"/>
                    </a:lnTo>
                    <a:lnTo>
                      <a:pt x="2789" y="1538"/>
                    </a:lnTo>
                    <a:lnTo>
                      <a:pt x="2789" y="1402"/>
                    </a:lnTo>
                    <a:lnTo>
                      <a:pt x="2789" y="1252"/>
                    </a:lnTo>
                    <a:lnTo>
                      <a:pt x="2762" y="1116"/>
                    </a:lnTo>
                    <a:lnTo>
                      <a:pt x="2735" y="980"/>
                    </a:lnTo>
                    <a:lnTo>
                      <a:pt x="2680" y="858"/>
                    </a:lnTo>
                    <a:lnTo>
                      <a:pt x="2626" y="735"/>
                    </a:lnTo>
                    <a:lnTo>
                      <a:pt x="2558" y="613"/>
                    </a:lnTo>
                    <a:lnTo>
                      <a:pt x="2476" y="504"/>
                    </a:lnTo>
                    <a:lnTo>
                      <a:pt x="2381" y="409"/>
                    </a:lnTo>
                    <a:lnTo>
                      <a:pt x="2286" y="314"/>
                    </a:lnTo>
                    <a:lnTo>
                      <a:pt x="2177" y="232"/>
                    </a:lnTo>
                    <a:lnTo>
                      <a:pt x="2054" y="164"/>
                    </a:lnTo>
                    <a:lnTo>
                      <a:pt x="1932" y="109"/>
                    </a:lnTo>
                    <a:lnTo>
                      <a:pt x="1810" y="55"/>
                    </a:lnTo>
                    <a:lnTo>
                      <a:pt x="1674" y="28"/>
                    </a:lnTo>
                    <a:lnTo>
                      <a:pt x="1538" y="1"/>
                    </a:lnTo>
                    <a:close/>
                  </a:path>
                </a:pathLst>
              </a:custGeom>
              <a:solidFill>
                <a:schemeClr val="accent2"/>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09" name="Google Shape;1109;p28"/>
              <p:cNvSpPr/>
              <p:nvPr/>
            </p:nvSpPr>
            <p:spPr>
              <a:xfrm>
                <a:off x="902669" y="2032308"/>
                <a:ext cx="937806" cy="49712"/>
              </a:xfrm>
              <a:custGeom>
                <a:avLst/>
                <a:gdLst/>
                <a:ahLst/>
                <a:cxnLst/>
                <a:rect l="l" t="t" r="r" b="b"/>
                <a:pathLst>
                  <a:path w="31844" h="1688" extrusionOk="0">
                    <a:moveTo>
                      <a:pt x="843" y="0"/>
                    </a:moveTo>
                    <a:lnTo>
                      <a:pt x="762" y="14"/>
                    </a:lnTo>
                    <a:lnTo>
                      <a:pt x="680" y="28"/>
                    </a:lnTo>
                    <a:lnTo>
                      <a:pt x="599" y="41"/>
                    </a:lnTo>
                    <a:lnTo>
                      <a:pt x="517" y="68"/>
                    </a:lnTo>
                    <a:lnTo>
                      <a:pt x="367" y="150"/>
                    </a:lnTo>
                    <a:lnTo>
                      <a:pt x="245" y="245"/>
                    </a:lnTo>
                    <a:lnTo>
                      <a:pt x="150" y="381"/>
                    </a:lnTo>
                    <a:lnTo>
                      <a:pt x="68" y="517"/>
                    </a:lnTo>
                    <a:lnTo>
                      <a:pt x="41" y="599"/>
                    </a:lnTo>
                    <a:lnTo>
                      <a:pt x="14" y="681"/>
                    </a:lnTo>
                    <a:lnTo>
                      <a:pt x="0" y="762"/>
                    </a:lnTo>
                    <a:lnTo>
                      <a:pt x="0" y="844"/>
                    </a:lnTo>
                    <a:lnTo>
                      <a:pt x="0" y="925"/>
                    </a:lnTo>
                    <a:lnTo>
                      <a:pt x="14" y="1021"/>
                    </a:lnTo>
                    <a:lnTo>
                      <a:pt x="41" y="1102"/>
                    </a:lnTo>
                    <a:lnTo>
                      <a:pt x="68" y="1170"/>
                    </a:lnTo>
                    <a:lnTo>
                      <a:pt x="150" y="1320"/>
                    </a:lnTo>
                    <a:lnTo>
                      <a:pt x="245" y="1442"/>
                    </a:lnTo>
                    <a:lnTo>
                      <a:pt x="367" y="1538"/>
                    </a:lnTo>
                    <a:lnTo>
                      <a:pt x="517" y="1619"/>
                    </a:lnTo>
                    <a:lnTo>
                      <a:pt x="599" y="1646"/>
                    </a:lnTo>
                    <a:lnTo>
                      <a:pt x="680" y="1674"/>
                    </a:lnTo>
                    <a:lnTo>
                      <a:pt x="762" y="1687"/>
                    </a:lnTo>
                    <a:lnTo>
                      <a:pt x="31082" y="1687"/>
                    </a:lnTo>
                    <a:lnTo>
                      <a:pt x="31164" y="1674"/>
                    </a:lnTo>
                    <a:lnTo>
                      <a:pt x="31245" y="1646"/>
                    </a:lnTo>
                    <a:lnTo>
                      <a:pt x="31327" y="1619"/>
                    </a:lnTo>
                    <a:lnTo>
                      <a:pt x="31463" y="1538"/>
                    </a:lnTo>
                    <a:lnTo>
                      <a:pt x="31585" y="1442"/>
                    </a:lnTo>
                    <a:lnTo>
                      <a:pt x="31694" y="1320"/>
                    </a:lnTo>
                    <a:lnTo>
                      <a:pt x="31776" y="1170"/>
                    </a:lnTo>
                    <a:lnTo>
                      <a:pt x="31803" y="1102"/>
                    </a:lnTo>
                    <a:lnTo>
                      <a:pt x="31817" y="1021"/>
                    </a:lnTo>
                    <a:lnTo>
                      <a:pt x="31830" y="925"/>
                    </a:lnTo>
                    <a:lnTo>
                      <a:pt x="31844" y="844"/>
                    </a:lnTo>
                    <a:lnTo>
                      <a:pt x="31830" y="762"/>
                    </a:lnTo>
                    <a:lnTo>
                      <a:pt x="31817" y="681"/>
                    </a:lnTo>
                    <a:lnTo>
                      <a:pt x="31803" y="599"/>
                    </a:lnTo>
                    <a:lnTo>
                      <a:pt x="31776" y="517"/>
                    </a:lnTo>
                    <a:lnTo>
                      <a:pt x="31694" y="381"/>
                    </a:lnTo>
                    <a:lnTo>
                      <a:pt x="31585" y="245"/>
                    </a:lnTo>
                    <a:lnTo>
                      <a:pt x="31463" y="150"/>
                    </a:lnTo>
                    <a:lnTo>
                      <a:pt x="31327" y="68"/>
                    </a:lnTo>
                    <a:lnTo>
                      <a:pt x="31245" y="41"/>
                    </a:lnTo>
                    <a:lnTo>
                      <a:pt x="31164" y="28"/>
                    </a:lnTo>
                    <a:lnTo>
                      <a:pt x="31082" y="14"/>
                    </a:lnTo>
                    <a:lnTo>
                      <a:pt x="31000" y="0"/>
                    </a:lnTo>
                    <a:close/>
                  </a:path>
                </a:pathLst>
              </a:custGeom>
              <a:solidFill>
                <a:srgbClr val="EFEFEF"/>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10" name="Google Shape;1110;p28"/>
              <p:cNvSpPr/>
              <p:nvPr/>
            </p:nvSpPr>
            <p:spPr>
              <a:xfrm>
                <a:off x="902669" y="2156501"/>
                <a:ext cx="937806" cy="49682"/>
              </a:xfrm>
              <a:custGeom>
                <a:avLst/>
                <a:gdLst/>
                <a:ahLst/>
                <a:cxnLst/>
                <a:rect l="l" t="t" r="r" b="b"/>
                <a:pathLst>
                  <a:path w="31844" h="1687" extrusionOk="0">
                    <a:moveTo>
                      <a:pt x="843" y="0"/>
                    </a:moveTo>
                    <a:lnTo>
                      <a:pt x="762" y="14"/>
                    </a:lnTo>
                    <a:lnTo>
                      <a:pt x="680" y="27"/>
                    </a:lnTo>
                    <a:lnTo>
                      <a:pt x="599" y="41"/>
                    </a:lnTo>
                    <a:lnTo>
                      <a:pt x="517" y="68"/>
                    </a:lnTo>
                    <a:lnTo>
                      <a:pt x="367" y="150"/>
                    </a:lnTo>
                    <a:lnTo>
                      <a:pt x="245" y="245"/>
                    </a:lnTo>
                    <a:lnTo>
                      <a:pt x="150" y="381"/>
                    </a:lnTo>
                    <a:lnTo>
                      <a:pt x="68" y="517"/>
                    </a:lnTo>
                    <a:lnTo>
                      <a:pt x="41" y="599"/>
                    </a:lnTo>
                    <a:lnTo>
                      <a:pt x="14" y="680"/>
                    </a:lnTo>
                    <a:lnTo>
                      <a:pt x="0" y="762"/>
                    </a:lnTo>
                    <a:lnTo>
                      <a:pt x="0" y="844"/>
                    </a:lnTo>
                    <a:lnTo>
                      <a:pt x="0" y="939"/>
                    </a:lnTo>
                    <a:lnTo>
                      <a:pt x="14" y="1020"/>
                    </a:lnTo>
                    <a:lnTo>
                      <a:pt x="41" y="1102"/>
                    </a:lnTo>
                    <a:lnTo>
                      <a:pt x="68" y="1170"/>
                    </a:lnTo>
                    <a:lnTo>
                      <a:pt x="150" y="1320"/>
                    </a:lnTo>
                    <a:lnTo>
                      <a:pt x="245" y="1442"/>
                    </a:lnTo>
                    <a:lnTo>
                      <a:pt x="367" y="1551"/>
                    </a:lnTo>
                    <a:lnTo>
                      <a:pt x="517" y="1619"/>
                    </a:lnTo>
                    <a:lnTo>
                      <a:pt x="599" y="1646"/>
                    </a:lnTo>
                    <a:lnTo>
                      <a:pt x="680" y="1673"/>
                    </a:lnTo>
                    <a:lnTo>
                      <a:pt x="762" y="1687"/>
                    </a:lnTo>
                    <a:lnTo>
                      <a:pt x="31082" y="1687"/>
                    </a:lnTo>
                    <a:lnTo>
                      <a:pt x="31164" y="1673"/>
                    </a:lnTo>
                    <a:lnTo>
                      <a:pt x="31245" y="1646"/>
                    </a:lnTo>
                    <a:lnTo>
                      <a:pt x="31327" y="1619"/>
                    </a:lnTo>
                    <a:lnTo>
                      <a:pt x="31463" y="1551"/>
                    </a:lnTo>
                    <a:lnTo>
                      <a:pt x="31585" y="1442"/>
                    </a:lnTo>
                    <a:lnTo>
                      <a:pt x="31694" y="1320"/>
                    </a:lnTo>
                    <a:lnTo>
                      <a:pt x="31776" y="1170"/>
                    </a:lnTo>
                    <a:lnTo>
                      <a:pt x="31803" y="1102"/>
                    </a:lnTo>
                    <a:lnTo>
                      <a:pt x="31817" y="1020"/>
                    </a:lnTo>
                    <a:lnTo>
                      <a:pt x="31830" y="939"/>
                    </a:lnTo>
                    <a:lnTo>
                      <a:pt x="31844" y="844"/>
                    </a:lnTo>
                    <a:lnTo>
                      <a:pt x="31830" y="762"/>
                    </a:lnTo>
                    <a:lnTo>
                      <a:pt x="31817" y="680"/>
                    </a:lnTo>
                    <a:lnTo>
                      <a:pt x="31803" y="599"/>
                    </a:lnTo>
                    <a:lnTo>
                      <a:pt x="31776" y="517"/>
                    </a:lnTo>
                    <a:lnTo>
                      <a:pt x="31694" y="381"/>
                    </a:lnTo>
                    <a:lnTo>
                      <a:pt x="31585" y="245"/>
                    </a:lnTo>
                    <a:lnTo>
                      <a:pt x="31463" y="150"/>
                    </a:lnTo>
                    <a:lnTo>
                      <a:pt x="31327" y="68"/>
                    </a:lnTo>
                    <a:lnTo>
                      <a:pt x="31245" y="41"/>
                    </a:lnTo>
                    <a:lnTo>
                      <a:pt x="31164" y="27"/>
                    </a:lnTo>
                    <a:lnTo>
                      <a:pt x="31082" y="14"/>
                    </a:lnTo>
                    <a:lnTo>
                      <a:pt x="31000" y="0"/>
                    </a:lnTo>
                    <a:close/>
                  </a:path>
                </a:pathLst>
              </a:custGeom>
              <a:solidFill>
                <a:srgbClr val="EFEFEF"/>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11" name="Google Shape;1111;p28"/>
              <p:cNvSpPr/>
              <p:nvPr/>
            </p:nvSpPr>
            <p:spPr>
              <a:xfrm>
                <a:off x="902669" y="2280693"/>
                <a:ext cx="937806" cy="49682"/>
              </a:xfrm>
              <a:custGeom>
                <a:avLst/>
                <a:gdLst/>
                <a:ahLst/>
                <a:cxnLst/>
                <a:rect l="l" t="t" r="r" b="b"/>
                <a:pathLst>
                  <a:path w="31844" h="1687" extrusionOk="0">
                    <a:moveTo>
                      <a:pt x="843" y="0"/>
                    </a:moveTo>
                    <a:lnTo>
                      <a:pt x="762" y="14"/>
                    </a:lnTo>
                    <a:lnTo>
                      <a:pt x="680" y="27"/>
                    </a:lnTo>
                    <a:lnTo>
                      <a:pt x="599" y="41"/>
                    </a:lnTo>
                    <a:lnTo>
                      <a:pt x="517" y="68"/>
                    </a:lnTo>
                    <a:lnTo>
                      <a:pt x="367" y="150"/>
                    </a:lnTo>
                    <a:lnTo>
                      <a:pt x="245" y="258"/>
                    </a:lnTo>
                    <a:lnTo>
                      <a:pt x="150" y="381"/>
                    </a:lnTo>
                    <a:lnTo>
                      <a:pt x="68" y="517"/>
                    </a:lnTo>
                    <a:lnTo>
                      <a:pt x="41" y="599"/>
                    </a:lnTo>
                    <a:lnTo>
                      <a:pt x="14" y="680"/>
                    </a:lnTo>
                    <a:lnTo>
                      <a:pt x="0" y="762"/>
                    </a:lnTo>
                    <a:lnTo>
                      <a:pt x="0" y="843"/>
                    </a:lnTo>
                    <a:lnTo>
                      <a:pt x="0" y="939"/>
                    </a:lnTo>
                    <a:lnTo>
                      <a:pt x="14" y="1020"/>
                    </a:lnTo>
                    <a:lnTo>
                      <a:pt x="41" y="1102"/>
                    </a:lnTo>
                    <a:lnTo>
                      <a:pt x="68" y="1170"/>
                    </a:lnTo>
                    <a:lnTo>
                      <a:pt x="150" y="1319"/>
                    </a:lnTo>
                    <a:lnTo>
                      <a:pt x="245" y="1442"/>
                    </a:lnTo>
                    <a:lnTo>
                      <a:pt x="367" y="1551"/>
                    </a:lnTo>
                    <a:lnTo>
                      <a:pt x="517" y="1619"/>
                    </a:lnTo>
                    <a:lnTo>
                      <a:pt x="599" y="1646"/>
                    </a:lnTo>
                    <a:lnTo>
                      <a:pt x="680" y="1673"/>
                    </a:lnTo>
                    <a:lnTo>
                      <a:pt x="762" y="1687"/>
                    </a:lnTo>
                    <a:lnTo>
                      <a:pt x="31082" y="1687"/>
                    </a:lnTo>
                    <a:lnTo>
                      <a:pt x="31164" y="1673"/>
                    </a:lnTo>
                    <a:lnTo>
                      <a:pt x="31245" y="1646"/>
                    </a:lnTo>
                    <a:lnTo>
                      <a:pt x="31327" y="1619"/>
                    </a:lnTo>
                    <a:lnTo>
                      <a:pt x="31463" y="1551"/>
                    </a:lnTo>
                    <a:lnTo>
                      <a:pt x="31585" y="1442"/>
                    </a:lnTo>
                    <a:lnTo>
                      <a:pt x="31694" y="1319"/>
                    </a:lnTo>
                    <a:lnTo>
                      <a:pt x="31776" y="1170"/>
                    </a:lnTo>
                    <a:lnTo>
                      <a:pt x="31803" y="1102"/>
                    </a:lnTo>
                    <a:lnTo>
                      <a:pt x="31817" y="1020"/>
                    </a:lnTo>
                    <a:lnTo>
                      <a:pt x="31830" y="939"/>
                    </a:lnTo>
                    <a:lnTo>
                      <a:pt x="31844" y="843"/>
                    </a:lnTo>
                    <a:lnTo>
                      <a:pt x="31830" y="762"/>
                    </a:lnTo>
                    <a:lnTo>
                      <a:pt x="31817" y="680"/>
                    </a:lnTo>
                    <a:lnTo>
                      <a:pt x="31803" y="599"/>
                    </a:lnTo>
                    <a:lnTo>
                      <a:pt x="31776" y="517"/>
                    </a:lnTo>
                    <a:lnTo>
                      <a:pt x="31694" y="381"/>
                    </a:lnTo>
                    <a:lnTo>
                      <a:pt x="31585" y="258"/>
                    </a:lnTo>
                    <a:lnTo>
                      <a:pt x="31463" y="150"/>
                    </a:lnTo>
                    <a:lnTo>
                      <a:pt x="31327" y="68"/>
                    </a:lnTo>
                    <a:lnTo>
                      <a:pt x="31245" y="41"/>
                    </a:lnTo>
                    <a:lnTo>
                      <a:pt x="31164" y="27"/>
                    </a:lnTo>
                    <a:lnTo>
                      <a:pt x="31082" y="14"/>
                    </a:lnTo>
                    <a:lnTo>
                      <a:pt x="31000" y="0"/>
                    </a:lnTo>
                    <a:close/>
                  </a:path>
                </a:pathLst>
              </a:custGeom>
              <a:solidFill>
                <a:srgbClr val="EFEFEF"/>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12" name="Google Shape;1112;p28"/>
              <p:cNvSpPr/>
              <p:nvPr/>
            </p:nvSpPr>
            <p:spPr>
              <a:xfrm>
                <a:off x="902669" y="2405269"/>
                <a:ext cx="937806" cy="49299"/>
              </a:xfrm>
              <a:custGeom>
                <a:avLst/>
                <a:gdLst/>
                <a:ahLst/>
                <a:cxnLst/>
                <a:rect l="l" t="t" r="r" b="b"/>
                <a:pathLst>
                  <a:path w="31844" h="1674" extrusionOk="0">
                    <a:moveTo>
                      <a:pt x="762" y="0"/>
                    </a:moveTo>
                    <a:lnTo>
                      <a:pt x="680" y="14"/>
                    </a:lnTo>
                    <a:lnTo>
                      <a:pt x="599" y="28"/>
                    </a:lnTo>
                    <a:lnTo>
                      <a:pt x="517" y="55"/>
                    </a:lnTo>
                    <a:lnTo>
                      <a:pt x="367" y="136"/>
                    </a:lnTo>
                    <a:lnTo>
                      <a:pt x="245" y="245"/>
                    </a:lnTo>
                    <a:lnTo>
                      <a:pt x="150" y="368"/>
                    </a:lnTo>
                    <a:lnTo>
                      <a:pt x="68" y="504"/>
                    </a:lnTo>
                    <a:lnTo>
                      <a:pt x="41" y="585"/>
                    </a:lnTo>
                    <a:lnTo>
                      <a:pt x="14" y="667"/>
                    </a:lnTo>
                    <a:lnTo>
                      <a:pt x="0" y="749"/>
                    </a:lnTo>
                    <a:lnTo>
                      <a:pt x="0" y="830"/>
                    </a:lnTo>
                    <a:lnTo>
                      <a:pt x="0" y="925"/>
                    </a:lnTo>
                    <a:lnTo>
                      <a:pt x="14" y="1007"/>
                    </a:lnTo>
                    <a:lnTo>
                      <a:pt x="41" y="1089"/>
                    </a:lnTo>
                    <a:lnTo>
                      <a:pt x="68" y="1170"/>
                    </a:lnTo>
                    <a:lnTo>
                      <a:pt x="150" y="1306"/>
                    </a:lnTo>
                    <a:lnTo>
                      <a:pt x="245" y="1429"/>
                    </a:lnTo>
                    <a:lnTo>
                      <a:pt x="367" y="1537"/>
                    </a:lnTo>
                    <a:lnTo>
                      <a:pt x="517" y="1605"/>
                    </a:lnTo>
                    <a:lnTo>
                      <a:pt x="599" y="1646"/>
                    </a:lnTo>
                    <a:lnTo>
                      <a:pt x="680" y="1660"/>
                    </a:lnTo>
                    <a:lnTo>
                      <a:pt x="762" y="1674"/>
                    </a:lnTo>
                    <a:lnTo>
                      <a:pt x="31082" y="1674"/>
                    </a:lnTo>
                    <a:lnTo>
                      <a:pt x="31164" y="1660"/>
                    </a:lnTo>
                    <a:lnTo>
                      <a:pt x="31245" y="1646"/>
                    </a:lnTo>
                    <a:lnTo>
                      <a:pt x="31327" y="1605"/>
                    </a:lnTo>
                    <a:lnTo>
                      <a:pt x="31463" y="1537"/>
                    </a:lnTo>
                    <a:lnTo>
                      <a:pt x="31585" y="1429"/>
                    </a:lnTo>
                    <a:lnTo>
                      <a:pt x="31694" y="1306"/>
                    </a:lnTo>
                    <a:lnTo>
                      <a:pt x="31776" y="1170"/>
                    </a:lnTo>
                    <a:lnTo>
                      <a:pt x="31803" y="1089"/>
                    </a:lnTo>
                    <a:lnTo>
                      <a:pt x="31817" y="1007"/>
                    </a:lnTo>
                    <a:lnTo>
                      <a:pt x="31830" y="925"/>
                    </a:lnTo>
                    <a:lnTo>
                      <a:pt x="31844" y="830"/>
                    </a:lnTo>
                    <a:lnTo>
                      <a:pt x="31830" y="749"/>
                    </a:lnTo>
                    <a:lnTo>
                      <a:pt x="31817" y="667"/>
                    </a:lnTo>
                    <a:lnTo>
                      <a:pt x="31803" y="585"/>
                    </a:lnTo>
                    <a:lnTo>
                      <a:pt x="31776" y="504"/>
                    </a:lnTo>
                    <a:lnTo>
                      <a:pt x="31694" y="368"/>
                    </a:lnTo>
                    <a:lnTo>
                      <a:pt x="31585" y="245"/>
                    </a:lnTo>
                    <a:lnTo>
                      <a:pt x="31463" y="136"/>
                    </a:lnTo>
                    <a:lnTo>
                      <a:pt x="31327" y="55"/>
                    </a:lnTo>
                    <a:lnTo>
                      <a:pt x="31245" y="28"/>
                    </a:lnTo>
                    <a:lnTo>
                      <a:pt x="31164" y="14"/>
                    </a:lnTo>
                    <a:lnTo>
                      <a:pt x="31082" y="0"/>
                    </a:lnTo>
                    <a:close/>
                  </a:path>
                </a:pathLst>
              </a:custGeom>
              <a:solidFill>
                <a:srgbClr val="EFEFEF"/>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13" name="Google Shape;1113;p28"/>
              <p:cNvSpPr/>
              <p:nvPr/>
            </p:nvSpPr>
            <p:spPr>
              <a:xfrm>
                <a:off x="1266796" y="1647744"/>
                <a:ext cx="209566" cy="15638"/>
              </a:xfrm>
              <a:custGeom>
                <a:avLst/>
                <a:gdLst/>
                <a:ahLst/>
                <a:cxnLst/>
                <a:rect l="l" t="t" r="r" b="b"/>
                <a:pathLst>
                  <a:path w="7116" h="531" extrusionOk="0">
                    <a:moveTo>
                      <a:pt x="1" y="0"/>
                    </a:moveTo>
                    <a:lnTo>
                      <a:pt x="1" y="531"/>
                    </a:lnTo>
                    <a:lnTo>
                      <a:pt x="7115" y="531"/>
                    </a:lnTo>
                    <a:lnTo>
                      <a:pt x="7115" y="0"/>
                    </a:lnTo>
                    <a:close/>
                  </a:path>
                </a:pathLst>
              </a:custGeom>
              <a:solidFill>
                <a:schemeClr val="dk1"/>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14" name="Google Shape;1114;p28"/>
              <p:cNvSpPr/>
              <p:nvPr/>
            </p:nvSpPr>
            <p:spPr>
              <a:xfrm>
                <a:off x="1266796" y="1679373"/>
                <a:ext cx="209566" cy="15667"/>
              </a:xfrm>
              <a:custGeom>
                <a:avLst/>
                <a:gdLst/>
                <a:ahLst/>
                <a:cxnLst/>
                <a:rect l="l" t="t" r="r" b="b"/>
                <a:pathLst>
                  <a:path w="7116" h="532" extrusionOk="0">
                    <a:moveTo>
                      <a:pt x="1" y="1"/>
                    </a:moveTo>
                    <a:lnTo>
                      <a:pt x="1" y="531"/>
                    </a:lnTo>
                    <a:lnTo>
                      <a:pt x="7115" y="531"/>
                    </a:lnTo>
                    <a:lnTo>
                      <a:pt x="7115" y="1"/>
                    </a:lnTo>
                    <a:close/>
                  </a:path>
                </a:pathLst>
              </a:custGeom>
              <a:solidFill>
                <a:schemeClr val="dk1"/>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15" name="Google Shape;1115;p28"/>
              <p:cNvSpPr/>
              <p:nvPr/>
            </p:nvSpPr>
            <p:spPr>
              <a:xfrm>
                <a:off x="1267620" y="1713830"/>
                <a:ext cx="209537" cy="15638"/>
              </a:xfrm>
              <a:custGeom>
                <a:avLst/>
                <a:gdLst/>
                <a:ahLst/>
                <a:cxnLst/>
                <a:rect l="l" t="t" r="r" b="b"/>
                <a:pathLst>
                  <a:path w="7115" h="531" extrusionOk="0">
                    <a:moveTo>
                      <a:pt x="0" y="0"/>
                    </a:moveTo>
                    <a:lnTo>
                      <a:pt x="0" y="531"/>
                    </a:lnTo>
                    <a:lnTo>
                      <a:pt x="7114" y="531"/>
                    </a:lnTo>
                    <a:lnTo>
                      <a:pt x="7114" y="0"/>
                    </a:lnTo>
                    <a:close/>
                  </a:path>
                </a:pathLst>
              </a:custGeom>
              <a:solidFill>
                <a:schemeClr val="dk1"/>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16" name="Google Shape;1116;p28"/>
              <p:cNvSpPr/>
              <p:nvPr/>
            </p:nvSpPr>
            <p:spPr>
              <a:xfrm>
                <a:off x="1266796" y="1747492"/>
                <a:ext cx="209566" cy="15638"/>
              </a:xfrm>
              <a:custGeom>
                <a:avLst/>
                <a:gdLst/>
                <a:ahLst/>
                <a:cxnLst/>
                <a:rect l="l" t="t" r="r" b="b"/>
                <a:pathLst>
                  <a:path w="7116" h="531" extrusionOk="0">
                    <a:moveTo>
                      <a:pt x="1" y="0"/>
                    </a:moveTo>
                    <a:lnTo>
                      <a:pt x="1" y="531"/>
                    </a:lnTo>
                    <a:lnTo>
                      <a:pt x="7115" y="531"/>
                    </a:lnTo>
                    <a:lnTo>
                      <a:pt x="7115" y="0"/>
                    </a:lnTo>
                    <a:close/>
                  </a:path>
                </a:pathLst>
              </a:custGeom>
              <a:solidFill>
                <a:schemeClr val="dk1"/>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17" name="Google Shape;1117;p28"/>
              <p:cNvSpPr/>
              <p:nvPr/>
            </p:nvSpPr>
            <p:spPr>
              <a:xfrm>
                <a:off x="1266796" y="1779122"/>
                <a:ext cx="209566" cy="15667"/>
              </a:xfrm>
              <a:custGeom>
                <a:avLst/>
                <a:gdLst/>
                <a:ahLst/>
                <a:cxnLst/>
                <a:rect l="l" t="t" r="r" b="b"/>
                <a:pathLst>
                  <a:path w="7116" h="532" extrusionOk="0">
                    <a:moveTo>
                      <a:pt x="1" y="1"/>
                    </a:moveTo>
                    <a:lnTo>
                      <a:pt x="1" y="531"/>
                    </a:lnTo>
                    <a:lnTo>
                      <a:pt x="7115" y="531"/>
                    </a:lnTo>
                    <a:lnTo>
                      <a:pt x="7115" y="1"/>
                    </a:lnTo>
                    <a:close/>
                  </a:path>
                </a:pathLst>
              </a:custGeom>
              <a:solidFill>
                <a:schemeClr val="dk1"/>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18" name="Google Shape;1118;p28"/>
              <p:cNvSpPr/>
              <p:nvPr/>
            </p:nvSpPr>
            <p:spPr>
              <a:xfrm>
                <a:off x="1266796" y="1815170"/>
                <a:ext cx="209566" cy="16050"/>
              </a:xfrm>
              <a:custGeom>
                <a:avLst/>
                <a:gdLst/>
                <a:ahLst/>
                <a:cxnLst/>
                <a:rect l="l" t="t" r="r" b="b"/>
                <a:pathLst>
                  <a:path w="7116" h="545" extrusionOk="0">
                    <a:moveTo>
                      <a:pt x="1" y="1"/>
                    </a:moveTo>
                    <a:lnTo>
                      <a:pt x="1" y="545"/>
                    </a:lnTo>
                    <a:lnTo>
                      <a:pt x="7115" y="545"/>
                    </a:lnTo>
                    <a:lnTo>
                      <a:pt x="7115" y="1"/>
                    </a:lnTo>
                    <a:close/>
                  </a:path>
                </a:pathLst>
              </a:custGeom>
              <a:solidFill>
                <a:schemeClr val="dk1"/>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19" name="Google Shape;1119;p28"/>
              <p:cNvSpPr/>
              <p:nvPr/>
            </p:nvSpPr>
            <p:spPr>
              <a:xfrm>
                <a:off x="913065" y="1530354"/>
                <a:ext cx="395837" cy="395808"/>
              </a:xfrm>
              <a:custGeom>
                <a:avLst/>
                <a:gdLst/>
                <a:ahLst/>
                <a:cxnLst/>
                <a:rect l="l" t="t" r="r" b="b"/>
                <a:pathLst>
                  <a:path w="13441" h="13440" extrusionOk="0">
                    <a:moveTo>
                      <a:pt x="6557" y="0"/>
                    </a:moveTo>
                    <a:lnTo>
                      <a:pt x="6408" y="14"/>
                    </a:lnTo>
                    <a:lnTo>
                      <a:pt x="6176" y="28"/>
                    </a:lnTo>
                    <a:lnTo>
                      <a:pt x="5959" y="41"/>
                    </a:lnTo>
                    <a:lnTo>
                      <a:pt x="5632" y="96"/>
                    </a:lnTo>
                    <a:lnTo>
                      <a:pt x="5319" y="150"/>
                    </a:lnTo>
                    <a:lnTo>
                      <a:pt x="5007" y="218"/>
                    </a:lnTo>
                    <a:lnTo>
                      <a:pt x="4707" y="313"/>
                    </a:lnTo>
                    <a:lnTo>
                      <a:pt x="4408" y="409"/>
                    </a:lnTo>
                    <a:lnTo>
                      <a:pt x="4109" y="531"/>
                    </a:lnTo>
                    <a:lnTo>
                      <a:pt x="3823" y="653"/>
                    </a:lnTo>
                    <a:lnTo>
                      <a:pt x="3551" y="803"/>
                    </a:lnTo>
                    <a:lnTo>
                      <a:pt x="3279" y="953"/>
                    </a:lnTo>
                    <a:lnTo>
                      <a:pt x="3021" y="1116"/>
                    </a:lnTo>
                    <a:lnTo>
                      <a:pt x="2762" y="1293"/>
                    </a:lnTo>
                    <a:lnTo>
                      <a:pt x="2517" y="1483"/>
                    </a:lnTo>
                    <a:lnTo>
                      <a:pt x="2286" y="1674"/>
                    </a:lnTo>
                    <a:lnTo>
                      <a:pt x="2055" y="1891"/>
                    </a:lnTo>
                    <a:lnTo>
                      <a:pt x="1837" y="2109"/>
                    </a:lnTo>
                    <a:lnTo>
                      <a:pt x="1633" y="2340"/>
                    </a:lnTo>
                    <a:lnTo>
                      <a:pt x="1538" y="2449"/>
                    </a:lnTo>
                    <a:lnTo>
                      <a:pt x="1443" y="2558"/>
                    </a:lnTo>
                    <a:lnTo>
                      <a:pt x="1361" y="2667"/>
                    </a:lnTo>
                    <a:lnTo>
                      <a:pt x="1347" y="2680"/>
                    </a:lnTo>
                    <a:lnTo>
                      <a:pt x="1293" y="2748"/>
                    </a:lnTo>
                    <a:lnTo>
                      <a:pt x="1266" y="2803"/>
                    </a:lnTo>
                    <a:lnTo>
                      <a:pt x="1252" y="2816"/>
                    </a:lnTo>
                    <a:lnTo>
                      <a:pt x="1116" y="3007"/>
                    </a:lnTo>
                    <a:lnTo>
                      <a:pt x="994" y="3211"/>
                    </a:lnTo>
                    <a:lnTo>
                      <a:pt x="871" y="3415"/>
                    </a:lnTo>
                    <a:lnTo>
                      <a:pt x="749" y="3619"/>
                    </a:lnTo>
                    <a:lnTo>
                      <a:pt x="654" y="3836"/>
                    </a:lnTo>
                    <a:lnTo>
                      <a:pt x="545" y="4054"/>
                    </a:lnTo>
                    <a:lnTo>
                      <a:pt x="450" y="4285"/>
                    </a:lnTo>
                    <a:lnTo>
                      <a:pt x="368" y="4503"/>
                    </a:lnTo>
                    <a:lnTo>
                      <a:pt x="300" y="4734"/>
                    </a:lnTo>
                    <a:lnTo>
                      <a:pt x="232" y="4965"/>
                    </a:lnTo>
                    <a:lnTo>
                      <a:pt x="164" y="5210"/>
                    </a:lnTo>
                    <a:lnTo>
                      <a:pt x="123" y="5455"/>
                    </a:lnTo>
                    <a:lnTo>
                      <a:pt x="82" y="5700"/>
                    </a:lnTo>
                    <a:lnTo>
                      <a:pt x="42" y="5945"/>
                    </a:lnTo>
                    <a:lnTo>
                      <a:pt x="14" y="6190"/>
                    </a:lnTo>
                    <a:lnTo>
                      <a:pt x="1" y="6448"/>
                    </a:lnTo>
                    <a:lnTo>
                      <a:pt x="1" y="6720"/>
                    </a:lnTo>
                    <a:lnTo>
                      <a:pt x="1" y="7006"/>
                    </a:lnTo>
                    <a:lnTo>
                      <a:pt x="14" y="7278"/>
                    </a:lnTo>
                    <a:lnTo>
                      <a:pt x="42" y="7536"/>
                    </a:lnTo>
                    <a:lnTo>
                      <a:pt x="82" y="7808"/>
                    </a:lnTo>
                    <a:lnTo>
                      <a:pt x="137" y="8067"/>
                    </a:lnTo>
                    <a:lnTo>
                      <a:pt x="191" y="8325"/>
                    </a:lnTo>
                    <a:lnTo>
                      <a:pt x="259" y="8570"/>
                    </a:lnTo>
                    <a:lnTo>
                      <a:pt x="327" y="8829"/>
                    </a:lnTo>
                    <a:lnTo>
                      <a:pt x="422" y="9073"/>
                    </a:lnTo>
                    <a:lnTo>
                      <a:pt x="518" y="9305"/>
                    </a:lnTo>
                    <a:lnTo>
                      <a:pt x="613" y="9549"/>
                    </a:lnTo>
                    <a:lnTo>
                      <a:pt x="722" y="9781"/>
                    </a:lnTo>
                    <a:lnTo>
                      <a:pt x="844" y="9998"/>
                    </a:lnTo>
                    <a:lnTo>
                      <a:pt x="980" y="10216"/>
                    </a:lnTo>
                    <a:lnTo>
                      <a:pt x="1116" y="10434"/>
                    </a:lnTo>
                    <a:lnTo>
                      <a:pt x="1266" y="10638"/>
                    </a:lnTo>
                    <a:lnTo>
                      <a:pt x="1415" y="10842"/>
                    </a:lnTo>
                    <a:lnTo>
                      <a:pt x="1429" y="10869"/>
                    </a:lnTo>
                    <a:lnTo>
                      <a:pt x="1511" y="10964"/>
                    </a:lnTo>
                    <a:lnTo>
                      <a:pt x="1551" y="11032"/>
                    </a:lnTo>
                    <a:lnTo>
                      <a:pt x="1619" y="11100"/>
                    </a:lnTo>
                    <a:lnTo>
                      <a:pt x="1715" y="11209"/>
                    </a:lnTo>
                    <a:lnTo>
                      <a:pt x="1796" y="11304"/>
                    </a:lnTo>
                    <a:lnTo>
                      <a:pt x="1810" y="11318"/>
                    </a:lnTo>
                    <a:lnTo>
                      <a:pt x="2014" y="11522"/>
                    </a:lnTo>
                    <a:lnTo>
                      <a:pt x="2232" y="11726"/>
                    </a:lnTo>
                    <a:lnTo>
                      <a:pt x="2449" y="11916"/>
                    </a:lnTo>
                    <a:lnTo>
                      <a:pt x="2680" y="12093"/>
                    </a:lnTo>
                    <a:lnTo>
                      <a:pt x="2912" y="12270"/>
                    </a:lnTo>
                    <a:lnTo>
                      <a:pt x="3157" y="12433"/>
                    </a:lnTo>
                    <a:lnTo>
                      <a:pt x="3415" y="12583"/>
                    </a:lnTo>
                    <a:lnTo>
                      <a:pt x="3673" y="12719"/>
                    </a:lnTo>
                    <a:lnTo>
                      <a:pt x="3946" y="12841"/>
                    </a:lnTo>
                    <a:lnTo>
                      <a:pt x="4218" y="12964"/>
                    </a:lnTo>
                    <a:lnTo>
                      <a:pt x="4490" y="13059"/>
                    </a:lnTo>
                    <a:lnTo>
                      <a:pt x="4775" y="13154"/>
                    </a:lnTo>
                    <a:lnTo>
                      <a:pt x="5061" y="13236"/>
                    </a:lnTo>
                    <a:lnTo>
                      <a:pt x="5360" y="13304"/>
                    </a:lnTo>
                    <a:lnTo>
                      <a:pt x="5659" y="13358"/>
                    </a:lnTo>
                    <a:lnTo>
                      <a:pt x="5959" y="13399"/>
                    </a:lnTo>
                    <a:lnTo>
                      <a:pt x="6176" y="13426"/>
                    </a:lnTo>
                    <a:lnTo>
                      <a:pt x="6408" y="13440"/>
                    </a:lnTo>
                    <a:lnTo>
                      <a:pt x="6979" y="13440"/>
                    </a:lnTo>
                    <a:lnTo>
                      <a:pt x="7265" y="13426"/>
                    </a:lnTo>
                    <a:lnTo>
                      <a:pt x="7319" y="13413"/>
                    </a:lnTo>
                    <a:lnTo>
                      <a:pt x="7632" y="13385"/>
                    </a:lnTo>
                    <a:lnTo>
                      <a:pt x="7945" y="13331"/>
                    </a:lnTo>
                    <a:lnTo>
                      <a:pt x="8244" y="13263"/>
                    </a:lnTo>
                    <a:lnTo>
                      <a:pt x="8543" y="13195"/>
                    </a:lnTo>
                    <a:lnTo>
                      <a:pt x="8842" y="13100"/>
                    </a:lnTo>
                    <a:lnTo>
                      <a:pt x="9128" y="12991"/>
                    </a:lnTo>
                    <a:lnTo>
                      <a:pt x="9414" y="12882"/>
                    </a:lnTo>
                    <a:lnTo>
                      <a:pt x="9686" y="12760"/>
                    </a:lnTo>
                    <a:lnTo>
                      <a:pt x="9958" y="12610"/>
                    </a:lnTo>
                    <a:lnTo>
                      <a:pt x="10216" y="12460"/>
                    </a:lnTo>
                    <a:lnTo>
                      <a:pt x="10461" y="12297"/>
                    </a:lnTo>
                    <a:lnTo>
                      <a:pt x="10706" y="12134"/>
                    </a:lnTo>
                    <a:lnTo>
                      <a:pt x="10951" y="11944"/>
                    </a:lnTo>
                    <a:lnTo>
                      <a:pt x="11182" y="11753"/>
                    </a:lnTo>
                    <a:lnTo>
                      <a:pt x="11400" y="11549"/>
                    </a:lnTo>
                    <a:lnTo>
                      <a:pt x="11604" y="11331"/>
                    </a:lnTo>
                    <a:lnTo>
                      <a:pt x="11617" y="11318"/>
                    </a:lnTo>
                    <a:lnTo>
                      <a:pt x="11821" y="11100"/>
                    </a:lnTo>
                    <a:lnTo>
                      <a:pt x="11998" y="10883"/>
                    </a:lnTo>
                    <a:lnTo>
                      <a:pt x="12012" y="10869"/>
                    </a:lnTo>
                    <a:lnTo>
                      <a:pt x="12162" y="10665"/>
                    </a:lnTo>
                    <a:lnTo>
                      <a:pt x="12311" y="10447"/>
                    </a:lnTo>
                    <a:lnTo>
                      <a:pt x="12447" y="10230"/>
                    </a:lnTo>
                    <a:lnTo>
                      <a:pt x="12583" y="10012"/>
                    </a:lnTo>
                    <a:lnTo>
                      <a:pt x="12706" y="9781"/>
                    </a:lnTo>
                    <a:lnTo>
                      <a:pt x="12814" y="9549"/>
                    </a:lnTo>
                    <a:lnTo>
                      <a:pt x="12923" y="9318"/>
                    </a:lnTo>
                    <a:lnTo>
                      <a:pt x="13018" y="9073"/>
                    </a:lnTo>
                    <a:lnTo>
                      <a:pt x="13100" y="8829"/>
                    </a:lnTo>
                    <a:lnTo>
                      <a:pt x="13182" y="8584"/>
                    </a:lnTo>
                    <a:lnTo>
                      <a:pt x="13250" y="8325"/>
                    </a:lnTo>
                    <a:lnTo>
                      <a:pt x="13304" y="8067"/>
                    </a:lnTo>
                    <a:lnTo>
                      <a:pt x="13345" y="7808"/>
                    </a:lnTo>
                    <a:lnTo>
                      <a:pt x="13386" y="7550"/>
                    </a:lnTo>
                    <a:lnTo>
                      <a:pt x="13413" y="7278"/>
                    </a:lnTo>
                    <a:lnTo>
                      <a:pt x="13427" y="7006"/>
                    </a:lnTo>
                    <a:lnTo>
                      <a:pt x="13440" y="6720"/>
                    </a:lnTo>
                    <a:lnTo>
                      <a:pt x="13427" y="6448"/>
                    </a:lnTo>
                    <a:lnTo>
                      <a:pt x="13413" y="6190"/>
                    </a:lnTo>
                    <a:lnTo>
                      <a:pt x="13386" y="5945"/>
                    </a:lnTo>
                    <a:lnTo>
                      <a:pt x="13359" y="5700"/>
                    </a:lnTo>
                    <a:lnTo>
                      <a:pt x="13318" y="5455"/>
                    </a:lnTo>
                    <a:lnTo>
                      <a:pt x="13263" y="5210"/>
                    </a:lnTo>
                    <a:lnTo>
                      <a:pt x="13209" y="4965"/>
                    </a:lnTo>
                    <a:lnTo>
                      <a:pt x="13141" y="4734"/>
                    </a:lnTo>
                    <a:lnTo>
                      <a:pt x="13059" y="4503"/>
                    </a:lnTo>
                    <a:lnTo>
                      <a:pt x="12978" y="4285"/>
                    </a:lnTo>
                    <a:lnTo>
                      <a:pt x="12882" y="4054"/>
                    </a:lnTo>
                    <a:lnTo>
                      <a:pt x="12787" y="3836"/>
                    </a:lnTo>
                    <a:lnTo>
                      <a:pt x="12678" y="3619"/>
                    </a:lnTo>
                    <a:lnTo>
                      <a:pt x="12570" y="3415"/>
                    </a:lnTo>
                    <a:lnTo>
                      <a:pt x="12447" y="3211"/>
                    </a:lnTo>
                    <a:lnTo>
                      <a:pt x="12311" y="3007"/>
                    </a:lnTo>
                    <a:lnTo>
                      <a:pt x="12175" y="2816"/>
                    </a:lnTo>
                    <a:lnTo>
                      <a:pt x="12162" y="2789"/>
                    </a:lnTo>
                    <a:lnTo>
                      <a:pt x="11998" y="2571"/>
                    </a:lnTo>
                    <a:lnTo>
                      <a:pt x="11821" y="2340"/>
                    </a:lnTo>
                    <a:lnTo>
                      <a:pt x="11808" y="2327"/>
                    </a:lnTo>
                    <a:lnTo>
                      <a:pt x="11590" y="2095"/>
                    </a:lnTo>
                    <a:lnTo>
                      <a:pt x="11359" y="1878"/>
                    </a:lnTo>
                    <a:lnTo>
                      <a:pt x="11128" y="1660"/>
                    </a:lnTo>
                    <a:lnTo>
                      <a:pt x="10883" y="1456"/>
                    </a:lnTo>
                    <a:lnTo>
                      <a:pt x="10638" y="1266"/>
                    </a:lnTo>
                    <a:lnTo>
                      <a:pt x="10366" y="1089"/>
                    </a:lnTo>
                    <a:lnTo>
                      <a:pt x="10094" y="912"/>
                    </a:lnTo>
                    <a:lnTo>
                      <a:pt x="9822" y="762"/>
                    </a:lnTo>
                    <a:lnTo>
                      <a:pt x="9523" y="626"/>
                    </a:lnTo>
                    <a:lnTo>
                      <a:pt x="9237" y="490"/>
                    </a:lnTo>
                    <a:lnTo>
                      <a:pt x="8924" y="381"/>
                    </a:lnTo>
                    <a:lnTo>
                      <a:pt x="8625" y="273"/>
                    </a:lnTo>
                    <a:lnTo>
                      <a:pt x="8298" y="191"/>
                    </a:lnTo>
                    <a:lnTo>
                      <a:pt x="7986" y="123"/>
                    </a:lnTo>
                    <a:lnTo>
                      <a:pt x="7659" y="68"/>
                    </a:lnTo>
                    <a:lnTo>
                      <a:pt x="7319" y="28"/>
                    </a:lnTo>
                    <a:lnTo>
                      <a:pt x="7265" y="28"/>
                    </a:lnTo>
                    <a:lnTo>
                      <a:pt x="6979" y="14"/>
                    </a:lnTo>
                    <a:lnTo>
                      <a:pt x="6734"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20" name="Google Shape;1120;p28"/>
              <p:cNvSpPr/>
              <p:nvPr/>
            </p:nvSpPr>
            <p:spPr>
              <a:xfrm>
                <a:off x="1003596" y="1624095"/>
                <a:ext cx="214749" cy="214749"/>
              </a:xfrm>
              <a:custGeom>
                <a:avLst/>
                <a:gdLst/>
                <a:ahLst/>
                <a:cxnLst/>
                <a:rect l="l" t="t" r="r" b="b"/>
                <a:pathLst>
                  <a:path w="7292" h="7292" extrusionOk="0">
                    <a:moveTo>
                      <a:pt x="3646" y="0"/>
                    </a:moveTo>
                    <a:lnTo>
                      <a:pt x="3456" y="14"/>
                    </a:lnTo>
                    <a:lnTo>
                      <a:pt x="3266" y="28"/>
                    </a:lnTo>
                    <a:lnTo>
                      <a:pt x="3089" y="41"/>
                    </a:lnTo>
                    <a:lnTo>
                      <a:pt x="2912" y="82"/>
                    </a:lnTo>
                    <a:lnTo>
                      <a:pt x="2735" y="123"/>
                    </a:lnTo>
                    <a:lnTo>
                      <a:pt x="2558" y="164"/>
                    </a:lnTo>
                    <a:lnTo>
                      <a:pt x="2395" y="232"/>
                    </a:lnTo>
                    <a:lnTo>
                      <a:pt x="2218" y="286"/>
                    </a:lnTo>
                    <a:lnTo>
                      <a:pt x="2069" y="368"/>
                    </a:lnTo>
                    <a:lnTo>
                      <a:pt x="1905" y="449"/>
                    </a:lnTo>
                    <a:lnTo>
                      <a:pt x="1756" y="531"/>
                    </a:lnTo>
                    <a:lnTo>
                      <a:pt x="1606" y="626"/>
                    </a:lnTo>
                    <a:lnTo>
                      <a:pt x="1456" y="735"/>
                    </a:lnTo>
                    <a:lnTo>
                      <a:pt x="1320" y="844"/>
                    </a:lnTo>
                    <a:lnTo>
                      <a:pt x="1198" y="953"/>
                    </a:lnTo>
                    <a:lnTo>
                      <a:pt x="1062" y="1075"/>
                    </a:lnTo>
                    <a:lnTo>
                      <a:pt x="940" y="1197"/>
                    </a:lnTo>
                    <a:lnTo>
                      <a:pt x="831" y="1334"/>
                    </a:lnTo>
                    <a:lnTo>
                      <a:pt x="722" y="1470"/>
                    </a:lnTo>
                    <a:lnTo>
                      <a:pt x="627" y="1606"/>
                    </a:lnTo>
                    <a:lnTo>
                      <a:pt x="531" y="1755"/>
                    </a:lnTo>
                    <a:lnTo>
                      <a:pt x="436" y="1918"/>
                    </a:lnTo>
                    <a:lnTo>
                      <a:pt x="355" y="2068"/>
                    </a:lnTo>
                    <a:lnTo>
                      <a:pt x="287" y="2231"/>
                    </a:lnTo>
                    <a:lnTo>
                      <a:pt x="219" y="2395"/>
                    </a:lnTo>
                    <a:lnTo>
                      <a:pt x="164" y="2571"/>
                    </a:lnTo>
                    <a:lnTo>
                      <a:pt x="110" y="2735"/>
                    </a:lnTo>
                    <a:lnTo>
                      <a:pt x="69" y="2911"/>
                    </a:lnTo>
                    <a:lnTo>
                      <a:pt x="42" y="3088"/>
                    </a:lnTo>
                    <a:lnTo>
                      <a:pt x="15" y="3279"/>
                    </a:lnTo>
                    <a:lnTo>
                      <a:pt x="1" y="3456"/>
                    </a:lnTo>
                    <a:lnTo>
                      <a:pt x="1" y="3646"/>
                    </a:lnTo>
                    <a:lnTo>
                      <a:pt x="1" y="3836"/>
                    </a:lnTo>
                    <a:lnTo>
                      <a:pt x="15" y="4027"/>
                    </a:lnTo>
                    <a:lnTo>
                      <a:pt x="42" y="4204"/>
                    </a:lnTo>
                    <a:lnTo>
                      <a:pt x="69" y="4380"/>
                    </a:lnTo>
                    <a:lnTo>
                      <a:pt x="110" y="4557"/>
                    </a:lnTo>
                    <a:lnTo>
                      <a:pt x="164" y="4734"/>
                    </a:lnTo>
                    <a:lnTo>
                      <a:pt x="219" y="4897"/>
                    </a:lnTo>
                    <a:lnTo>
                      <a:pt x="287" y="5074"/>
                    </a:lnTo>
                    <a:lnTo>
                      <a:pt x="355" y="5224"/>
                    </a:lnTo>
                    <a:lnTo>
                      <a:pt x="436" y="5387"/>
                    </a:lnTo>
                    <a:lnTo>
                      <a:pt x="531" y="5537"/>
                    </a:lnTo>
                    <a:lnTo>
                      <a:pt x="627" y="5686"/>
                    </a:lnTo>
                    <a:lnTo>
                      <a:pt x="722" y="5836"/>
                    </a:lnTo>
                    <a:lnTo>
                      <a:pt x="831" y="5972"/>
                    </a:lnTo>
                    <a:lnTo>
                      <a:pt x="940" y="6094"/>
                    </a:lnTo>
                    <a:lnTo>
                      <a:pt x="1062" y="6230"/>
                    </a:lnTo>
                    <a:lnTo>
                      <a:pt x="1198" y="6353"/>
                    </a:lnTo>
                    <a:lnTo>
                      <a:pt x="1320" y="6462"/>
                    </a:lnTo>
                    <a:lnTo>
                      <a:pt x="1456" y="6570"/>
                    </a:lnTo>
                    <a:lnTo>
                      <a:pt x="1606" y="6666"/>
                    </a:lnTo>
                    <a:lnTo>
                      <a:pt x="1756" y="6761"/>
                    </a:lnTo>
                    <a:lnTo>
                      <a:pt x="1905" y="6856"/>
                    </a:lnTo>
                    <a:lnTo>
                      <a:pt x="2069" y="6938"/>
                    </a:lnTo>
                    <a:lnTo>
                      <a:pt x="2218" y="7006"/>
                    </a:lnTo>
                    <a:lnTo>
                      <a:pt x="2395" y="7074"/>
                    </a:lnTo>
                    <a:lnTo>
                      <a:pt x="2558" y="7128"/>
                    </a:lnTo>
                    <a:lnTo>
                      <a:pt x="2735" y="7183"/>
                    </a:lnTo>
                    <a:lnTo>
                      <a:pt x="2912" y="7223"/>
                    </a:lnTo>
                    <a:lnTo>
                      <a:pt x="3089" y="7251"/>
                    </a:lnTo>
                    <a:lnTo>
                      <a:pt x="3266" y="7278"/>
                    </a:lnTo>
                    <a:lnTo>
                      <a:pt x="3456" y="7291"/>
                    </a:lnTo>
                    <a:lnTo>
                      <a:pt x="3837" y="7291"/>
                    </a:lnTo>
                    <a:lnTo>
                      <a:pt x="4014" y="7278"/>
                    </a:lnTo>
                    <a:lnTo>
                      <a:pt x="4204" y="7251"/>
                    </a:lnTo>
                    <a:lnTo>
                      <a:pt x="4381" y="7223"/>
                    </a:lnTo>
                    <a:lnTo>
                      <a:pt x="4558" y="7183"/>
                    </a:lnTo>
                    <a:lnTo>
                      <a:pt x="4721" y="7128"/>
                    </a:lnTo>
                    <a:lnTo>
                      <a:pt x="4898" y="7074"/>
                    </a:lnTo>
                    <a:lnTo>
                      <a:pt x="5061" y="7006"/>
                    </a:lnTo>
                    <a:lnTo>
                      <a:pt x="5224" y="6938"/>
                    </a:lnTo>
                    <a:lnTo>
                      <a:pt x="5374" y="6856"/>
                    </a:lnTo>
                    <a:lnTo>
                      <a:pt x="5537" y="6761"/>
                    </a:lnTo>
                    <a:lnTo>
                      <a:pt x="5687" y="6666"/>
                    </a:lnTo>
                    <a:lnTo>
                      <a:pt x="5823" y="6570"/>
                    </a:lnTo>
                    <a:lnTo>
                      <a:pt x="5959" y="6462"/>
                    </a:lnTo>
                    <a:lnTo>
                      <a:pt x="6095" y="6353"/>
                    </a:lnTo>
                    <a:lnTo>
                      <a:pt x="6217" y="6230"/>
                    </a:lnTo>
                    <a:lnTo>
                      <a:pt x="6340" y="6094"/>
                    </a:lnTo>
                    <a:lnTo>
                      <a:pt x="6462" y="5972"/>
                    </a:lnTo>
                    <a:lnTo>
                      <a:pt x="6557" y="5836"/>
                    </a:lnTo>
                    <a:lnTo>
                      <a:pt x="6666" y="5686"/>
                    </a:lnTo>
                    <a:lnTo>
                      <a:pt x="6761" y="5537"/>
                    </a:lnTo>
                    <a:lnTo>
                      <a:pt x="6843" y="5387"/>
                    </a:lnTo>
                    <a:lnTo>
                      <a:pt x="6925" y="5224"/>
                    </a:lnTo>
                    <a:lnTo>
                      <a:pt x="7006" y="5074"/>
                    </a:lnTo>
                    <a:lnTo>
                      <a:pt x="7061" y="4897"/>
                    </a:lnTo>
                    <a:lnTo>
                      <a:pt x="7129" y="4734"/>
                    </a:lnTo>
                    <a:lnTo>
                      <a:pt x="7170" y="4557"/>
                    </a:lnTo>
                    <a:lnTo>
                      <a:pt x="7210" y="4380"/>
                    </a:lnTo>
                    <a:lnTo>
                      <a:pt x="7251" y="4204"/>
                    </a:lnTo>
                    <a:lnTo>
                      <a:pt x="7265" y="4027"/>
                    </a:lnTo>
                    <a:lnTo>
                      <a:pt x="7278" y="3836"/>
                    </a:lnTo>
                    <a:lnTo>
                      <a:pt x="7292" y="3646"/>
                    </a:lnTo>
                    <a:lnTo>
                      <a:pt x="7278" y="3456"/>
                    </a:lnTo>
                    <a:lnTo>
                      <a:pt x="7265" y="3279"/>
                    </a:lnTo>
                    <a:lnTo>
                      <a:pt x="7251" y="3088"/>
                    </a:lnTo>
                    <a:lnTo>
                      <a:pt x="7210" y="2911"/>
                    </a:lnTo>
                    <a:lnTo>
                      <a:pt x="7170" y="2735"/>
                    </a:lnTo>
                    <a:lnTo>
                      <a:pt x="7129" y="2571"/>
                    </a:lnTo>
                    <a:lnTo>
                      <a:pt x="7061" y="2395"/>
                    </a:lnTo>
                    <a:lnTo>
                      <a:pt x="7006" y="2231"/>
                    </a:lnTo>
                    <a:lnTo>
                      <a:pt x="6925" y="2068"/>
                    </a:lnTo>
                    <a:lnTo>
                      <a:pt x="6843" y="1918"/>
                    </a:lnTo>
                    <a:lnTo>
                      <a:pt x="6761" y="1755"/>
                    </a:lnTo>
                    <a:lnTo>
                      <a:pt x="6666" y="1606"/>
                    </a:lnTo>
                    <a:lnTo>
                      <a:pt x="6557" y="1470"/>
                    </a:lnTo>
                    <a:lnTo>
                      <a:pt x="6462" y="1334"/>
                    </a:lnTo>
                    <a:lnTo>
                      <a:pt x="6340" y="1197"/>
                    </a:lnTo>
                    <a:lnTo>
                      <a:pt x="6217" y="1075"/>
                    </a:lnTo>
                    <a:lnTo>
                      <a:pt x="6095" y="953"/>
                    </a:lnTo>
                    <a:lnTo>
                      <a:pt x="5959" y="844"/>
                    </a:lnTo>
                    <a:lnTo>
                      <a:pt x="5823" y="735"/>
                    </a:lnTo>
                    <a:lnTo>
                      <a:pt x="5687" y="626"/>
                    </a:lnTo>
                    <a:lnTo>
                      <a:pt x="5537" y="531"/>
                    </a:lnTo>
                    <a:lnTo>
                      <a:pt x="5374" y="449"/>
                    </a:lnTo>
                    <a:lnTo>
                      <a:pt x="5224" y="368"/>
                    </a:lnTo>
                    <a:lnTo>
                      <a:pt x="5061" y="286"/>
                    </a:lnTo>
                    <a:lnTo>
                      <a:pt x="4898" y="232"/>
                    </a:lnTo>
                    <a:lnTo>
                      <a:pt x="4721" y="164"/>
                    </a:lnTo>
                    <a:lnTo>
                      <a:pt x="4558" y="123"/>
                    </a:lnTo>
                    <a:lnTo>
                      <a:pt x="4381" y="82"/>
                    </a:lnTo>
                    <a:lnTo>
                      <a:pt x="4204" y="41"/>
                    </a:lnTo>
                    <a:lnTo>
                      <a:pt x="4014" y="28"/>
                    </a:lnTo>
                    <a:lnTo>
                      <a:pt x="3837" y="14"/>
                    </a:lnTo>
                    <a:lnTo>
                      <a:pt x="3646" y="0"/>
                    </a:ln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21" name="Google Shape;1121;p28"/>
              <p:cNvSpPr/>
              <p:nvPr/>
            </p:nvSpPr>
            <p:spPr>
              <a:xfrm>
                <a:off x="1048891" y="1669773"/>
                <a:ext cx="123808" cy="123808"/>
              </a:xfrm>
              <a:custGeom>
                <a:avLst/>
                <a:gdLst/>
                <a:ahLst/>
                <a:cxnLst/>
                <a:rect l="l" t="t" r="r" b="b"/>
                <a:pathLst>
                  <a:path w="4204" h="4204" extrusionOk="0">
                    <a:moveTo>
                      <a:pt x="2108" y="0"/>
                    </a:moveTo>
                    <a:lnTo>
                      <a:pt x="1891" y="14"/>
                    </a:lnTo>
                    <a:lnTo>
                      <a:pt x="1687" y="41"/>
                    </a:lnTo>
                    <a:lnTo>
                      <a:pt x="1483" y="95"/>
                    </a:lnTo>
                    <a:lnTo>
                      <a:pt x="1292" y="163"/>
                    </a:lnTo>
                    <a:lnTo>
                      <a:pt x="1102" y="245"/>
                    </a:lnTo>
                    <a:lnTo>
                      <a:pt x="925" y="354"/>
                    </a:lnTo>
                    <a:lnTo>
                      <a:pt x="775" y="476"/>
                    </a:lnTo>
                    <a:lnTo>
                      <a:pt x="626" y="612"/>
                    </a:lnTo>
                    <a:lnTo>
                      <a:pt x="490" y="762"/>
                    </a:lnTo>
                    <a:lnTo>
                      <a:pt x="367" y="925"/>
                    </a:lnTo>
                    <a:lnTo>
                      <a:pt x="259" y="1102"/>
                    </a:lnTo>
                    <a:lnTo>
                      <a:pt x="163" y="1279"/>
                    </a:lnTo>
                    <a:lnTo>
                      <a:pt x="95" y="1469"/>
                    </a:lnTo>
                    <a:lnTo>
                      <a:pt x="41" y="1673"/>
                    </a:lnTo>
                    <a:lnTo>
                      <a:pt x="14" y="1877"/>
                    </a:lnTo>
                    <a:lnTo>
                      <a:pt x="0" y="2095"/>
                    </a:lnTo>
                    <a:lnTo>
                      <a:pt x="14" y="2313"/>
                    </a:lnTo>
                    <a:lnTo>
                      <a:pt x="41" y="2517"/>
                    </a:lnTo>
                    <a:lnTo>
                      <a:pt x="95" y="2721"/>
                    </a:lnTo>
                    <a:lnTo>
                      <a:pt x="163" y="2911"/>
                    </a:lnTo>
                    <a:lnTo>
                      <a:pt x="259" y="3102"/>
                    </a:lnTo>
                    <a:lnTo>
                      <a:pt x="367" y="3278"/>
                    </a:lnTo>
                    <a:lnTo>
                      <a:pt x="490" y="3428"/>
                    </a:lnTo>
                    <a:lnTo>
                      <a:pt x="626" y="3578"/>
                    </a:lnTo>
                    <a:lnTo>
                      <a:pt x="775" y="3714"/>
                    </a:lnTo>
                    <a:lnTo>
                      <a:pt x="925" y="3836"/>
                    </a:lnTo>
                    <a:lnTo>
                      <a:pt x="1102" y="3945"/>
                    </a:lnTo>
                    <a:lnTo>
                      <a:pt x="1292" y="4040"/>
                    </a:lnTo>
                    <a:lnTo>
                      <a:pt x="1483" y="4108"/>
                    </a:lnTo>
                    <a:lnTo>
                      <a:pt x="1687" y="4163"/>
                    </a:lnTo>
                    <a:lnTo>
                      <a:pt x="1891" y="4190"/>
                    </a:lnTo>
                    <a:lnTo>
                      <a:pt x="2108" y="4203"/>
                    </a:lnTo>
                    <a:lnTo>
                      <a:pt x="2326" y="4190"/>
                    </a:lnTo>
                    <a:lnTo>
                      <a:pt x="2530" y="4163"/>
                    </a:lnTo>
                    <a:lnTo>
                      <a:pt x="2734" y="4108"/>
                    </a:lnTo>
                    <a:lnTo>
                      <a:pt x="2925" y="4040"/>
                    </a:lnTo>
                    <a:lnTo>
                      <a:pt x="3101" y="3945"/>
                    </a:lnTo>
                    <a:lnTo>
                      <a:pt x="3278" y="3836"/>
                    </a:lnTo>
                    <a:lnTo>
                      <a:pt x="3442" y="3714"/>
                    </a:lnTo>
                    <a:lnTo>
                      <a:pt x="3591" y="3578"/>
                    </a:lnTo>
                    <a:lnTo>
                      <a:pt x="3727" y="3428"/>
                    </a:lnTo>
                    <a:lnTo>
                      <a:pt x="3850" y="3278"/>
                    </a:lnTo>
                    <a:lnTo>
                      <a:pt x="3958" y="3102"/>
                    </a:lnTo>
                    <a:lnTo>
                      <a:pt x="4040" y="2911"/>
                    </a:lnTo>
                    <a:lnTo>
                      <a:pt x="4108" y="2721"/>
                    </a:lnTo>
                    <a:lnTo>
                      <a:pt x="4162" y="2517"/>
                    </a:lnTo>
                    <a:lnTo>
                      <a:pt x="4190" y="2313"/>
                    </a:lnTo>
                    <a:lnTo>
                      <a:pt x="4203" y="2095"/>
                    </a:lnTo>
                    <a:lnTo>
                      <a:pt x="4190" y="1877"/>
                    </a:lnTo>
                    <a:lnTo>
                      <a:pt x="4162" y="1673"/>
                    </a:lnTo>
                    <a:lnTo>
                      <a:pt x="4108" y="1469"/>
                    </a:lnTo>
                    <a:lnTo>
                      <a:pt x="4040" y="1279"/>
                    </a:lnTo>
                    <a:lnTo>
                      <a:pt x="3958" y="1102"/>
                    </a:lnTo>
                    <a:lnTo>
                      <a:pt x="3850" y="925"/>
                    </a:lnTo>
                    <a:lnTo>
                      <a:pt x="3727" y="762"/>
                    </a:lnTo>
                    <a:lnTo>
                      <a:pt x="3591" y="612"/>
                    </a:lnTo>
                    <a:lnTo>
                      <a:pt x="3442" y="476"/>
                    </a:lnTo>
                    <a:lnTo>
                      <a:pt x="3278" y="354"/>
                    </a:lnTo>
                    <a:lnTo>
                      <a:pt x="3101" y="245"/>
                    </a:lnTo>
                    <a:lnTo>
                      <a:pt x="2925" y="163"/>
                    </a:lnTo>
                    <a:lnTo>
                      <a:pt x="2734" y="95"/>
                    </a:lnTo>
                    <a:lnTo>
                      <a:pt x="2530" y="41"/>
                    </a:lnTo>
                    <a:lnTo>
                      <a:pt x="2326" y="14"/>
                    </a:lnTo>
                    <a:lnTo>
                      <a:pt x="2108" y="0"/>
                    </a:lnTo>
                    <a:close/>
                  </a:path>
                </a:pathLst>
              </a:custGeom>
              <a:solidFill>
                <a:schemeClr val="dk2"/>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22" name="Google Shape;1122;p28"/>
              <p:cNvSpPr/>
              <p:nvPr/>
            </p:nvSpPr>
            <p:spPr>
              <a:xfrm>
                <a:off x="1085734" y="1706615"/>
                <a:ext cx="50094" cy="50094"/>
              </a:xfrm>
              <a:custGeom>
                <a:avLst/>
                <a:gdLst/>
                <a:ahLst/>
                <a:cxnLst/>
                <a:rect l="l" t="t" r="r" b="b"/>
                <a:pathLst>
                  <a:path w="1701" h="1701" extrusionOk="0">
                    <a:moveTo>
                      <a:pt x="762" y="1"/>
                    </a:moveTo>
                    <a:lnTo>
                      <a:pt x="681" y="14"/>
                    </a:lnTo>
                    <a:lnTo>
                      <a:pt x="599" y="28"/>
                    </a:lnTo>
                    <a:lnTo>
                      <a:pt x="517" y="55"/>
                    </a:lnTo>
                    <a:lnTo>
                      <a:pt x="381" y="137"/>
                    </a:lnTo>
                    <a:lnTo>
                      <a:pt x="245" y="245"/>
                    </a:lnTo>
                    <a:lnTo>
                      <a:pt x="150" y="368"/>
                    </a:lnTo>
                    <a:lnTo>
                      <a:pt x="69" y="517"/>
                    </a:lnTo>
                    <a:lnTo>
                      <a:pt x="41" y="599"/>
                    </a:lnTo>
                    <a:lnTo>
                      <a:pt x="14" y="681"/>
                    </a:lnTo>
                    <a:lnTo>
                      <a:pt x="0" y="762"/>
                    </a:lnTo>
                    <a:lnTo>
                      <a:pt x="0" y="844"/>
                    </a:lnTo>
                    <a:lnTo>
                      <a:pt x="0" y="939"/>
                    </a:lnTo>
                    <a:lnTo>
                      <a:pt x="14" y="1021"/>
                    </a:lnTo>
                    <a:lnTo>
                      <a:pt x="41" y="1102"/>
                    </a:lnTo>
                    <a:lnTo>
                      <a:pt x="69" y="1184"/>
                    </a:lnTo>
                    <a:lnTo>
                      <a:pt x="150" y="1320"/>
                    </a:lnTo>
                    <a:lnTo>
                      <a:pt x="245" y="1456"/>
                    </a:lnTo>
                    <a:lnTo>
                      <a:pt x="381" y="1551"/>
                    </a:lnTo>
                    <a:lnTo>
                      <a:pt x="517" y="1633"/>
                    </a:lnTo>
                    <a:lnTo>
                      <a:pt x="599" y="1660"/>
                    </a:lnTo>
                    <a:lnTo>
                      <a:pt x="681" y="1687"/>
                    </a:lnTo>
                    <a:lnTo>
                      <a:pt x="762" y="1701"/>
                    </a:lnTo>
                    <a:lnTo>
                      <a:pt x="939" y="1701"/>
                    </a:lnTo>
                    <a:lnTo>
                      <a:pt x="1021" y="1687"/>
                    </a:lnTo>
                    <a:lnTo>
                      <a:pt x="1102" y="1660"/>
                    </a:lnTo>
                    <a:lnTo>
                      <a:pt x="1184" y="1633"/>
                    </a:lnTo>
                    <a:lnTo>
                      <a:pt x="1334" y="1551"/>
                    </a:lnTo>
                    <a:lnTo>
                      <a:pt x="1456" y="1456"/>
                    </a:lnTo>
                    <a:lnTo>
                      <a:pt x="1565" y="1320"/>
                    </a:lnTo>
                    <a:lnTo>
                      <a:pt x="1646" y="1184"/>
                    </a:lnTo>
                    <a:lnTo>
                      <a:pt x="1674" y="1102"/>
                    </a:lnTo>
                    <a:lnTo>
                      <a:pt x="1687" y="1021"/>
                    </a:lnTo>
                    <a:lnTo>
                      <a:pt x="1701" y="939"/>
                    </a:lnTo>
                    <a:lnTo>
                      <a:pt x="1701" y="844"/>
                    </a:lnTo>
                    <a:lnTo>
                      <a:pt x="1701" y="762"/>
                    </a:lnTo>
                    <a:lnTo>
                      <a:pt x="1687" y="681"/>
                    </a:lnTo>
                    <a:lnTo>
                      <a:pt x="1674" y="599"/>
                    </a:lnTo>
                    <a:lnTo>
                      <a:pt x="1646" y="517"/>
                    </a:lnTo>
                    <a:lnTo>
                      <a:pt x="1565" y="368"/>
                    </a:lnTo>
                    <a:lnTo>
                      <a:pt x="1456" y="245"/>
                    </a:lnTo>
                    <a:lnTo>
                      <a:pt x="1334" y="137"/>
                    </a:lnTo>
                    <a:lnTo>
                      <a:pt x="1184" y="55"/>
                    </a:lnTo>
                    <a:lnTo>
                      <a:pt x="1102" y="28"/>
                    </a:lnTo>
                    <a:lnTo>
                      <a:pt x="1021" y="14"/>
                    </a:lnTo>
                    <a:lnTo>
                      <a:pt x="939" y="1"/>
                    </a:lnTo>
                    <a:close/>
                  </a:path>
                </a:pathLst>
              </a:custGeom>
              <a:solidFill>
                <a:schemeClr val="dk1"/>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23" name="Google Shape;1123;p28"/>
              <p:cNvSpPr/>
              <p:nvPr/>
            </p:nvSpPr>
            <p:spPr>
              <a:xfrm>
                <a:off x="1434252" y="1530354"/>
                <a:ext cx="395837" cy="395808"/>
              </a:xfrm>
              <a:custGeom>
                <a:avLst/>
                <a:gdLst/>
                <a:ahLst/>
                <a:cxnLst/>
                <a:rect l="l" t="t" r="r" b="b"/>
                <a:pathLst>
                  <a:path w="13441" h="13440" extrusionOk="0">
                    <a:moveTo>
                      <a:pt x="6571" y="0"/>
                    </a:moveTo>
                    <a:lnTo>
                      <a:pt x="6408" y="14"/>
                    </a:lnTo>
                    <a:lnTo>
                      <a:pt x="6190" y="28"/>
                    </a:lnTo>
                    <a:lnTo>
                      <a:pt x="5959" y="41"/>
                    </a:lnTo>
                    <a:lnTo>
                      <a:pt x="5646" y="96"/>
                    </a:lnTo>
                    <a:lnTo>
                      <a:pt x="5319" y="150"/>
                    </a:lnTo>
                    <a:lnTo>
                      <a:pt x="5007" y="218"/>
                    </a:lnTo>
                    <a:lnTo>
                      <a:pt x="4707" y="313"/>
                    </a:lnTo>
                    <a:lnTo>
                      <a:pt x="4408" y="409"/>
                    </a:lnTo>
                    <a:lnTo>
                      <a:pt x="4122" y="531"/>
                    </a:lnTo>
                    <a:lnTo>
                      <a:pt x="3837" y="653"/>
                    </a:lnTo>
                    <a:lnTo>
                      <a:pt x="3551" y="803"/>
                    </a:lnTo>
                    <a:lnTo>
                      <a:pt x="3279" y="953"/>
                    </a:lnTo>
                    <a:lnTo>
                      <a:pt x="3021" y="1116"/>
                    </a:lnTo>
                    <a:lnTo>
                      <a:pt x="2762" y="1293"/>
                    </a:lnTo>
                    <a:lnTo>
                      <a:pt x="2517" y="1483"/>
                    </a:lnTo>
                    <a:lnTo>
                      <a:pt x="2286" y="1674"/>
                    </a:lnTo>
                    <a:lnTo>
                      <a:pt x="2055" y="1891"/>
                    </a:lnTo>
                    <a:lnTo>
                      <a:pt x="1837" y="2109"/>
                    </a:lnTo>
                    <a:lnTo>
                      <a:pt x="1633" y="2340"/>
                    </a:lnTo>
                    <a:lnTo>
                      <a:pt x="1538" y="2449"/>
                    </a:lnTo>
                    <a:lnTo>
                      <a:pt x="1443" y="2558"/>
                    </a:lnTo>
                    <a:lnTo>
                      <a:pt x="1361" y="2667"/>
                    </a:lnTo>
                    <a:lnTo>
                      <a:pt x="1361" y="2680"/>
                    </a:lnTo>
                    <a:lnTo>
                      <a:pt x="1307" y="2748"/>
                    </a:lnTo>
                    <a:lnTo>
                      <a:pt x="1266" y="2803"/>
                    </a:lnTo>
                    <a:lnTo>
                      <a:pt x="1252" y="2816"/>
                    </a:lnTo>
                    <a:lnTo>
                      <a:pt x="1116" y="3007"/>
                    </a:lnTo>
                    <a:lnTo>
                      <a:pt x="994" y="3211"/>
                    </a:lnTo>
                    <a:lnTo>
                      <a:pt x="871" y="3415"/>
                    </a:lnTo>
                    <a:lnTo>
                      <a:pt x="763" y="3619"/>
                    </a:lnTo>
                    <a:lnTo>
                      <a:pt x="654" y="3836"/>
                    </a:lnTo>
                    <a:lnTo>
                      <a:pt x="545" y="4054"/>
                    </a:lnTo>
                    <a:lnTo>
                      <a:pt x="463" y="4285"/>
                    </a:lnTo>
                    <a:lnTo>
                      <a:pt x="382" y="4503"/>
                    </a:lnTo>
                    <a:lnTo>
                      <a:pt x="300" y="4734"/>
                    </a:lnTo>
                    <a:lnTo>
                      <a:pt x="232" y="4965"/>
                    </a:lnTo>
                    <a:lnTo>
                      <a:pt x="178" y="5210"/>
                    </a:lnTo>
                    <a:lnTo>
                      <a:pt x="123" y="5455"/>
                    </a:lnTo>
                    <a:lnTo>
                      <a:pt x="82" y="5700"/>
                    </a:lnTo>
                    <a:lnTo>
                      <a:pt x="42" y="5945"/>
                    </a:lnTo>
                    <a:lnTo>
                      <a:pt x="28" y="6190"/>
                    </a:lnTo>
                    <a:lnTo>
                      <a:pt x="14" y="6448"/>
                    </a:lnTo>
                    <a:lnTo>
                      <a:pt x="1" y="6720"/>
                    </a:lnTo>
                    <a:lnTo>
                      <a:pt x="14" y="7006"/>
                    </a:lnTo>
                    <a:lnTo>
                      <a:pt x="28" y="7278"/>
                    </a:lnTo>
                    <a:lnTo>
                      <a:pt x="55" y="7536"/>
                    </a:lnTo>
                    <a:lnTo>
                      <a:pt x="82" y="7808"/>
                    </a:lnTo>
                    <a:lnTo>
                      <a:pt x="137" y="8067"/>
                    </a:lnTo>
                    <a:lnTo>
                      <a:pt x="191" y="8325"/>
                    </a:lnTo>
                    <a:lnTo>
                      <a:pt x="259" y="8570"/>
                    </a:lnTo>
                    <a:lnTo>
                      <a:pt x="341" y="8829"/>
                    </a:lnTo>
                    <a:lnTo>
                      <a:pt x="422" y="9073"/>
                    </a:lnTo>
                    <a:lnTo>
                      <a:pt x="518" y="9305"/>
                    </a:lnTo>
                    <a:lnTo>
                      <a:pt x="613" y="9549"/>
                    </a:lnTo>
                    <a:lnTo>
                      <a:pt x="735" y="9781"/>
                    </a:lnTo>
                    <a:lnTo>
                      <a:pt x="858" y="9998"/>
                    </a:lnTo>
                    <a:lnTo>
                      <a:pt x="980" y="10216"/>
                    </a:lnTo>
                    <a:lnTo>
                      <a:pt x="1116" y="10434"/>
                    </a:lnTo>
                    <a:lnTo>
                      <a:pt x="1266" y="10638"/>
                    </a:lnTo>
                    <a:lnTo>
                      <a:pt x="1415" y="10842"/>
                    </a:lnTo>
                    <a:lnTo>
                      <a:pt x="1429" y="10869"/>
                    </a:lnTo>
                    <a:lnTo>
                      <a:pt x="1511" y="10964"/>
                    </a:lnTo>
                    <a:lnTo>
                      <a:pt x="1565" y="11032"/>
                    </a:lnTo>
                    <a:lnTo>
                      <a:pt x="1619" y="11100"/>
                    </a:lnTo>
                    <a:lnTo>
                      <a:pt x="1715" y="11209"/>
                    </a:lnTo>
                    <a:lnTo>
                      <a:pt x="1810" y="11304"/>
                    </a:lnTo>
                    <a:lnTo>
                      <a:pt x="1824" y="11318"/>
                    </a:lnTo>
                    <a:lnTo>
                      <a:pt x="2028" y="11522"/>
                    </a:lnTo>
                    <a:lnTo>
                      <a:pt x="2232" y="11726"/>
                    </a:lnTo>
                    <a:lnTo>
                      <a:pt x="2449" y="11916"/>
                    </a:lnTo>
                    <a:lnTo>
                      <a:pt x="2680" y="12093"/>
                    </a:lnTo>
                    <a:lnTo>
                      <a:pt x="2925" y="12270"/>
                    </a:lnTo>
                    <a:lnTo>
                      <a:pt x="3170" y="12433"/>
                    </a:lnTo>
                    <a:lnTo>
                      <a:pt x="3415" y="12583"/>
                    </a:lnTo>
                    <a:lnTo>
                      <a:pt x="3673" y="12719"/>
                    </a:lnTo>
                    <a:lnTo>
                      <a:pt x="3946" y="12841"/>
                    </a:lnTo>
                    <a:lnTo>
                      <a:pt x="4218" y="12964"/>
                    </a:lnTo>
                    <a:lnTo>
                      <a:pt x="4490" y="13059"/>
                    </a:lnTo>
                    <a:lnTo>
                      <a:pt x="4775" y="13154"/>
                    </a:lnTo>
                    <a:lnTo>
                      <a:pt x="5061" y="13236"/>
                    </a:lnTo>
                    <a:lnTo>
                      <a:pt x="5360" y="13304"/>
                    </a:lnTo>
                    <a:lnTo>
                      <a:pt x="5659" y="13358"/>
                    </a:lnTo>
                    <a:lnTo>
                      <a:pt x="5959" y="13399"/>
                    </a:lnTo>
                    <a:lnTo>
                      <a:pt x="6190" y="13426"/>
                    </a:lnTo>
                    <a:lnTo>
                      <a:pt x="6408" y="13440"/>
                    </a:lnTo>
                    <a:lnTo>
                      <a:pt x="6979" y="13440"/>
                    </a:lnTo>
                    <a:lnTo>
                      <a:pt x="7265" y="13426"/>
                    </a:lnTo>
                    <a:lnTo>
                      <a:pt x="7333" y="13413"/>
                    </a:lnTo>
                    <a:lnTo>
                      <a:pt x="7645" y="13385"/>
                    </a:lnTo>
                    <a:lnTo>
                      <a:pt x="7945" y="13331"/>
                    </a:lnTo>
                    <a:lnTo>
                      <a:pt x="8258" y="13263"/>
                    </a:lnTo>
                    <a:lnTo>
                      <a:pt x="8557" y="13195"/>
                    </a:lnTo>
                    <a:lnTo>
                      <a:pt x="8842" y="13100"/>
                    </a:lnTo>
                    <a:lnTo>
                      <a:pt x="9128" y="12991"/>
                    </a:lnTo>
                    <a:lnTo>
                      <a:pt x="9414" y="12882"/>
                    </a:lnTo>
                    <a:lnTo>
                      <a:pt x="9686" y="12760"/>
                    </a:lnTo>
                    <a:lnTo>
                      <a:pt x="9958" y="12610"/>
                    </a:lnTo>
                    <a:lnTo>
                      <a:pt x="10216" y="12460"/>
                    </a:lnTo>
                    <a:lnTo>
                      <a:pt x="10475" y="12297"/>
                    </a:lnTo>
                    <a:lnTo>
                      <a:pt x="10720" y="12134"/>
                    </a:lnTo>
                    <a:lnTo>
                      <a:pt x="10951" y="11944"/>
                    </a:lnTo>
                    <a:lnTo>
                      <a:pt x="11182" y="11753"/>
                    </a:lnTo>
                    <a:lnTo>
                      <a:pt x="11400" y="11549"/>
                    </a:lnTo>
                    <a:lnTo>
                      <a:pt x="11604" y="11331"/>
                    </a:lnTo>
                    <a:lnTo>
                      <a:pt x="11617" y="11318"/>
                    </a:lnTo>
                    <a:lnTo>
                      <a:pt x="11821" y="11100"/>
                    </a:lnTo>
                    <a:lnTo>
                      <a:pt x="11998" y="10883"/>
                    </a:lnTo>
                    <a:lnTo>
                      <a:pt x="12012" y="10869"/>
                    </a:lnTo>
                    <a:lnTo>
                      <a:pt x="12175" y="10665"/>
                    </a:lnTo>
                    <a:lnTo>
                      <a:pt x="12311" y="10447"/>
                    </a:lnTo>
                    <a:lnTo>
                      <a:pt x="12447" y="10230"/>
                    </a:lnTo>
                    <a:lnTo>
                      <a:pt x="12583" y="10012"/>
                    </a:lnTo>
                    <a:lnTo>
                      <a:pt x="12706" y="9781"/>
                    </a:lnTo>
                    <a:lnTo>
                      <a:pt x="12814" y="9549"/>
                    </a:lnTo>
                    <a:lnTo>
                      <a:pt x="12923" y="9318"/>
                    </a:lnTo>
                    <a:lnTo>
                      <a:pt x="13018" y="9073"/>
                    </a:lnTo>
                    <a:lnTo>
                      <a:pt x="13100" y="8829"/>
                    </a:lnTo>
                    <a:lnTo>
                      <a:pt x="13182" y="8584"/>
                    </a:lnTo>
                    <a:lnTo>
                      <a:pt x="13250" y="8325"/>
                    </a:lnTo>
                    <a:lnTo>
                      <a:pt x="13304" y="8067"/>
                    </a:lnTo>
                    <a:lnTo>
                      <a:pt x="13359" y="7808"/>
                    </a:lnTo>
                    <a:lnTo>
                      <a:pt x="13386" y="7550"/>
                    </a:lnTo>
                    <a:lnTo>
                      <a:pt x="13413" y="7278"/>
                    </a:lnTo>
                    <a:lnTo>
                      <a:pt x="13440" y="7006"/>
                    </a:lnTo>
                    <a:lnTo>
                      <a:pt x="13440" y="6720"/>
                    </a:lnTo>
                    <a:lnTo>
                      <a:pt x="13440" y="6448"/>
                    </a:lnTo>
                    <a:lnTo>
                      <a:pt x="13413" y="6190"/>
                    </a:lnTo>
                    <a:lnTo>
                      <a:pt x="13399" y="5945"/>
                    </a:lnTo>
                    <a:lnTo>
                      <a:pt x="13359" y="5700"/>
                    </a:lnTo>
                    <a:lnTo>
                      <a:pt x="13318" y="5455"/>
                    </a:lnTo>
                    <a:lnTo>
                      <a:pt x="13263" y="5210"/>
                    </a:lnTo>
                    <a:lnTo>
                      <a:pt x="13209" y="4965"/>
                    </a:lnTo>
                    <a:lnTo>
                      <a:pt x="13141" y="4734"/>
                    </a:lnTo>
                    <a:lnTo>
                      <a:pt x="13059" y="4503"/>
                    </a:lnTo>
                    <a:lnTo>
                      <a:pt x="12978" y="4285"/>
                    </a:lnTo>
                    <a:lnTo>
                      <a:pt x="12896" y="4054"/>
                    </a:lnTo>
                    <a:lnTo>
                      <a:pt x="12787" y="3836"/>
                    </a:lnTo>
                    <a:lnTo>
                      <a:pt x="12678" y="3619"/>
                    </a:lnTo>
                    <a:lnTo>
                      <a:pt x="12570" y="3415"/>
                    </a:lnTo>
                    <a:lnTo>
                      <a:pt x="12447" y="3211"/>
                    </a:lnTo>
                    <a:lnTo>
                      <a:pt x="12325" y="3007"/>
                    </a:lnTo>
                    <a:lnTo>
                      <a:pt x="12189" y="2816"/>
                    </a:lnTo>
                    <a:lnTo>
                      <a:pt x="12175" y="2789"/>
                    </a:lnTo>
                    <a:lnTo>
                      <a:pt x="11998" y="2571"/>
                    </a:lnTo>
                    <a:lnTo>
                      <a:pt x="11821" y="2340"/>
                    </a:lnTo>
                    <a:lnTo>
                      <a:pt x="11808" y="2327"/>
                    </a:lnTo>
                    <a:lnTo>
                      <a:pt x="11590" y="2095"/>
                    </a:lnTo>
                    <a:lnTo>
                      <a:pt x="11373" y="1878"/>
                    </a:lnTo>
                    <a:lnTo>
                      <a:pt x="11128" y="1660"/>
                    </a:lnTo>
                    <a:lnTo>
                      <a:pt x="10883" y="1456"/>
                    </a:lnTo>
                    <a:lnTo>
                      <a:pt x="10638" y="1266"/>
                    </a:lnTo>
                    <a:lnTo>
                      <a:pt x="10366" y="1089"/>
                    </a:lnTo>
                    <a:lnTo>
                      <a:pt x="10094" y="912"/>
                    </a:lnTo>
                    <a:lnTo>
                      <a:pt x="9822" y="762"/>
                    </a:lnTo>
                    <a:lnTo>
                      <a:pt x="9536" y="626"/>
                    </a:lnTo>
                    <a:lnTo>
                      <a:pt x="9237" y="490"/>
                    </a:lnTo>
                    <a:lnTo>
                      <a:pt x="8938" y="381"/>
                    </a:lnTo>
                    <a:lnTo>
                      <a:pt x="8625" y="273"/>
                    </a:lnTo>
                    <a:lnTo>
                      <a:pt x="8312" y="191"/>
                    </a:lnTo>
                    <a:lnTo>
                      <a:pt x="7985" y="123"/>
                    </a:lnTo>
                    <a:lnTo>
                      <a:pt x="7659" y="68"/>
                    </a:lnTo>
                    <a:lnTo>
                      <a:pt x="7333" y="28"/>
                    </a:lnTo>
                    <a:lnTo>
                      <a:pt x="7265" y="28"/>
                    </a:lnTo>
                    <a:lnTo>
                      <a:pt x="6979" y="14"/>
                    </a:lnTo>
                    <a:lnTo>
                      <a:pt x="6734"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24" name="Google Shape;1124;p28"/>
              <p:cNvSpPr/>
              <p:nvPr/>
            </p:nvSpPr>
            <p:spPr>
              <a:xfrm>
                <a:off x="1524783" y="1624095"/>
                <a:ext cx="214749" cy="214749"/>
              </a:xfrm>
              <a:custGeom>
                <a:avLst/>
                <a:gdLst/>
                <a:ahLst/>
                <a:cxnLst/>
                <a:rect l="l" t="t" r="r" b="b"/>
                <a:pathLst>
                  <a:path w="7292" h="7292" extrusionOk="0">
                    <a:moveTo>
                      <a:pt x="3646" y="0"/>
                    </a:moveTo>
                    <a:lnTo>
                      <a:pt x="3456" y="14"/>
                    </a:lnTo>
                    <a:lnTo>
                      <a:pt x="3279" y="28"/>
                    </a:lnTo>
                    <a:lnTo>
                      <a:pt x="3089" y="41"/>
                    </a:lnTo>
                    <a:lnTo>
                      <a:pt x="2912" y="82"/>
                    </a:lnTo>
                    <a:lnTo>
                      <a:pt x="2735" y="123"/>
                    </a:lnTo>
                    <a:lnTo>
                      <a:pt x="2558" y="164"/>
                    </a:lnTo>
                    <a:lnTo>
                      <a:pt x="2395" y="232"/>
                    </a:lnTo>
                    <a:lnTo>
                      <a:pt x="2232" y="286"/>
                    </a:lnTo>
                    <a:lnTo>
                      <a:pt x="2069" y="368"/>
                    </a:lnTo>
                    <a:lnTo>
                      <a:pt x="1905" y="449"/>
                    </a:lnTo>
                    <a:lnTo>
                      <a:pt x="1756" y="531"/>
                    </a:lnTo>
                    <a:lnTo>
                      <a:pt x="1606" y="626"/>
                    </a:lnTo>
                    <a:lnTo>
                      <a:pt x="1470" y="735"/>
                    </a:lnTo>
                    <a:lnTo>
                      <a:pt x="1334" y="844"/>
                    </a:lnTo>
                    <a:lnTo>
                      <a:pt x="1198" y="953"/>
                    </a:lnTo>
                    <a:lnTo>
                      <a:pt x="1076" y="1075"/>
                    </a:lnTo>
                    <a:lnTo>
                      <a:pt x="953" y="1197"/>
                    </a:lnTo>
                    <a:lnTo>
                      <a:pt x="831" y="1334"/>
                    </a:lnTo>
                    <a:lnTo>
                      <a:pt x="722" y="1470"/>
                    </a:lnTo>
                    <a:lnTo>
                      <a:pt x="627" y="1606"/>
                    </a:lnTo>
                    <a:lnTo>
                      <a:pt x="531" y="1755"/>
                    </a:lnTo>
                    <a:lnTo>
                      <a:pt x="436" y="1918"/>
                    </a:lnTo>
                    <a:lnTo>
                      <a:pt x="368" y="2068"/>
                    </a:lnTo>
                    <a:lnTo>
                      <a:pt x="287" y="2231"/>
                    </a:lnTo>
                    <a:lnTo>
                      <a:pt x="219" y="2395"/>
                    </a:lnTo>
                    <a:lnTo>
                      <a:pt x="164" y="2571"/>
                    </a:lnTo>
                    <a:lnTo>
                      <a:pt x="123" y="2735"/>
                    </a:lnTo>
                    <a:lnTo>
                      <a:pt x="83" y="2911"/>
                    </a:lnTo>
                    <a:lnTo>
                      <a:pt x="42" y="3088"/>
                    </a:lnTo>
                    <a:lnTo>
                      <a:pt x="15" y="3279"/>
                    </a:lnTo>
                    <a:lnTo>
                      <a:pt x="1" y="3456"/>
                    </a:lnTo>
                    <a:lnTo>
                      <a:pt x="1" y="3646"/>
                    </a:lnTo>
                    <a:lnTo>
                      <a:pt x="1" y="3836"/>
                    </a:lnTo>
                    <a:lnTo>
                      <a:pt x="15" y="4027"/>
                    </a:lnTo>
                    <a:lnTo>
                      <a:pt x="42" y="4204"/>
                    </a:lnTo>
                    <a:lnTo>
                      <a:pt x="83" y="4380"/>
                    </a:lnTo>
                    <a:lnTo>
                      <a:pt x="123" y="4557"/>
                    </a:lnTo>
                    <a:lnTo>
                      <a:pt x="164" y="4734"/>
                    </a:lnTo>
                    <a:lnTo>
                      <a:pt x="219" y="4897"/>
                    </a:lnTo>
                    <a:lnTo>
                      <a:pt x="287" y="5074"/>
                    </a:lnTo>
                    <a:lnTo>
                      <a:pt x="368" y="5224"/>
                    </a:lnTo>
                    <a:lnTo>
                      <a:pt x="436" y="5387"/>
                    </a:lnTo>
                    <a:lnTo>
                      <a:pt x="531" y="5537"/>
                    </a:lnTo>
                    <a:lnTo>
                      <a:pt x="627" y="5686"/>
                    </a:lnTo>
                    <a:lnTo>
                      <a:pt x="722" y="5836"/>
                    </a:lnTo>
                    <a:lnTo>
                      <a:pt x="831" y="5972"/>
                    </a:lnTo>
                    <a:lnTo>
                      <a:pt x="953" y="6094"/>
                    </a:lnTo>
                    <a:lnTo>
                      <a:pt x="1076" y="6230"/>
                    </a:lnTo>
                    <a:lnTo>
                      <a:pt x="1198" y="6353"/>
                    </a:lnTo>
                    <a:lnTo>
                      <a:pt x="1334" y="6462"/>
                    </a:lnTo>
                    <a:lnTo>
                      <a:pt x="1470" y="6570"/>
                    </a:lnTo>
                    <a:lnTo>
                      <a:pt x="1606" y="6666"/>
                    </a:lnTo>
                    <a:lnTo>
                      <a:pt x="1756" y="6761"/>
                    </a:lnTo>
                    <a:lnTo>
                      <a:pt x="1905" y="6856"/>
                    </a:lnTo>
                    <a:lnTo>
                      <a:pt x="2069" y="6938"/>
                    </a:lnTo>
                    <a:lnTo>
                      <a:pt x="2232" y="7006"/>
                    </a:lnTo>
                    <a:lnTo>
                      <a:pt x="2395" y="7074"/>
                    </a:lnTo>
                    <a:lnTo>
                      <a:pt x="2558" y="7128"/>
                    </a:lnTo>
                    <a:lnTo>
                      <a:pt x="2735" y="7183"/>
                    </a:lnTo>
                    <a:lnTo>
                      <a:pt x="2912" y="7223"/>
                    </a:lnTo>
                    <a:lnTo>
                      <a:pt x="3089" y="7251"/>
                    </a:lnTo>
                    <a:lnTo>
                      <a:pt x="3279" y="7278"/>
                    </a:lnTo>
                    <a:lnTo>
                      <a:pt x="3456" y="7291"/>
                    </a:lnTo>
                    <a:lnTo>
                      <a:pt x="3837" y="7291"/>
                    </a:lnTo>
                    <a:lnTo>
                      <a:pt x="4014" y="7278"/>
                    </a:lnTo>
                    <a:lnTo>
                      <a:pt x="4204" y="7251"/>
                    </a:lnTo>
                    <a:lnTo>
                      <a:pt x="4381" y="7223"/>
                    </a:lnTo>
                    <a:lnTo>
                      <a:pt x="4558" y="7183"/>
                    </a:lnTo>
                    <a:lnTo>
                      <a:pt x="4735" y="7128"/>
                    </a:lnTo>
                    <a:lnTo>
                      <a:pt x="4898" y="7074"/>
                    </a:lnTo>
                    <a:lnTo>
                      <a:pt x="5061" y="7006"/>
                    </a:lnTo>
                    <a:lnTo>
                      <a:pt x="5224" y="6938"/>
                    </a:lnTo>
                    <a:lnTo>
                      <a:pt x="5388" y="6856"/>
                    </a:lnTo>
                    <a:lnTo>
                      <a:pt x="5537" y="6761"/>
                    </a:lnTo>
                    <a:lnTo>
                      <a:pt x="5687" y="6666"/>
                    </a:lnTo>
                    <a:lnTo>
                      <a:pt x="5823" y="6570"/>
                    </a:lnTo>
                    <a:lnTo>
                      <a:pt x="5959" y="6462"/>
                    </a:lnTo>
                    <a:lnTo>
                      <a:pt x="6095" y="6353"/>
                    </a:lnTo>
                    <a:lnTo>
                      <a:pt x="6217" y="6230"/>
                    </a:lnTo>
                    <a:lnTo>
                      <a:pt x="6340" y="6094"/>
                    </a:lnTo>
                    <a:lnTo>
                      <a:pt x="6462" y="5972"/>
                    </a:lnTo>
                    <a:lnTo>
                      <a:pt x="6571" y="5836"/>
                    </a:lnTo>
                    <a:lnTo>
                      <a:pt x="6666" y="5686"/>
                    </a:lnTo>
                    <a:lnTo>
                      <a:pt x="6761" y="5537"/>
                    </a:lnTo>
                    <a:lnTo>
                      <a:pt x="6857" y="5387"/>
                    </a:lnTo>
                    <a:lnTo>
                      <a:pt x="6938" y="5224"/>
                    </a:lnTo>
                    <a:lnTo>
                      <a:pt x="7006" y="5074"/>
                    </a:lnTo>
                    <a:lnTo>
                      <a:pt x="7074" y="4897"/>
                    </a:lnTo>
                    <a:lnTo>
                      <a:pt x="7129" y="4734"/>
                    </a:lnTo>
                    <a:lnTo>
                      <a:pt x="7183" y="4557"/>
                    </a:lnTo>
                    <a:lnTo>
                      <a:pt x="7210" y="4380"/>
                    </a:lnTo>
                    <a:lnTo>
                      <a:pt x="7251" y="4204"/>
                    </a:lnTo>
                    <a:lnTo>
                      <a:pt x="7278" y="4027"/>
                    </a:lnTo>
                    <a:lnTo>
                      <a:pt x="7292" y="3836"/>
                    </a:lnTo>
                    <a:lnTo>
                      <a:pt x="7292" y="3646"/>
                    </a:lnTo>
                    <a:lnTo>
                      <a:pt x="7292" y="3456"/>
                    </a:lnTo>
                    <a:lnTo>
                      <a:pt x="7278" y="3279"/>
                    </a:lnTo>
                    <a:lnTo>
                      <a:pt x="7251" y="3088"/>
                    </a:lnTo>
                    <a:lnTo>
                      <a:pt x="7210" y="2911"/>
                    </a:lnTo>
                    <a:lnTo>
                      <a:pt x="7183" y="2735"/>
                    </a:lnTo>
                    <a:lnTo>
                      <a:pt x="7129" y="2571"/>
                    </a:lnTo>
                    <a:lnTo>
                      <a:pt x="7074" y="2395"/>
                    </a:lnTo>
                    <a:lnTo>
                      <a:pt x="7006" y="2231"/>
                    </a:lnTo>
                    <a:lnTo>
                      <a:pt x="6938" y="2068"/>
                    </a:lnTo>
                    <a:lnTo>
                      <a:pt x="6857" y="1918"/>
                    </a:lnTo>
                    <a:lnTo>
                      <a:pt x="6761" y="1755"/>
                    </a:lnTo>
                    <a:lnTo>
                      <a:pt x="6666" y="1606"/>
                    </a:lnTo>
                    <a:lnTo>
                      <a:pt x="6571" y="1470"/>
                    </a:lnTo>
                    <a:lnTo>
                      <a:pt x="6462" y="1334"/>
                    </a:lnTo>
                    <a:lnTo>
                      <a:pt x="6340" y="1197"/>
                    </a:lnTo>
                    <a:lnTo>
                      <a:pt x="6217" y="1075"/>
                    </a:lnTo>
                    <a:lnTo>
                      <a:pt x="6095" y="953"/>
                    </a:lnTo>
                    <a:lnTo>
                      <a:pt x="5959" y="844"/>
                    </a:lnTo>
                    <a:lnTo>
                      <a:pt x="5823" y="735"/>
                    </a:lnTo>
                    <a:lnTo>
                      <a:pt x="5687" y="626"/>
                    </a:lnTo>
                    <a:lnTo>
                      <a:pt x="5537" y="531"/>
                    </a:lnTo>
                    <a:lnTo>
                      <a:pt x="5388" y="449"/>
                    </a:lnTo>
                    <a:lnTo>
                      <a:pt x="5224" y="368"/>
                    </a:lnTo>
                    <a:lnTo>
                      <a:pt x="5061" y="286"/>
                    </a:lnTo>
                    <a:lnTo>
                      <a:pt x="4898" y="232"/>
                    </a:lnTo>
                    <a:lnTo>
                      <a:pt x="4735" y="164"/>
                    </a:lnTo>
                    <a:lnTo>
                      <a:pt x="4558" y="123"/>
                    </a:lnTo>
                    <a:lnTo>
                      <a:pt x="4381" y="82"/>
                    </a:lnTo>
                    <a:lnTo>
                      <a:pt x="4204" y="41"/>
                    </a:lnTo>
                    <a:lnTo>
                      <a:pt x="4014" y="28"/>
                    </a:lnTo>
                    <a:lnTo>
                      <a:pt x="3837" y="14"/>
                    </a:lnTo>
                    <a:lnTo>
                      <a:pt x="3646" y="0"/>
                    </a:ln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25" name="Google Shape;1125;p28"/>
              <p:cNvSpPr/>
              <p:nvPr/>
            </p:nvSpPr>
            <p:spPr>
              <a:xfrm>
                <a:off x="1570461" y="1669773"/>
                <a:ext cx="123808" cy="123808"/>
              </a:xfrm>
              <a:custGeom>
                <a:avLst/>
                <a:gdLst/>
                <a:ahLst/>
                <a:cxnLst/>
                <a:rect l="l" t="t" r="r" b="b"/>
                <a:pathLst>
                  <a:path w="4204" h="4204" extrusionOk="0">
                    <a:moveTo>
                      <a:pt x="2095" y="0"/>
                    </a:moveTo>
                    <a:lnTo>
                      <a:pt x="1878" y="14"/>
                    </a:lnTo>
                    <a:lnTo>
                      <a:pt x="1674" y="41"/>
                    </a:lnTo>
                    <a:lnTo>
                      <a:pt x="1470" y="95"/>
                    </a:lnTo>
                    <a:lnTo>
                      <a:pt x="1279" y="163"/>
                    </a:lnTo>
                    <a:lnTo>
                      <a:pt x="1089" y="245"/>
                    </a:lnTo>
                    <a:lnTo>
                      <a:pt x="926" y="354"/>
                    </a:lnTo>
                    <a:lnTo>
                      <a:pt x="762" y="476"/>
                    </a:lnTo>
                    <a:lnTo>
                      <a:pt x="613" y="612"/>
                    </a:lnTo>
                    <a:lnTo>
                      <a:pt x="477" y="762"/>
                    </a:lnTo>
                    <a:lnTo>
                      <a:pt x="354" y="925"/>
                    </a:lnTo>
                    <a:lnTo>
                      <a:pt x="245" y="1102"/>
                    </a:lnTo>
                    <a:lnTo>
                      <a:pt x="164" y="1279"/>
                    </a:lnTo>
                    <a:lnTo>
                      <a:pt x="82" y="1469"/>
                    </a:lnTo>
                    <a:lnTo>
                      <a:pt x="41" y="1673"/>
                    </a:lnTo>
                    <a:lnTo>
                      <a:pt x="1" y="1877"/>
                    </a:lnTo>
                    <a:lnTo>
                      <a:pt x="1" y="2095"/>
                    </a:lnTo>
                    <a:lnTo>
                      <a:pt x="1" y="2313"/>
                    </a:lnTo>
                    <a:lnTo>
                      <a:pt x="41" y="2517"/>
                    </a:lnTo>
                    <a:lnTo>
                      <a:pt x="82" y="2721"/>
                    </a:lnTo>
                    <a:lnTo>
                      <a:pt x="164" y="2911"/>
                    </a:lnTo>
                    <a:lnTo>
                      <a:pt x="245" y="3102"/>
                    </a:lnTo>
                    <a:lnTo>
                      <a:pt x="354" y="3278"/>
                    </a:lnTo>
                    <a:lnTo>
                      <a:pt x="477" y="3428"/>
                    </a:lnTo>
                    <a:lnTo>
                      <a:pt x="613" y="3578"/>
                    </a:lnTo>
                    <a:lnTo>
                      <a:pt x="762" y="3714"/>
                    </a:lnTo>
                    <a:lnTo>
                      <a:pt x="926" y="3836"/>
                    </a:lnTo>
                    <a:lnTo>
                      <a:pt x="1089" y="3945"/>
                    </a:lnTo>
                    <a:lnTo>
                      <a:pt x="1279" y="4040"/>
                    </a:lnTo>
                    <a:lnTo>
                      <a:pt x="1470" y="4108"/>
                    </a:lnTo>
                    <a:lnTo>
                      <a:pt x="1674" y="4163"/>
                    </a:lnTo>
                    <a:lnTo>
                      <a:pt x="1878" y="4190"/>
                    </a:lnTo>
                    <a:lnTo>
                      <a:pt x="2095" y="4203"/>
                    </a:lnTo>
                    <a:lnTo>
                      <a:pt x="2313" y="4190"/>
                    </a:lnTo>
                    <a:lnTo>
                      <a:pt x="2517" y="4163"/>
                    </a:lnTo>
                    <a:lnTo>
                      <a:pt x="2721" y="4108"/>
                    </a:lnTo>
                    <a:lnTo>
                      <a:pt x="2912" y="4040"/>
                    </a:lnTo>
                    <a:lnTo>
                      <a:pt x="3102" y="3945"/>
                    </a:lnTo>
                    <a:lnTo>
                      <a:pt x="3265" y="3836"/>
                    </a:lnTo>
                    <a:lnTo>
                      <a:pt x="3429" y="3714"/>
                    </a:lnTo>
                    <a:lnTo>
                      <a:pt x="3578" y="3578"/>
                    </a:lnTo>
                    <a:lnTo>
                      <a:pt x="3714" y="3428"/>
                    </a:lnTo>
                    <a:lnTo>
                      <a:pt x="3837" y="3278"/>
                    </a:lnTo>
                    <a:lnTo>
                      <a:pt x="3945" y="3102"/>
                    </a:lnTo>
                    <a:lnTo>
                      <a:pt x="4027" y="2911"/>
                    </a:lnTo>
                    <a:lnTo>
                      <a:pt x="4109" y="2721"/>
                    </a:lnTo>
                    <a:lnTo>
                      <a:pt x="4149" y="2517"/>
                    </a:lnTo>
                    <a:lnTo>
                      <a:pt x="4190" y="2313"/>
                    </a:lnTo>
                    <a:lnTo>
                      <a:pt x="4204" y="2095"/>
                    </a:lnTo>
                    <a:lnTo>
                      <a:pt x="4190" y="1877"/>
                    </a:lnTo>
                    <a:lnTo>
                      <a:pt x="4149" y="1673"/>
                    </a:lnTo>
                    <a:lnTo>
                      <a:pt x="4109" y="1469"/>
                    </a:lnTo>
                    <a:lnTo>
                      <a:pt x="4027" y="1279"/>
                    </a:lnTo>
                    <a:lnTo>
                      <a:pt x="3945" y="1102"/>
                    </a:lnTo>
                    <a:lnTo>
                      <a:pt x="3837" y="925"/>
                    </a:lnTo>
                    <a:lnTo>
                      <a:pt x="3714" y="762"/>
                    </a:lnTo>
                    <a:lnTo>
                      <a:pt x="3578" y="612"/>
                    </a:lnTo>
                    <a:lnTo>
                      <a:pt x="3429" y="476"/>
                    </a:lnTo>
                    <a:lnTo>
                      <a:pt x="3265" y="354"/>
                    </a:lnTo>
                    <a:lnTo>
                      <a:pt x="3102" y="245"/>
                    </a:lnTo>
                    <a:lnTo>
                      <a:pt x="2912" y="163"/>
                    </a:lnTo>
                    <a:lnTo>
                      <a:pt x="2721" y="95"/>
                    </a:lnTo>
                    <a:lnTo>
                      <a:pt x="2517" y="41"/>
                    </a:lnTo>
                    <a:lnTo>
                      <a:pt x="2313" y="14"/>
                    </a:lnTo>
                    <a:lnTo>
                      <a:pt x="2095" y="0"/>
                    </a:lnTo>
                    <a:close/>
                  </a:path>
                </a:pathLst>
              </a:custGeom>
              <a:solidFill>
                <a:schemeClr val="dk2"/>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26" name="Google Shape;1126;p28"/>
              <p:cNvSpPr/>
              <p:nvPr/>
            </p:nvSpPr>
            <p:spPr>
              <a:xfrm>
                <a:off x="1606920" y="1706615"/>
                <a:ext cx="50507" cy="50094"/>
              </a:xfrm>
              <a:custGeom>
                <a:avLst/>
                <a:gdLst/>
                <a:ahLst/>
                <a:cxnLst/>
                <a:rect l="l" t="t" r="r" b="b"/>
                <a:pathLst>
                  <a:path w="1715" h="1701" extrusionOk="0">
                    <a:moveTo>
                      <a:pt x="776" y="1"/>
                    </a:moveTo>
                    <a:lnTo>
                      <a:pt x="681" y="14"/>
                    </a:lnTo>
                    <a:lnTo>
                      <a:pt x="599" y="28"/>
                    </a:lnTo>
                    <a:lnTo>
                      <a:pt x="531" y="55"/>
                    </a:lnTo>
                    <a:lnTo>
                      <a:pt x="381" y="137"/>
                    </a:lnTo>
                    <a:lnTo>
                      <a:pt x="259" y="245"/>
                    </a:lnTo>
                    <a:lnTo>
                      <a:pt x="150" y="368"/>
                    </a:lnTo>
                    <a:lnTo>
                      <a:pt x="69" y="517"/>
                    </a:lnTo>
                    <a:lnTo>
                      <a:pt x="41" y="599"/>
                    </a:lnTo>
                    <a:lnTo>
                      <a:pt x="28" y="681"/>
                    </a:lnTo>
                    <a:lnTo>
                      <a:pt x="14" y="762"/>
                    </a:lnTo>
                    <a:lnTo>
                      <a:pt x="0" y="844"/>
                    </a:lnTo>
                    <a:lnTo>
                      <a:pt x="14" y="939"/>
                    </a:lnTo>
                    <a:lnTo>
                      <a:pt x="28" y="1021"/>
                    </a:lnTo>
                    <a:lnTo>
                      <a:pt x="41" y="1102"/>
                    </a:lnTo>
                    <a:lnTo>
                      <a:pt x="69" y="1184"/>
                    </a:lnTo>
                    <a:lnTo>
                      <a:pt x="150" y="1320"/>
                    </a:lnTo>
                    <a:lnTo>
                      <a:pt x="259" y="1456"/>
                    </a:lnTo>
                    <a:lnTo>
                      <a:pt x="381" y="1551"/>
                    </a:lnTo>
                    <a:lnTo>
                      <a:pt x="531" y="1633"/>
                    </a:lnTo>
                    <a:lnTo>
                      <a:pt x="599" y="1660"/>
                    </a:lnTo>
                    <a:lnTo>
                      <a:pt x="681" y="1687"/>
                    </a:lnTo>
                    <a:lnTo>
                      <a:pt x="776" y="1701"/>
                    </a:lnTo>
                    <a:lnTo>
                      <a:pt x="939" y="1701"/>
                    </a:lnTo>
                    <a:lnTo>
                      <a:pt x="1034" y="1687"/>
                    </a:lnTo>
                    <a:lnTo>
                      <a:pt x="1116" y="1660"/>
                    </a:lnTo>
                    <a:lnTo>
                      <a:pt x="1184" y="1633"/>
                    </a:lnTo>
                    <a:lnTo>
                      <a:pt x="1334" y="1551"/>
                    </a:lnTo>
                    <a:lnTo>
                      <a:pt x="1456" y="1456"/>
                    </a:lnTo>
                    <a:lnTo>
                      <a:pt x="1565" y="1320"/>
                    </a:lnTo>
                    <a:lnTo>
                      <a:pt x="1646" y="1184"/>
                    </a:lnTo>
                    <a:lnTo>
                      <a:pt x="1674" y="1102"/>
                    </a:lnTo>
                    <a:lnTo>
                      <a:pt x="1687" y="1021"/>
                    </a:lnTo>
                    <a:lnTo>
                      <a:pt x="1701" y="939"/>
                    </a:lnTo>
                    <a:lnTo>
                      <a:pt x="1714" y="844"/>
                    </a:lnTo>
                    <a:lnTo>
                      <a:pt x="1701" y="762"/>
                    </a:lnTo>
                    <a:lnTo>
                      <a:pt x="1687" y="681"/>
                    </a:lnTo>
                    <a:lnTo>
                      <a:pt x="1674" y="599"/>
                    </a:lnTo>
                    <a:lnTo>
                      <a:pt x="1646" y="517"/>
                    </a:lnTo>
                    <a:lnTo>
                      <a:pt x="1565" y="368"/>
                    </a:lnTo>
                    <a:lnTo>
                      <a:pt x="1456" y="245"/>
                    </a:lnTo>
                    <a:lnTo>
                      <a:pt x="1334" y="137"/>
                    </a:lnTo>
                    <a:lnTo>
                      <a:pt x="1184" y="55"/>
                    </a:lnTo>
                    <a:lnTo>
                      <a:pt x="1116" y="28"/>
                    </a:lnTo>
                    <a:lnTo>
                      <a:pt x="1034" y="14"/>
                    </a:lnTo>
                    <a:lnTo>
                      <a:pt x="939" y="1"/>
                    </a:lnTo>
                    <a:close/>
                  </a:path>
                </a:pathLst>
              </a:custGeom>
              <a:solidFill>
                <a:schemeClr val="dk1"/>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27" name="Google Shape;1127;p28"/>
              <p:cNvSpPr/>
              <p:nvPr/>
            </p:nvSpPr>
            <p:spPr>
              <a:xfrm>
                <a:off x="586989" y="4500406"/>
                <a:ext cx="1581170" cy="231565"/>
              </a:xfrm>
              <a:custGeom>
                <a:avLst/>
                <a:gdLst/>
                <a:ahLst/>
                <a:cxnLst/>
                <a:rect l="l" t="t" r="r" b="b"/>
                <a:pathLst>
                  <a:path w="53690" h="7863" extrusionOk="0">
                    <a:moveTo>
                      <a:pt x="26852" y="1"/>
                    </a:moveTo>
                    <a:lnTo>
                      <a:pt x="25464" y="14"/>
                    </a:lnTo>
                    <a:lnTo>
                      <a:pt x="24104" y="28"/>
                    </a:lnTo>
                    <a:lnTo>
                      <a:pt x="22757" y="55"/>
                    </a:lnTo>
                    <a:lnTo>
                      <a:pt x="21438" y="82"/>
                    </a:lnTo>
                    <a:lnTo>
                      <a:pt x="20146" y="123"/>
                    </a:lnTo>
                    <a:lnTo>
                      <a:pt x="18867" y="177"/>
                    </a:lnTo>
                    <a:lnTo>
                      <a:pt x="17616" y="245"/>
                    </a:lnTo>
                    <a:lnTo>
                      <a:pt x="16405" y="313"/>
                    </a:lnTo>
                    <a:lnTo>
                      <a:pt x="15208" y="395"/>
                    </a:lnTo>
                    <a:lnTo>
                      <a:pt x="14052" y="477"/>
                    </a:lnTo>
                    <a:lnTo>
                      <a:pt x="12923" y="572"/>
                    </a:lnTo>
                    <a:lnTo>
                      <a:pt x="11835" y="681"/>
                    </a:lnTo>
                    <a:lnTo>
                      <a:pt x="10787" y="790"/>
                    </a:lnTo>
                    <a:lnTo>
                      <a:pt x="9767" y="898"/>
                    </a:lnTo>
                    <a:lnTo>
                      <a:pt x="8801" y="1021"/>
                    </a:lnTo>
                    <a:lnTo>
                      <a:pt x="7863" y="1157"/>
                    </a:lnTo>
                    <a:lnTo>
                      <a:pt x="6978" y="1293"/>
                    </a:lnTo>
                    <a:lnTo>
                      <a:pt x="6135" y="1429"/>
                    </a:lnTo>
                    <a:lnTo>
                      <a:pt x="5332" y="1578"/>
                    </a:lnTo>
                    <a:lnTo>
                      <a:pt x="4584" y="1742"/>
                    </a:lnTo>
                    <a:lnTo>
                      <a:pt x="3891" y="1891"/>
                    </a:lnTo>
                    <a:lnTo>
                      <a:pt x="3251" y="2055"/>
                    </a:lnTo>
                    <a:lnTo>
                      <a:pt x="2653" y="2231"/>
                    </a:lnTo>
                    <a:lnTo>
                      <a:pt x="2109" y="2408"/>
                    </a:lnTo>
                    <a:lnTo>
                      <a:pt x="1633" y="2585"/>
                    </a:lnTo>
                    <a:lnTo>
                      <a:pt x="1211" y="2762"/>
                    </a:lnTo>
                    <a:lnTo>
                      <a:pt x="844" y="2952"/>
                    </a:lnTo>
                    <a:lnTo>
                      <a:pt x="694" y="3048"/>
                    </a:lnTo>
                    <a:lnTo>
                      <a:pt x="544" y="3143"/>
                    </a:lnTo>
                    <a:lnTo>
                      <a:pt x="422" y="3238"/>
                    </a:lnTo>
                    <a:lnTo>
                      <a:pt x="313" y="3333"/>
                    </a:lnTo>
                    <a:lnTo>
                      <a:pt x="218" y="3428"/>
                    </a:lnTo>
                    <a:lnTo>
                      <a:pt x="150" y="3537"/>
                    </a:lnTo>
                    <a:lnTo>
                      <a:pt x="82" y="3632"/>
                    </a:lnTo>
                    <a:lnTo>
                      <a:pt x="41" y="3728"/>
                    </a:lnTo>
                    <a:lnTo>
                      <a:pt x="14" y="3837"/>
                    </a:lnTo>
                    <a:lnTo>
                      <a:pt x="0" y="3932"/>
                    </a:lnTo>
                    <a:lnTo>
                      <a:pt x="14" y="4041"/>
                    </a:lnTo>
                    <a:lnTo>
                      <a:pt x="41" y="4136"/>
                    </a:lnTo>
                    <a:lnTo>
                      <a:pt x="82" y="4231"/>
                    </a:lnTo>
                    <a:lnTo>
                      <a:pt x="150" y="4340"/>
                    </a:lnTo>
                    <a:lnTo>
                      <a:pt x="218" y="4435"/>
                    </a:lnTo>
                    <a:lnTo>
                      <a:pt x="313" y="4530"/>
                    </a:lnTo>
                    <a:lnTo>
                      <a:pt x="422" y="4625"/>
                    </a:lnTo>
                    <a:lnTo>
                      <a:pt x="544" y="4721"/>
                    </a:lnTo>
                    <a:lnTo>
                      <a:pt x="694" y="4829"/>
                    </a:lnTo>
                    <a:lnTo>
                      <a:pt x="844" y="4911"/>
                    </a:lnTo>
                    <a:lnTo>
                      <a:pt x="1211" y="5102"/>
                    </a:lnTo>
                    <a:lnTo>
                      <a:pt x="1633" y="5292"/>
                    </a:lnTo>
                    <a:lnTo>
                      <a:pt x="2109" y="5469"/>
                    </a:lnTo>
                    <a:lnTo>
                      <a:pt x="2653" y="5646"/>
                    </a:lnTo>
                    <a:lnTo>
                      <a:pt x="3251" y="5809"/>
                    </a:lnTo>
                    <a:lnTo>
                      <a:pt x="3891" y="5972"/>
                    </a:lnTo>
                    <a:lnTo>
                      <a:pt x="4584" y="6135"/>
                    </a:lnTo>
                    <a:lnTo>
                      <a:pt x="5332" y="6285"/>
                    </a:lnTo>
                    <a:lnTo>
                      <a:pt x="6135" y="6435"/>
                    </a:lnTo>
                    <a:lnTo>
                      <a:pt x="6978" y="6584"/>
                    </a:lnTo>
                    <a:lnTo>
                      <a:pt x="7863" y="6720"/>
                    </a:lnTo>
                    <a:lnTo>
                      <a:pt x="8801" y="6843"/>
                    </a:lnTo>
                    <a:lnTo>
                      <a:pt x="9767" y="6965"/>
                    </a:lnTo>
                    <a:lnTo>
                      <a:pt x="10787" y="7088"/>
                    </a:lnTo>
                    <a:lnTo>
                      <a:pt x="11835" y="7196"/>
                    </a:lnTo>
                    <a:lnTo>
                      <a:pt x="12923" y="7292"/>
                    </a:lnTo>
                    <a:lnTo>
                      <a:pt x="14052" y="7387"/>
                    </a:lnTo>
                    <a:lnTo>
                      <a:pt x="15208" y="7482"/>
                    </a:lnTo>
                    <a:lnTo>
                      <a:pt x="16405" y="7564"/>
                    </a:lnTo>
                    <a:lnTo>
                      <a:pt x="17616" y="7632"/>
                    </a:lnTo>
                    <a:lnTo>
                      <a:pt x="18867" y="7686"/>
                    </a:lnTo>
                    <a:lnTo>
                      <a:pt x="20146" y="7740"/>
                    </a:lnTo>
                    <a:lnTo>
                      <a:pt x="21438" y="7781"/>
                    </a:lnTo>
                    <a:lnTo>
                      <a:pt x="22757" y="7822"/>
                    </a:lnTo>
                    <a:lnTo>
                      <a:pt x="24104" y="7849"/>
                    </a:lnTo>
                    <a:lnTo>
                      <a:pt x="25464" y="7863"/>
                    </a:lnTo>
                    <a:lnTo>
                      <a:pt x="28226" y="7863"/>
                    </a:lnTo>
                    <a:lnTo>
                      <a:pt x="29586" y="7849"/>
                    </a:lnTo>
                    <a:lnTo>
                      <a:pt x="30933" y="7822"/>
                    </a:lnTo>
                    <a:lnTo>
                      <a:pt x="32252" y="7781"/>
                    </a:lnTo>
                    <a:lnTo>
                      <a:pt x="33558" y="7740"/>
                    </a:lnTo>
                    <a:lnTo>
                      <a:pt x="34823" y="7686"/>
                    </a:lnTo>
                    <a:lnTo>
                      <a:pt x="36074" y="7632"/>
                    </a:lnTo>
                    <a:lnTo>
                      <a:pt x="37299" y="7564"/>
                    </a:lnTo>
                    <a:lnTo>
                      <a:pt x="38482" y="7482"/>
                    </a:lnTo>
                    <a:lnTo>
                      <a:pt x="39638" y="7387"/>
                    </a:lnTo>
                    <a:lnTo>
                      <a:pt x="40767" y="7292"/>
                    </a:lnTo>
                    <a:lnTo>
                      <a:pt x="41855" y="7196"/>
                    </a:lnTo>
                    <a:lnTo>
                      <a:pt x="42903" y="7088"/>
                    </a:lnTo>
                    <a:lnTo>
                      <a:pt x="43923" y="6965"/>
                    </a:lnTo>
                    <a:lnTo>
                      <a:pt x="44889" y="6843"/>
                    </a:lnTo>
                    <a:lnTo>
                      <a:pt x="45827" y="6720"/>
                    </a:lnTo>
                    <a:lnTo>
                      <a:pt x="46712" y="6584"/>
                    </a:lnTo>
                    <a:lnTo>
                      <a:pt x="47555" y="6435"/>
                    </a:lnTo>
                    <a:lnTo>
                      <a:pt x="48358" y="6285"/>
                    </a:lnTo>
                    <a:lnTo>
                      <a:pt x="49106" y="6135"/>
                    </a:lnTo>
                    <a:lnTo>
                      <a:pt x="49799" y="5972"/>
                    </a:lnTo>
                    <a:lnTo>
                      <a:pt x="50452" y="5809"/>
                    </a:lnTo>
                    <a:lnTo>
                      <a:pt x="51037" y="5646"/>
                    </a:lnTo>
                    <a:lnTo>
                      <a:pt x="51581" y="5469"/>
                    </a:lnTo>
                    <a:lnTo>
                      <a:pt x="52057" y="5292"/>
                    </a:lnTo>
                    <a:lnTo>
                      <a:pt x="52479" y="5102"/>
                    </a:lnTo>
                    <a:lnTo>
                      <a:pt x="52846" y="4911"/>
                    </a:lnTo>
                    <a:lnTo>
                      <a:pt x="52996" y="4829"/>
                    </a:lnTo>
                    <a:lnTo>
                      <a:pt x="53146" y="4721"/>
                    </a:lnTo>
                    <a:lnTo>
                      <a:pt x="53268" y="4625"/>
                    </a:lnTo>
                    <a:lnTo>
                      <a:pt x="53377" y="4530"/>
                    </a:lnTo>
                    <a:lnTo>
                      <a:pt x="53472" y="4435"/>
                    </a:lnTo>
                    <a:lnTo>
                      <a:pt x="53554" y="4340"/>
                    </a:lnTo>
                    <a:lnTo>
                      <a:pt x="53608" y="4231"/>
                    </a:lnTo>
                    <a:lnTo>
                      <a:pt x="53649" y="4136"/>
                    </a:lnTo>
                    <a:lnTo>
                      <a:pt x="53676" y="4041"/>
                    </a:lnTo>
                    <a:lnTo>
                      <a:pt x="53690" y="3932"/>
                    </a:lnTo>
                    <a:lnTo>
                      <a:pt x="53676" y="3837"/>
                    </a:lnTo>
                    <a:lnTo>
                      <a:pt x="53649" y="3728"/>
                    </a:lnTo>
                    <a:lnTo>
                      <a:pt x="53608" y="3632"/>
                    </a:lnTo>
                    <a:lnTo>
                      <a:pt x="53554" y="3537"/>
                    </a:lnTo>
                    <a:lnTo>
                      <a:pt x="53472" y="3428"/>
                    </a:lnTo>
                    <a:lnTo>
                      <a:pt x="53377" y="3333"/>
                    </a:lnTo>
                    <a:lnTo>
                      <a:pt x="53268" y="3238"/>
                    </a:lnTo>
                    <a:lnTo>
                      <a:pt x="53146" y="3143"/>
                    </a:lnTo>
                    <a:lnTo>
                      <a:pt x="52996" y="3048"/>
                    </a:lnTo>
                    <a:lnTo>
                      <a:pt x="52846" y="2952"/>
                    </a:lnTo>
                    <a:lnTo>
                      <a:pt x="52479" y="2762"/>
                    </a:lnTo>
                    <a:lnTo>
                      <a:pt x="52057" y="2585"/>
                    </a:lnTo>
                    <a:lnTo>
                      <a:pt x="51581" y="2408"/>
                    </a:lnTo>
                    <a:lnTo>
                      <a:pt x="51037" y="2231"/>
                    </a:lnTo>
                    <a:lnTo>
                      <a:pt x="50452" y="2055"/>
                    </a:lnTo>
                    <a:lnTo>
                      <a:pt x="49799" y="1891"/>
                    </a:lnTo>
                    <a:lnTo>
                      <a:pt x="49106" y="1742"/>
                    </a:lnTo>
                    <a:lnTo>
                      <a:pt x="48358" y="1578"/>
                    </a:lnTo>
                    <a:lnTo>
                      <a:pt x="47555" y="1429"/>
                    </a:lnTo>
                    <a:lnTo>
                      <a:pt x="46712" y="1293"/>
                    </a:lnTo>
                    <a:lnTo>
                      <a:pt x="45827" y="1157"/>
                    </a:lnTo>
                    <a:lnTo>
                      <a:pt x="44889" y="1021"/>
                    </a:lnTo>
                    <a:lnTo>
                      <a:pt x="43923" y="898"/>
                    </a:lnTo>
                    <a:lnTo>
                      <a:pt x="42903" y="790"/>
                    </a:lnTo>
                    <a:lnTo>
                      <a:pt x="41855" y="681"/>
                    </a:lnTo>
                    <a:lnTo>
                      <a:pt x="40767" y="572"/>
                    </a:lnTo>
                    <a:lnTo>
                      <a:pt x="39638" y="477"/>
                    </a:lnTo>
                    <a:lnTo>
                      <a:pt x="38482" y="395"/>
                    </a:lnTo>
                    <a:lnTo>
                      <a:pt x="37299" y="313"/>
                    </a:lnTo>
                    <a:lnTo>
                      <a:pt x="36074" y="245"/>
                    </a:lnTo>
                    <a:lnTo>
                      <a:pt x="34823" y="177"/>
                    </a:lnTo>
                    <a:lnTo>
                      <a:pt x="33558" y="123"/>
                    </a:lnTo>
                    <a:lnTo>
                      <a:pt x="32252" y="82"/>
                    </a:lnTo>
                    <a:lnTo>
                      <a:pt x="30933" y="55"/>
                    </a:lnTo>
                    <a:lnTo>
                      <a:pt x="29586" y="28"/>
                    </a:lnTo>
                    <a:lnTo>
                      <a:pt x="28226" y="14"/>
                    </a:lnTo>
                    <a:lnTo>
                      <a:pt x="26852" y="1"/>
                    </a:lnTo>
                    <a:close/>
                  </a:path>
                </a:pathLst>
              </a:custGeom>
              <a:solidFill>
                <a:srgbClr val="666666">
                  <a:alpha val="12549"/>
                </a:srgbClr>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28" name="Google Shape;1128;p28"/>
              <p:cNvSpPr/>
              <p:nvPr/>
            </p:nvSpPr>
            <p:spPr>
              <a:xfrm>
                <a:off x="1289237" y="4091810"/>
                <a:ext cx="974294" cy="530012"/>
              </a:xfrm>
              <a:custGeom>
                <a:avLst/>
                <a:gdLst/>
                <a:ahLst/>
                <a:cxnLst/>
                <a:rect l="l" t="t" r="r" b="b"/>
                <a:pathLst>
                  <a:path w="33083" h="17997" extrusionOk="0">
                    <a:moveTo>
                      <a:pt x="19616" y="0"/>
                    </a:moveTo>
                    <a:lnTo>
                      <a:pt x="18527" y="41"/>
                    </a:lnTo>
                    <a:lnTo>
                      <a:pt x="17453" y="82"/>
                    </a:lnTo>
                    <a:lnTo>
                      <a:pt x="16378" y="150"/>
                    </a:lnTo>
                    <a:lnTo>
                      <a:pt x="15317" y="245"/>
                    </a:lnTo>
                    <a:lnTo>
                      <a:pt x="14270" y="340"/>
                    </a:lnTo>
                    <a:lnTo>
                      <a:pt x="13236" y="463"/>
                    </a:lnTo>
                    <a:lnTo>
                      <a:pt x="12243" y="585"/>
                    </a:lnTo>
                    <a:lnTo>
                      <a:pt x="11277" y="707"/>
                    </a:lnTo>
                    <a:lnTo>
                      <a:pt x="10352" y="843"/>
                    </a:lnTo>
                    <a:lnTo>
                      <a:pt x="9468" y="979"/>
                    </a:lnTo>
                    <a:lnTo>
                      <a:pt x="8625" y="1115"/>
                    </a:lnTo>
                    <a:lnTo>
                      <a:pt x="7128" y="1387"/>
                    </a:lnTo>
                    <a:lnTo>
                      <a:pt x="5877" y="1632"/>
                    </a:lnTo>
                    <a:lnTo>
                      <a:pt x="4938" y="1823"/>
                    </a:lnTo>
                    <a:lnTo>
                      <a:pt x="4136" y="2000"/>
                    </a:lnTo>
                    <a:lnTo>
                      <a:pt x="3918" y="2054"/>
                    </a:lnTo>
                    <a:lnTo>
                      <a:pt x="3714" y="2136"/>
                    </a:lnTo>
                    <a:lnTo>
                      <a:pt x="3524" y="2217"/>
                    </a:lnTo>
                    <a:lnTo>
                      <a:pt x="3320" y="2299"/>
                    </a:lnTo>
                    <a:lnTo>
                      <a:pt x="3129" y="2408"/>
                    </a:lnTo>
                    <a:lnTo>
                      <a:pt x="2952" y="2516"/>
                    </a:lnTo>
                    <a:lnTo>
                      <a:pt x="2762" y="2639"/>
                    </a:lnTo>
                    <a:lnTo>
                      <a:pt x="2585" y="2761"/>
                    </a:lnTo>
                    <a:lnTo>
                      <a:pt x="2422" y="2897"/>
                    </a:lnTo>
                    <a:lnTo>
                      <a:pt x="2245" y="3033"/>
                    </a:lnTo>
                    <a:lnTo>
                      <a:pt x="2082" y="3197"/>
                    </a:lnTo>
                    <a:lnTo>
                      <a:pt x="1932" y="3346"/>
                    </a:lnTo>
                    <a:lnTo>
                      <a:pt x="1783" y="3509"/>
                    </a:lnTo>
                    <a:lnTo>
                      <a:pt x="1633" y="3686"/>
                    </a:lnTo>
                    <a:lnTo>
                      <a:pt x="1361" y="4040"/>
                    </a:lnTo>
                    <a:lnTo>
                      <a:pt x="1116" y="4421"/>
                    </a:lnTo>
                    <a:lnTo>
                      <a:pt x="885" y="4829"/>
                    </a:lnTo>
                    <a:lnTo>
                      <a:pt x="681" y="5237"/>
                    </a:lnTo>
                    <a:lnTo>
                      <a:pt x="504" y="5672"/>
                    </a:lnTo>
                    <a:lnTo>
                      <a:pt x="354" y="6108"/>
                    </a:lnTo>
                    <a:lnTo>
                      <a:pt x="218" y="6556"/>
                    </a:lnTo>
                    <a:lnTo>
                      <a:pt x="123" y="7019"/>
                    </a:lnTo>
                    <a:lnTo>
                      <a:pt x="55" y="7468"/>
                    </a:lnTo>
                    <a:lnTo>
                      <a:pt x="14" y="7930"/>
                    </a:lnTo>
                    <a:lnTo>
                      <a:pt x="1" y="8379"/>
                    </a:lnTo>
                    <a:lnTo>
                      <a:pt x="14" y="8828"/>
                    </a:lnTo>
                    <a:lnTo>
                      <a:pt x="55" y="9277"/>
                    </a:lnTo>
                    <a:lnTo>
                      <a:pt x="96" y="9495"/>
                    </a:lnTo>
                    <a:lnTo>
                      <a:pt x="137" y="9712"/>
                    </a:lnTo>
                    <a:lnTo>
                      <a:pt x="191" y="9916"/>
                    </a:lnTo>
                    <a:lnTo>
                      <a:pt x="245" y="10120"/>
                    </a:lnTo>
                    <a:lnTo>
                      <a:pt x="313" y="10324"/>
                    </a:lnTo>
                    <a:lnTo>
                      <a:pt x="395" y="10528"/>
                    </a:lnTo>
                    <a:lnTo>
                      <a:pt x="477" y="10719"/>
                    </a:lnTo>
                    <a:lnTo>
                      <a:pt x="572" y="10909"/>
                    </a:lnTo>
                    <a:lnTo>
                      <a:pt x="667" y="11086"/>
                    </a:lnTo>
                    <a:lnTo>
                      <a:pt x="776" y="11263"/>
                    </a:lnTo>
                    <a:lnTo>
                      <a:pt x="898" y="11440"/>
                    </a:lnTo>
                    <a:lnTo>
                      <a:pt x="1021" y="11603"/>
                    </a:lnTo>
                    <a:lnTo>
                      <a:pt x="1170" y="11766"/>
                    </a:lnTo>
                    <a:lnTo>
                      <a:pt x="1306" y="11916"/>
                    </a:lnTo>
                    <a:lnTo>
                      <a:pt x="1470" y="12052"/>
                    </a:lnTo>
                    <a:lnTo>
                      <a:pt x="1633" y="12188"/>
                    </a:lnTo>
                    <a:lnTo>
                      <a:pt x="1796" y="12324"/>
                    </a:lnTo>
                    <a:lnTo>
                      <a:pt x="1987" y="12446"/>
                    </a:lnTo>
                    <a:lnTo>
                      <a:pt x="2177" y="12555"/>
                    </a:lnTo>
                    <a:lnTo>
                      <a:pt x="2381" y="12650"/>
                    </a:lnTo>
                    <a:lnTo>
                      <a:pt x="2585" y="12746"/>
                    </a:lnTo>
                    <a:lnTo>
                      <a:pt x="2816" y="12827"/>
                    </a:lnTo>
                    <a:lnTo>
                      <a:pt x="3048" y="12895"/>
                    </a:lnTo>
                    <a:lnTo>
                      <a:pt x="3279" y="12963"/>
                    </a:lnTo>
                    <a:lnTo>
                      <a:pt x="3646" y="13031"/>
                    </a:lnTo>
                    <a:lnTo>
                      <a:pt x="3973" y="13072"/>
                    </a:lnTo>
                    <a:lnTo>
                      <a:pt x="4299" y="13113"/>
                    </a:lnTo>
                    <a:lnTo>
                      <a:pt x="4775" y="13126"/>
                    </a:lnTo>
                    <a:lnTo>
                      <a:pt x="5265" y="13126"/>
                    </a:lnTo>
                    <a:lnTo>
                      <a:pt x="5782" y="13099"/>
                    </a:lnTo>
                    <a:lnTo>
                      <a:pt x="6312" y="13058"/>
                    </a:lnTo>
                    <a:lnTo>
                      <a:pt x="6856" y="13004"/>
                    </a:lnTo>
                    <a:lnTo>
                      <a:pt x="7414" y="12922"/>
                    </a:lnTo>
                    <a:lnTo>
                      <a:pt x="7985" y="12827"/>
                    </a:lnTo>
                    <a:lnTo>
                      <a:pt x="8570" y="12718"/>
                    </a:lnTo>
                    <a:lnTo>
                      <a:pt x="9169" y="12596"/>
                    </a:lnTo>
                    <a:lnTo>
                      <a:pt x="9767" y="12460"/>
                    </a:lnTo>
                    <a:lnTo>
                      <a:pt x="10366" y="12310"/>
                    </a:lnTo>
                    <a:lnTo>
                      <a:pt x="10964" y="12161"/>
                    </a:lnTo>
                    <a:lnTo>
                      <a:pt x="12175" y="11821"/>
                    </a:lnTo>
                    <a:lnTo>
                      <a:pt x="13386" y="11453"/>
                    </a:lnTo>
                    <a:lnTo>
                      <a:pt x="11753" y="12378"/>
                    </a:lnTo>
                    <a:lnTo>
                      <a:pt x="10339" y="13154"/>
                    </a:lnTo>
                    <a:lnTo>
                      <a:pt x="9155" y="13779"/>
                    </a:lnTo>
                    <a:lnTo>
                      <a:pt x="8203" y="14283"/>
                    </a:lnTo>
                    <a:lnTo>
                      <a:pt x="7455" y="14664"/>
                    </a:lnTo>
                    <a:lnTo>
                      <a:pt x="6924" y="14936"/>
                    </a:lnTo>
                    <a:lnTo>
                      <a:pt x="6503" y="15126"/>
                    </a:lnTo>
                    <a:lnTo>
                      <a:pt x="6462" y="15725"/>
                    </a:lnTo>
                    <a:lnTo>
                      <a:pt x="6448" y="16010"/>
                    </a:lnTo>
                    <a:lnTo>
                      <a:pt x="6326" y="17996"/>
                    </a:lnTo>
                    <a:lnTo>
                      <a:pt x="7523" y="17833"/>
                    </a:lnTo>
                    <a:lnTo>
                      <a:pt x="8693" y="17656"/>
                    </a:lnTo>
                    <a:lnTo>
                      <a:pt x="9835" y="17479"/>
                    </a:lnTo>
                    <a:lnTo>
                      <a:pt x="10951" y="17302"/>
                    </a:lnTo>
                    <a:lnTo>
                      <a:pt x="12025" y="17098"/>
                    </a:lnTo>
                    <a:lnTo>
                      <a:pt x="13086" y="16908"/>
                    </a:lnTo>
                    <a:lnTo>
                      <a:pt x="14107" y="16704"/>
                    </a:lnTo>
                    <a:lnTo>
                      <a:pt x="15100" y="16486"/>
                    </a:lnTo>
                    <a:lnTo>
                      <a:pt x="16065" y="16269"/>
                    </a:lnTo>
                    <a:lnTo>
                      <a:pt x="16990" y="16051"/>
                    </a:lnTo>
                    <a:lnTo>
                      <a:pt x="17902" y="15820"/>
                    </a:lnTo>
                    <a:lnTo>
                      <a:pt x="18772" y="15575"/>
                    </a:lnTo>
                    <a:lnTo>
                      <a:pt x="19629" y="15344"/>
                    </a:lnTo>
                    <a:lnTo>
                      <a:pt x="20445" y="15099"/>
                    </a:lnTo>
                    <a:lnTo>
                      <a:pt x="21248" y="14840"/>
                    </a:lnTo>
                    <a:lnTo>
                      <a:pt x="22010" y="14596"/>
                    </a:lnTo>
                    <a:lnTo>
                      <a:pt x="22744" y="14337"/>
                    </a:lnTo>
                    <a:lnTo>
                      <a:pt x="23465" y="14065"/>
                    </a:lnTo>
                    <a:lnTo>
                      <a:pt x="24145" y="13807"/>
                    </a:lnTo>
                    <a:lnTo>
                      <a:pt x="24798" y="13535"/>
                    </a:lnTo>
                    <a:lnTo>
                      <a:pt x="25437" y="13262"/>
                    </a:lnTo>
                    <a:lnTo>
                      <a:pt x="26036" y="12990"/>
                    </a:lnTo>
                    <a:lnTo>
                      <a:pt x="26621" y="12705"/>
                    </a:lnTo>
                    <a:lnTo>
                      <a:pt x="27165" y="12433"/>
                    </a:lnTo>
                    <a:lnTo>
                      <a:pt x="27696" y="12147"/>
                    </a:lnTo>
                    <a:lnTo>
                      <a:pt x="28199" y="11861"/>
                    </a:lnTo>
                    <a:lnTo>
                      <a:pt x="28661" y="11576"/>
                    </a:lnTo>
                    <a:lnTo>
                      <a:pt x="29110" y="11277"/>
                    </a:lnTo>
                    <a:lnTo>
                      <a:pt x="29545" y="10991"/>
                    </a:lnTo>
                    <a:lnTo>
                      <a:pt x="29940" y="10692"/>
                    </a:lnTo>
                    <a:lnTo>
                      <a:pt x="30307" y="10406"/>
                    </a:lnTo>
                    <a:lnTo>
                      <a:pt x="30661" y="10107"/>
                    </a:lnTo>
                    <a:lnTo>
                      <a:pt x="30987" y="9821"/>
                    </a:lnTo>
                    <a:lnTo>
                      <a:pt x="31287" y="9522"/>
                    </a:lnTo>
                    <a:lnTo>
                      <a:pt x="31572" y="9223"/>
                    </a:lnTo>
                    <a:lnTo>
                      <a:pt x="31817" y="8937"/>
                    </a:lnTo>
                    <a:lnTo>
                      <a:pt x="32048" y="8638"/>
                    </a:lnTo>
                    <a:lnTo>
                      <a:pt x="32252" y="8352"/>
                    </a:lnTo>
                    <a:lnTo>
                      <a:pt x="32443" y="8053"/>
                    </a:lnTo>
                    <a:lnTo>
                      <a:pt x="32592" y="7767"/>
                    </a:lnTo>
                    <a:lnTo>
                      <a:pt x="32742" y="7481"/>
                    </a:lnTo>
                    <a:lnTo>
                      <a:pt x="32851" y="7182"/>
                    </a:lnTo>
                    <a:lnTo>
                      <a:pt x="32946" y="6897"/>
                    </a:lnTo>
                    <a:lnTo>
                      <a:pt x="33014" y="6624"/>
                    </a:lnTo>
                    <a:lnTo>
                      <a:pt x="33055" y="6339"/>
                    </a:lnTo>
                    <a:lnTo>
                      <a:pt x="33082" y="6053"/>
                    </a:lnTo>
                    <a:lnTo>
                      <a:pt x="33082" y="5781"/>
                    </a:lnTo>
                    <a:lnTo>
                      <a:pt x="33069" y="5509"/>
                    </a:lnTo>
                    <a:lnTo>
                      <a:pt x="33028" y="5237"/>
                    </a:lnTo>
                    <a:lnTo>
                      <a:pt x="32973" y="4979"/>
                    </a:lnTo>
                    <a:lnTo>
                      <a:pt x="32892" y="4706"/>
                    </a:lnTo>
                    <a:lnTo>
                      <a:pt x="32783" y="4448"/>
                    </a:lnTo>
                    <a:lnTo>
                      <a:pt x="32660" y="4203"/>
                    </a:lnTo>
                    <a:lnTo>
                      <a:pt x="32524" y="3945"/>
                    </a:lnTo>
                    <a:lnTo>
                      <a:pt x="32361" y="3700"/>
                    </a:lnTo>
                    <a:lnTo>
                      <a:pt x="32171" y="3469"/>
                    </a:lnTo>
                    <a:lnTo>
                      <a:pt x="31967" y="3224"/>
                    </a:lnTo>
                    <a:lnTo>
                      <a:pt x="31749" y="2993"/>
                    </a:lnTo>
                    <a:lnTo>
                      <a:pt x="31504" y="2775"/>
                    </a:lnTo>
                    <a:lnTo>
                      <a:pt x="31246" y="2557"/>
                    </a:lnTo>
                    <a:lnTo>
                      <a:pt x="30960" y="2340"/>
                    </a:lnTo>
                    <a:lnTo>
                      <a:pt x="30661" y="2136"/>
                    </a:lnTo>
                    <a:lnTo>
                      <a:pt x="30348" y="1945"/>
                    </a:lnTo>
                    <a:lnTo>
                      <a:pt x="30008" y="1755"/>
                    </a:lnTo>
                    <a:lnTo>
                      <a:pt x="29641" y="1564"/>
                    </a:lnTo>
                    <a:lnTo>
                      <a:pt x="29273" y="1387"/>
                    </a:lnTo>
                    <a:lnTo>
                      <a:pt x="28879" y="1224"/>
                    </a:lnTo>
                    <a:lnTo>
                      <a:pt x="28484" y="1075"/>
                    </a:lnTo>
                    <a:lnTo>
                      <a:pt x="28063" y="939"/>
                    </a:lnTo>
                    <a:lnTo>
                      <a:pt x="27641" y="816"/>
                    </a:lnTo>
                    <a:lnTo>
                      <a:pt x="27192" y="694"/>
                    </a:lnTo>
                    <a:lnTo>
                      <a:pt x="26743" y="585"/>
                    </a:lnTo>
                    <a:lnTo>
                      <a:pt x="26281" y="490"/>
                    </a:lnTo>
                    <a:lnTo>
                      <a:pt x="25805" y="408"/>
                    </a:lnTo>
                    <a:lnTo>
                      <a:pt x="25329" y="326"/>
                    </a:lnTo>
                    <a:lnTo>
                      <a:pt x="24839" y="258"/>
                    </a:lnTo>
                    <a:lnTo>
                      <a:pt x="24336" y="190"/>
                    </a:lnTo>
                    <a:lnTo>
                      <a:pt x="23832" y="150"/>
                    </a:lnTo>
                    <a:lnTo>
                      <a:pt x="23329" y="95"/>
                    </a:lnTo>
                    <a:lnTo>
                      <a:pt x="22812" y="68"/>
                    </a:lnTo>
                    <a:lnTo>
                      <a:pt x="21751" y="14"/>
                    </a:lnTo>
                    <a:lnTo>
                      <a:pt x="20690" y="0"/>
                    </a:lnTo>
                    <a:close/>
                  </a:path>
                </a:pathLst>
              </a:custGeom>
              <a:solidFill>
                <a:schemeClr val="accent6"/>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29" name="Google Shape;1129;p28"/>
              <p:cNvSpPr/>
              <p:nvPr/>
            </p:nvSpPr>
            <p:spPr>
              <a:xfrm>
                <a:off x="1316067" y="4540459"/>
                <a:ext cx="146661" cy="107404"/>
              </a:xfrm>
              <a:custGeom>
                <a:avLst/>
                <a:gdLst/>
                <a:ahLst/>
                <a:cxnLst/>
                <a:rect l="l" t="t" r="r" b="b"/>
                <a:pathLst>
                  <a:path w="4980" h="3647" extrusionOk="0">
                    <a:moveTo>
                      <a:pt x="4980" y="1"/>
                    </a:moveTo>
                    <a:lnTo>
                      <a:pt x="2381" y="518"/>
                    </a:lnTo>
                    <a:lnTo>
                      <a:pt x="2177" y="790"/>
                    </a:lnTo>
                    <a:lnTo>
                      <a:pt x="1661" y="1524"/>
                    </a:lnTo>
                    <a:lnTo>
                      <a:pt x="1293" y="2014"/>
                    </a:lnTo>
                    <a:lnTo>
                      <a:pt x="899" y="2531"/>
                    </a:lnTo>
                    <a:lnTo>
                      <a:pt x="463" y="3089"/>
                    </a:lnTo>
                    <a:lnTo>
                      <a:pt x="1" y="3646"/>
                    </a:lnTo>
                    <a:lnTo>
                      <a:pt x="4844" y="2939"/>
                    </a:lnTo>
                    <a:lnTo>
                      <a:pt x="4980" y="1"/>
                    </a:lnTo>
                    <a:close/>
                  </a:path>
                </a:pathLst>
              </a:custGeom>
              <a:solidFill>
                <a:srgbClr val="FDBB92"/>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30" name="Google Shape;1130;p28"/>
              <p:cNvSpPr/>
              <p:nvPr/>
            </p:nvSpPr>
            <p:spPr>
              <a:xfrm>
                <a:off x="1429451" y="4518430"/>
                <a:ext cx="74155" cy="135441"/>
              </a:xfrm>
              <a:custGeom>
                <a:avLst/>
                <a:gdLst/>
                <a:ahLst/>
                <a:cxnLst/>
                <a:rect l="l" t="t" r="r" b="b"/>
                <a:pathLst>
                  <a:path w="2518" h="4599" extrusionOk="0">
                    <a:moveTo>
                      <a:pt x="1850" y="1"/>
                    </a:moveTo>
                    <a:lnTo>
                      <a:pt x="1592" y="14"/>
                    </a:lnTo>
                    <a:lnTo>
                      <a:pt x="1320" y="28"/>
                    </a:lnTo>
                    <a:lnTo>
                      <a:pt x="1062" y="55"/>
                    </a:lnTo>
                    <a:lnTo>
                      <a:pt x="803" y="110"/>
                    </a:lnTo>
                    <a:lnTo>
                      <a:pt x="545" y="178"/>
                    </a:lnTo>
                    <a:lnTo>
                      <a:pt x="273" y="259"/>
                    </a:lnTo>
                    <a:lnTo>
                      <a:pt x="1" y="382"/>
                    </a:lnTo>
                    <a:lnTo>
                      <a:pt x="422" y="4544"/>
                    </a:lnTo>
                    <a:lnTo>
                      <a:pt x="694" y="4585"/>
                    </a:lnTo>
                    <a:lnTo>
                      <a:pt x="966" y="4598"/>
                    </a:lnTo>
                    <a:lnTo>
                      <a:pt x="1225" y="4598"/>
                    </a:lnTo>
                    <a:lnTo>
                      <a:pt x="1483" y="4558"/>
                    </a:lnTo>
                    <a:lnTo>
                      <a:pt x="1728" y="4517"/>
                    </a:lnTo>
                    <a:lnTo>
                      <a:pt x="1987" y="4435"/>
                    </a:lnTo>
                    <a:lnTo>
                      <a:pt x="2245" y="4340"/>
                    </a:lnTo>
                    <a:lnTo>
                      <a:pt x="2517" y="4231"/>
                    </a:lnTo>
                    <a:lnTo>
                      <a:pt x="2123" y="1"/>
                    </a:lnTo>
                    <a:close/>
                  </a:path>
                </a:pathLst>
              </a:custGeom>
              <a:solidFill>
                <a:srgbClr val="2A5B74"/>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31" name="Google Shape;1131;p28"/>
              <p:cNvSpPr/>
              <p:nvPr/>
            </p:nvSpPr>
            <p:spPr>
              <a:xfrm>
                <a:off x="1060495" y="4451135"/>
                <a:ext cx="355373" cy="256009"/>
              </a:xfrm>
              <a:custGeom>
                <a:avLst/>
                <a:gdLst/>
                <a:ahLst/>
                <a:cxnLst/>
                <a:rect l="l" t="t" r="r" b="b"/>
                <a:pathLst>
                  <a:path w="12067" h="8693" extrusionOk="0">
                    <a:moveTo>
                      <a:pt x="9196" y="0"/>
                    </a:moveTo>
                    <a:lnTo>
                      <a:pt x="7740" y="1102"/>
                    </a:lnTo>
                    <a:lnTo>
                      <a:pt x="6258" y="2231"/>
                    </a:lnTo>
                    <a:lnTo>
                      <a:pt x="4544" y="3551"/>
                    </a:lnTo>
                    <a:lnTo>
                      <a:pt x="3687" y="4231"/>
                    </a:lnTo>
                    <a:lnTo>
                      <a:pt x="2843" y="4897"/>
                    </a:lnTo>
                    <a:lnTo>
                      <a:pt x="2068" y="5537"/>
                    </a:lnTo>
                    <a:lnTo>
                      <a:pt x="1374" y="6122"/>
                    </a:lnTo>
                    <a:lnTo>
                      <a:pt x="789" y="6639"/>
                    </a:lnTo>
                    <a:lnTo>
                      <a:pt x="558" y="6856"/>
                    </a:lnTo>
                    <a:lnTo>
                      <a:pt x="354" y="7060"/>
                    </a:lnTo>
                    <a:lnTo>
                      <a:pt x="191" y="7223"/>
                    </a:lnTo>
                    <a:lnTo>
                      <a:pt x="82" y="7373"/>
                    </a:lnTo>
                    <a:lnTo>
                      <a:pt x="14" y="7482"/>
                    </a:lnTo>
                    <a:lnTo>
                      <a:pt x="1" y="7523"/>
                    </a:lnTo>
                    <a:lnTo>
                      <a:pt x="1" y="7550"/>
                    </a:lnTo>
                    <a:lnTo>
                      <a:pt x="82" y="7795"/>
                    </a:lnTo>
                    <a:lnTo>
                      <a:pt x="137" y="7917"/>
                    </a:lnTo>
                    <a:lnTo>
                      <a:pt x="191" y="8053"/>
                    </a:lnTo>
                    <a:lnTo>
                      <a:pt x="259" y="8176"/>
                    </a:lnTo>
                    <a:lnTo>
                      <a:pt x="354" y="8298"/>
                    </a:lnTo>
                    <a:lnTo>
                      <a:pt x="449" y="8407"/>
                    </a:lnTo>
                    <a:lnTo>
                      <a:pt x="558" y="8502"/>
                    </a:lnTo>
                    <a:lnTo>
                      <a:pt x="681" y="8584"/>
                    </a:lnTo>
                    <a:lnTo>
                      <a:pt x="817" y="8638"/>
                    </a:lnTo>
                    <a:lnTo>
                      <a:pt x="966" y="8679"/>
                    </a:lnTo>
                    <a:lnTo>
                      <a:pt x="1130" y="8692"/>
                    </a:lnTo>
                    <a:lnTo>
                      <a:pt x="1320" y="8679"/>
                    </a:lnTo>
                    <a:lnTo>
                      <a:pt x="1510" y="8638"/>
                    </a:lnTo>
                    <a:lnTo>
                      <a:pt x="1742" y="8556"/>
                    </a:lnTo>
                    <a:lnTo>
                      <a:pt x="1973" y="8434"/>
                    </a:lnTo>
                    <a:lnTo>
                      <a:pt x="2191" y="8325"/>
                    </a:lnTo>
                    <a:lnTo>
                      <a:pt x="2449" y="8244"/>
                    </a:lnTo>
                    <a:lnTo>
                      <a:pt x="2748" y="8148"/>
                    </a:lnTo>
                    <a:lnTo>
                      <a:pt x="3102" y="8067"/>
                    </a:lnTo>
                    <a:lnTo>
                      <a:pt x="3469" y="7985"/>
                    </a:lnTo>
                    <a:lnTo>
                      <a:pt x="3877" y="7917"/>
                    </a:lnTo>
                    <a:lnTo>
                      <a:pt x="4748" y="7795"/>
                    </a:lnTo>
                    <a:lnTo>
                      <a:pt x="5346" y="7713"/>
                    </a:lnTo>
                    <a:lnTo>
                      <a:pt x="5591" y="7686"/>
                    </a:lnTo>
                    <a:lnTo>
                      <a:pt x="6244" y="7618"/>
                    </a:lnTo>
                    <a:lnTo>
                      <a:pt x="6639" y="7563"/>
                    </a:lnTo>
                    <a:lnTo>
                      <a:pt x="7183" y="7509"/>
                    </a:lnTo>
                    <a:lnTo>
                      <a:pt x="7958" y="7427"/>
                    </a:lnTo>
                    <a:lnTo>
                      <a:pt x="8597" y="7332"/>
                    </a:lnTo>
                    <a:lnTo>
                      <a:pt x="8856" y="7291"/>
                    </a:lnTo>
                    <a:lnTo>
                      <a:pt x="9060" y="7251"/>
                    </a:lnTo>
                    <a:lnTo>
                      <a:pt x="9209" y="7210"/>
                    </a:lnTo>
                    <a:lnTo>
                      <a:pt x="9305" y="7169"/>
                    </a:lnTo>
                    <a:lnTo>
                      <a:pt x="9386" y="7087"/>
                    </a:lnTo>
                    <a:lnTo>
                      <a:pt x="9454" y="7006"/>
                    </a:lnTo>
                    <a:lnTo>
                      <a:pt x="9509" y="6897"/>
                    </a:lnTo>
                    <a:lnTo>
                      <a:pt x="9563" y="6788"/>
                    </a:lnTo>
                    <a:lnTo>
                      <a:pt x="9604" y="6666"/>
                    </a:lnTo>
                    <a:lnTo>
                      <a:pt x="9631" y="6530"/>
                    </a:lnTo>
                    <a:lnTo>
                      <a:pt x="9672" y="6271"/>
                    </a:lnTo>
                    <a:lnTo>
                      <a:pt x="9686" y="6040"/>
                    </a:lnTo>
                    <a:lnTo>
                      <a:pt x="9686" y="5836"/>
                    </a:lnTo>
                    <a:lnTo>
                      <a:pt x="9686" y="5646"/>
                    </a:lnTo>
                    <a:lnTo>
                      <a:pt x="9903" y="5278"/>
                    </a:lnTo>
                    <a:lnTo>
                      <a:pt x="10121" y="4965"/>
                    </a:lnTo>
                    <a:lnTo>
                      <a:pt x="10352" y="4693"/>
                    </a:lnTo>
                    <a:lnTo>
                      <a:pt x="10570" y="4449"/>
                    </a:lnTo>
                    <a:lnTo>
                      <a:pt x="10801" y="4244"/>
                    </a:lnTo>
                    <a:lnTo>
                      <a:pt x="11005" y="4068"/>
                    </a:lnTo>
                    <a:lnTo>
                      <a:pt x="11209" y="3918"/>
                    </a:lnTo>
                    <a:lnTo>
                      <a:pt x="11413" y="3782"/>
                    </a:lnTo>
                    <a:lnTo>
                      <a:pt x="11740" y="3564"/>
                    </a:lnTo>
                    <a:lnTo>
                      <a:pt x="11862" y="3483"/>
                    </a:lnTo>
                    <a:lnTo>
                      <a:pt x="11957" y="3401"/>
                    </a:lnTo>
                    <a:lnTo>
                      <a:pt x="12039" y="3320"/>
                    </a:lnTo>
                    <a:lnTo>
                      <a:pt x="12052" y="3279"/>
                    </a:lnTo>
                    <a:lnTo>
                      <a:pt x="12066" y="3238"/>
                    </a:lnTo>
                    <a:lnTo>
                      <a:pt x="12066" y="3197"/>
                    </a:lnTo>
                    <a:lnTo>
                      <a:pt x="12066" y="3156"/>
                    </a:lnTo>
                    <a:lnTo>
                      <a:pt x="12039" y="3102"/>
                    </a:lnTo>
                    <a:lnTo>
                      <a:pt x="12012" y="3061"/>
                    </a:lnTo>
                    <a:lnTo>
                      <a:pt x="11876" y="2871"/>
                    </a:lnTo>
                    <a:lnTo>
                      <a:pt x="11712" y="2667"/>
                    </a:lnTo>
                    <a:lnTo>
                      <a:pt x="11304" y="2190"/>
                    </a:lnTo>
                    <a:lnTo>
                      <a:pt x="10842" y="1687"/>
                    </a:lnTo>
                    <a:lnTo>
                      <a:pt x="10366" y="1184"/>
                    </a:lnTo>
                    <a:lnTo>
                      <a:pt x="9550" y="354"/>
                    </a:lnTo>
                    <a:lnTo>
                      <a:pt x="9196" y="0"/>
                    </a:lnTo>
                    <a:close/>
                  </a:path>
                </a:pathLst>
              </a:custGeom>
              <a:solidFill>
                <a:schemeClr val="accent5"/>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32" name="Google Shape;1132;p28"/>
              <p:cNvSpPr/>
              <p:nvPr/>
            </p:nvSpPr>
            <p:spPr>
              <a:xfrm>
                <a:off x="478022" y="4091810"/>
                <a:ext cx="974677" cy="530012"/>
              </a:xfrm>
              <a:custGeom>
                <a:avLst/>
                <a:gdLst/>
                <a:ahLst/>
                <a:cxnLst/>
                <a:rect l="l" t="t" r="r" b="b"/>
                <a:pathLst>
                  <a:path w="33096" h="17997" extrusionOk="0">
                    <a:moveTo>
                      <a:pt x="12406" y="0"/>
                    </a:moveTo>
                    <a:lnTo>
                      <a:pt x="11331" y="14"/>
                    </a:lnTo>
                    <a:lnTo>
                      <a:pt x="10284" y="68"/>
                    </a:lnTo>
                    <a:lnTo>
                      <a:pt x="9767" y="95"/>
                    </a:lnTo>
                    <a:lnTo>
                      <a:pt x="9250" y="150"/>
                    </a:lnTo>
                    <a:lnTo>
                      <a:pt x="8747" y="190"/>
                    </a:lnTo>
                    <a:lnTo>
                      <a:pt x="8244" y="258"/>
                    </a:lnTo>
                    <a:lnTo>
                      <a:pt x="7754" y="326"/>
                    </a:lnTo>
                    <a:lnTo>
                      <a:pt x="7278" y="408"/>
                    </a:lnTo>
                    <a:lnTo>
                      <a:pt x="6802" y="490"/>
                    </a:lnTo>
                    <a:lnTo>
                      <a:pt x="6339" y="585"/>
                    </a:lnTo>
                    <a:lnTo>
                      <a:pt x="5890" y="694"/>
                    </a:lnTo>
                    <a:lnTo>
                      <a:pt x="5455" y="816"/>
                    </a:lnTo>
                    <a:lnTo>
                      <a:pt x="5020" y="939"/>
                    </a:lnTo>
                    <a:lnTo>
                      <a:pt x="4612" y="1075"/>
                    </a:lnTo>
                    <a:lnTo>
                      <a:pt x="4204" y="1224"/>
                    </a:lnTo>
                    <a:lnTo>
                      <a:pt x="3809" y="1387"/>
                    </a:lnTo>
                    <a:lnTo>
                      <a:pt x="3442" y="1564"/>
                    </a:lnTo>
                    <a:lnTo>
                      <a:pt x="3088" y="1755"/>
                    </a:lnTo>
                    <a:lnTo>
                      <a:pt x="2748" y="1945"/>
                    </a:lnTo>
                    <a:lnTo>
                      <a:pt x="2422" y="2136"/>
                    </a:lnTo>
                    <a:lnTo>
                      <a:pt x="2122" y="2340"/>
                    </a:lnTo>
                    <a:lnTo>
                      <a:pt x="1850" y="2557"/>
                    </a:lnTo>
                    <a:lnTo>
                      <a:pt x="1578" y="2775"/>
                    </a:lnTo>
                    <a:lnTo>
                      <a:pt x="1347" y="2993"/>
                    </a:lnTo>
                    <a:lnTo>
                      <a:pt x="1116" y="3224"/>
                    </a:lnTo>
                    <a:lnTo>
                      <a:pt x="912" y="3469"/>
                    </a:lnTo>
                    <a:lnTo>
                      <a:pt x="735" y="3700"/>
                    </a:lnTo>
                    <a:lnTo>
                      <a:pt x="572" y="3945"/>
                    </a:lnTo>
                    <a:lnTo>
                      <a:pt x="422" y="4203"/>
                    </a:lnTo>
                    <a:lnTo>
                      <a:pt x="300" y="4448"/>
                    </a:lnTo>
                    <a:lnTo>
                      <a:pt x="204" y="4706"/>
                    </a:lnTo>
                    <a:lnTo>
                      <a:pt x="123" y="4979"/>
                    </a:lnTo>
                    <a:lnTo>
                      <a:pt x="55" y="5237"/>
                    </a:lnTo>
                    <a:lnTo>
                      <a:pt x="14" y="5509"/>
                    </a:lnTo>
                    <a:lnTo>
                      <a:pt x="0" y="5781"/>
                    </a:lnTo>
                    <a:lnTo>
                      <a:pt x="0" y="6053"/>
                    </a:lnTo>
                    <a:lnTo>
                      <a:pt x="28" y="6339"/>
                    </a:lnTo>
                    <a:lnTo>
                      <a:pt x="82" y="6624"/>
                    </a:lnTo>
                    <a:lnTo>
                      <a:pt x="150" y="6897"/>
                    </a:lnTo>
                    <a:lnTo>
                      <a:pt x="232" y="7182"/>
                    </a:lnTo>
                    <a:lnTo>
                      <a:pt x="354" y="7481"/>
                    </a:lnTo>
                    <a:lnTo>
                      <a:pt x="490" y="7767"/>
                    </a:lnTo>
                    <a:lnTo>
                      <a:pt x="653" y="8053"/>
                    </a:lnTo>
                    <a:lnTo>
                      <a:pt x="830" y="8352"/>
                    </a:lnTo>
                    <a:lnTo>
                      <a:pt x="1034" y="8638"/>
                    </a:lnTo>
                    <a:lnTo>
                      <a:pt x="1265" y="8937"/>
                    </a:lnTo>
                    <a:lnTo>
                      <a:pt x="1524" y="9223"/>
                    </a:lnTo>
                    <a:lnTo>
                      <a:pt x="1796" y="9522"/>
                    </a:lnTo>
                    <a:lnTo>
                      <a:pt x="2095" y="9821"/>
                    </a:lnTo>
                    <a:lnTo>
                      <a:pt x="2422" y="10107"/>
                    </a:lnTo>
                    <a:lnTo>
                      <a:pt x="2775" y="10406"/>
                    </a:lnTo>
                    <a:lnTo>
                      <a:pt x="3143" y="10692"/>
                    </a:lnTo>
                    <a:lnTo>
                      <a:pt x="3551" y="10991"/>
                    </a:lnTo>
                    <a:lnTo>
                      <a:pt x="3972" y="11277"/>
                    </a:lnTo>
                    <a:lnTo>
                      <a:pt x="4421" y="11576"/>
                    </a:lnTo>
                    <a:lnTo>
                      <a:pt x="4897" y="11861"/>
                    </a:lnTo>
                    <a:lnTo>
                      <a:pt x="5401" y="12147"/>
                    </a:lnTo>
                    <a:lnTo>
                      <a:pt x="5917" y="12433"/>
                    </a:lnTo>
                    <a:lnTo>
                      <a:pt x="6475" y="12705"/>
                    </a:lnTo>
                    <a:lnTo>
                      <a:pt x="7046" y="12990"/>
                    </a:lnTo>
                    <a:lnTo>
                      <a:pt x="7659" y="13262"/>
                    </a:lnTo>
                    <a:lnTo>
                      <a:pt x="8284" y="13535"/>
                    </a:lnTo>
                    <a:lnTo>
                      <a:pt x="8937" y="13807"/>
                    </a:lnTo>
                    <a:lnTo>
                      <a:pt x="9631" y="14065"/>
                    </a:lnTo>
                    <a:lnTo>
                      <a:pt x="10338" y="14337"/>
                    </a:lnTo>
                    <a:lnTo>
                      <a:pt x="11073" y="14596"/>
                    </a:lnTo>
                    <a:lnTo>
                      <a:pt x="11848" y="14840"/>
                    </a:lnTo>
                    <a:lnTo>
                      <a:pt x="12637" y="15099"/>
                    </a:lnTo>
                    <a:lnTo>
                      <a:pt x="13453" y="15344"/>
                    </a:lnTo>
                    <a:lnTo>
                      <a:pt x="14310" y="15575"/>
                    </a:lnTo>
                    <a:lnTo>
                      <a:pt x="15181" y="15820"/>
                    </a:lnTo>
                    <a:lnTo>
                      <a:pt x="16092" y="16051"/>
                    </a:lnTo>
                    <a:lnTo>
                      <a:pt x="17031" y="16269"/>
                    </a:lnTo>
                    <a:lnTo>
                      <a:pt x="17997" y="16486"/>
                    </a:lnTo>
                    <a:lnTo>
                      <a:pt x="18990" y="16704"/>
                    </a:lnTo>
                    <a:lnTo>
                      <a:pt x="20010" y="16908"/>
                    </a:lnTo>
                    <a:lnTo>
                      <a:pt x="21057" y="17098"/>
                    </a:lnTo>
                    <a:lnTo>
                      <a:pt x="22132" y="17302"/>
                    </a:lnTo>
                    <a:lnTo>
                      <a:pt x="23247" y="17479"/>
                    </a:lnTo>
                    <a:lnTo>
                      <a:pt x="24390" y="17656"/>
                    </a:lnTo>
                    <a:lnTo>
                      <a:pt x="25560" y="17833"/>
                    </a:lnTo>
                    <a:lnTo>
                      <a:pt x="26757" y="17996"/>
                    </a:lnTo>
                    <a:lnTo>
                      <a:pt x="26757" y="17996"/>
                    </a:lnTo>
                    <a:lnTo>
                      <a:pt x="26634" y="16037"/>
                    </a:lnTo>
                    <a:lnTo>
                      <a:pt x="26621" y="15752"/>
                    </a:lnTo>
                    <a:lnTo>
                      <a:pt x="26580" y="15126"/>
                    </a:lnTo>
                    <a:lnTo>
                      <a:pt x="26158" y="14936"/>
                    </a:lnTo>
                    <a:lnTo>
                      <a:pt x="25628" y="14664"/>
                    </a:lnTo>
                    <a:lnTo>
                      <a:pt x="24893" y="14283"/>
                    </a:lnTo>
                    <a:lnTo>
                      <a:pt x="23927" y="13779"/>
                    </a:lnTo>
                    <a:lnTo>
                      <a:pt x="22744" y="13154"/>
                    </a:lnTo>
                    <a:lnTo>
                      <a:pt x="21343" y="12378"/>
                    </a:lnTo>
                    <a:lnTo>
                      <a:pt x="19711" y="11453"/>
                    </a:lnTo>
                    <a:lnTo>
                      <a:pt x="20894" y="11821"/>
                    </a:lnTo>
                    <a:lnTo>
                      <a:pt x="22105" y="12161"/>
                    </a:lnTo>
                    <a:lnTo>
                      <a:pt x="22703" y="12310"/>
                    </a:lnTo>
                    <a:lnTo>
                      <a:pt x="23302" y="12460"/>
                    </a:lnTo>
                    <a:lnTo>
                      <a:pt x="23900" y="12596"/>
                    </a:lnTo>
                    <a:lnTo>
                      <a:pt x="24485" y="12718"/>
                    </a:lnTo>
                    <a:lnTo>
                      <a:pt x="25056" y="12827"/>
                    </a:lnTo>
                    <a:lnTo>
                      <a:pt x="25628" y="12922"/>
                    </a:lnTo>
                    <a:lnTo>
                      <a:pt x="26185" y="12990"/>
                    </a:lnTo>
                    <a:lnTo>
                      <a:pt x="26729" y="13058"/>
                    </a:lnTo>
                    <a:lnTo>
                      <a:pt x="27260" y="13099"/>
                    </a:lnTo>
                    <a:lnTo>
                      <a:pt x="27777" y="13126"/>
                    </a:lnTo>
                    <a:lnTo>
                      <a:pt x="28267" y="13126"/>
                    </a:lnTo>
                    <a:lnTo>
                      <a:pt x="28729" y="13113"/>
                    </a:lnTo>
                    <a:lnTo>
                      <a:pt x="29069" y="13086"/>
                    </a:lnTo>
                    <a:lnTo>
                      <a:pt x="29396" y="13045"/>
                    </a:lnTo>
                    <a:lnTo>
                      <a:pt x="29600" y="13004"/>
                    </a:lnTo>
                    <a:lnTo>
                      <a:pt x="29804" y="12963"/>
                    </a:lnTo>
                    <a:lnTo>
                      <a:pt x="30049" y="12895"/>
                    </a:lnTo>
                    <a:lnTo>
                      <a:pt x="30280" y="12827"/>
                    </a:lnTo>
                    <a:lnTo>
                      <a:pt x="30497" y="12746"/>
                    </a:lnTo>
                    <a:lnTo>
                      <a:pt x="30715" y="12650"/>
                    </a:lnTo>
                    <a:lnTo>
                      <a:pt x="30905" y="12555"/>
                    </a:lnTo>
                    <a:lnTo>
                      <a:pt x="31110" y="12446"/>
                    </a:lnTo>
                    <a:lnTo>
                      <a:pt x="31286" y="12324"/>
                    </a:lnTo>
                    <a:lnTo>
                      <a:pt x="31463" y="12188"/>
                    </a:lnTo>
                    <a:lnTo>
                      <a:pt x="31626" y="12052"/>
                    </a:lnTo>
                    <a:lnTo>
                      <a:pt x="31776" y="11916"/>
                    </a:lnTo>
                    <a:lnTo>
                      <a:pt x="31926" y="11766"/>
                    </a:lnTo>
                    <a:lnTo>
                      <a:pt x="32062" y="11603"/>
                    </a:lnTo>
                    <a:lnTo>
                      <a:pt x="32184" y="11440"/>
                    </a:lnTo>
                    <a:lnTo>
                      <a:pt x="32307" y="11263"/>
                    </a:lnTo>
                    <a:lnTo>
                      <a:pt x="32415" y="11086"/>
                    </a:lnTo>
                    <a:lnTo>
                      <a:pt x="32524" y="10909"/>
                    </a:lnTo>
                    <a:lnTo>
                      <a:pt x="32606" y="10719"/>
                    </a:lnTo>
                    <a:lnTo>
                      <a:pt x="32701" y="10528"/>
                    </a:lnTo>
                    <a:lnTo>
                      <a:pt x="32769" y="10324"/>
                    </a:lnTo>
                    <a:lnTo>
                      <a:pt x="32837" y="10120"/>
                    </a:lnTo>
                    <a:lnTo>
                      <a:pt x="32905" y="9916"/>
                    </a:lnTo>
                    <a:lnTo>
                      <a:pt x="32946" y="9712"/>
                    </a:lnTo>
                    <a:lnTo>
                      <a:pt x="33000" y="9495"/>
                    </a:lnTo>
                    <a:lnTo>
                      <a:pt x="33027" y="9277"/>
                    </a:lnTo>
                    <a:lnTo>
                      <a:pt x="33082" y="8828"/>
                    </a:lnTo>
                    <a:lnTo>
                      <a:pt x="33095" y="8379"/>
                    </a:lnTo>
                    <a:lnTo>
                      <a:pt x="33082" y="7930"/>
                    </a:lnTo>
                    <a:lnTo>
                      <a:pt x="33041" y="7468"/>
                    </a:lnTo>
                    <a:lnTo>
                      <a:pt x="32959" y="7019"/>
                    </a:lnTo>
                    <a:lnTo>
                      <a:pt x="32864" y="6556"/>
                    </a:lnTo>
                    <a:lnTo>
                      <a:pt x="32742" y="6108"/>
                    </a:lnTo>
                    <a:lnTo>
                      <a:pt x="32592" y="5672"/>
                    </a:lnTo>
                    <a:lnTo>
                      <a:pt x="32415" y="5237"/>
                    </a:lnTo>
                    <a:lnTo>
                      <a:pt x="32211" y="4829"/>
                    </a:lnTo>
                    <a:lnTo>
                      <a:pt x="31980" y="4421"/>
                    </a:lnTo>
                    <a:lnTo>
                      <a:pt x="31722" y="4040"/>
                    </a:lnTo>
                    <a:lnTo>
                      <a:pt x="31450" y="3686"/>
                    </a:lnTo>
                    <a:lnTo>
                      <a:pt x="31314" y="3509"/>
                    </a:lnTo>
                    <a:lnTo>
                      <a:pt x="31150" y="3346"/>
                    </a:lnTo>
                    <a:lnTo>
                      <a:pt x="31001" y="3197"/>
                    </a:lnTo>
                    <a:lnTo>
                      <a:pt x="30837" y="3033"/>
                    </a:lnTo>
                    <a:lnTo>
                      <a:pt x="30674" y="2897"/>
                    </a:lnTo>
                    <a:lnTo>
                      <a:pt x="30497" y="2761"/>
                    </a:lnTo>
                    <a:lnTo>
                      <a:pt x="30321" y="2639"/>
                    </a:lnTo>
                    <a:lnTo>
                      <a:pt x="30144" y="2516"/>
                    </a:lnTo>
                    <a:lnTo>
                      <a:pt x="29953" y="2408"/>
                    </a:lnTo>
                    <a:lnTo>
                      <a:pt x="29763" y="2299"/>
                    </a:lnTo>
                    <a:lnTo>
                      <a:pt x="29572" y="2217"/>
                    </a:lnTo>
                    <a:lnTo>
                      <a:pt x="29368" y="2136"/>
                    </a:lnTo>
                    <a:lnTo>
                      <a:pt x="29164" y="2054"/>
                    </a:lnTo>
                    <a:lnTo>
                      <a:pt x="28960" y="2000"/>
                    </a:lnTo>
                    <a:lnTo>
                      <a:pt x="28144" y="1823"/>
                    </a:lnTo>
                    <a:lnTo>
                      <a:pt x="27206" y="1632"/>
                    </a:lnTo>
                    <a:lnTo>
                      <a:pt x="25968" y="1387"/>
                    </a:lnTo>
                    <a:lnTo>
                      <a:pt x="24458" y="1115"/>
                    </a:lnTo>
                    <a:lnTo>
                      <a:pt x="23628" y="979"/>
                    </a:lnTo>
                    <a:lnTo>
                      <a:pt x="22744" y="843"/>
                    </a:lnTo>
                    <a:lnTo>
                      <a:pt x="21819" y="707"/>
                    </a:lnTo>
                    <a:lnTo>
                      <a:pt x="20853" y="585"/>
                    </a:lnTo>
                    <a:lnTo>
                      <a:pt x="19847" y="463"/>
                    </a:lnTo>
                    <a:lnTo>
                      <a:pt x="18826" y="340"/>
                    </a:lnTo>
                    <a:lnTo>
                      <a:pt x="17779" y="245"/>
                    </a:lnTo>
                    <a:lnTo>
                      <a:pt x="16718" y="150"/>
                    </a:lnTo>
                    <a:lnTo>
                      <a:pt x="15643" y="82"/>
                    </a:lnTo>
                    <a:lnTo>
                      <a:pt x="14555" y="41"/>
                    </a:lnTo>
                    <a:lnTo>
                      <a:pt x="13481" y="0"/>
                    </a:lnTo>
                    <a:close/>
                  </a:path>
                </a:pathLst>
              </a:custGeom>
              <a:solidFill>
                <a:schemeClr val="accent6"/>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33" name="Google Shape;1133;p28"/>
              <p:cNvSpPr/>
              <p:nvPr/>
            </p:nvSpPr>
            <p:spPr>
              <a:xfrm>
                <a:off x="1278812" y="4540459"/>
                <a:ext cx="146661" cy="107404"/>
              </a:xfrm>
              <a:custGeom>
                <a:avLst/>
                <a:gdLst/>
                <a:ahLst/>
                <a:cxnLst/>
                <a:rect l="l" t="t" r="r" b="b"/>
                <a:pathLst>
                  <a:path w="4980" h="3647" extrusionOk="0">
                    <a:moveTo>
                      <a:pt x="1" y="1"/>
                    </a:moveTo>
                    <a:lnTo>
                      <a:pt x="151" y="2939"/>
                    </a:lnTo>
                    <a:lnTo>
                      <a:pt x="4980" y="3646"/>
                    </a:lnTo>
                    <a:lnTo>
                      <a:pt x="4980" y="3646"/>
                    </a:lnTo>
                    <a:lnTo>
                      <a:pt x="4531" y="3089"/>
                    </a:lnTo>
                    <a:lnTo>
                      <a:pt x="4082" y="2531"/>
                    </a:lnTo>
                    <a:lnTo>
                      <a:pt x="3687" y="2014"/>
                    </a:lnTo>
                    <a:lnTo>
                      <a:pt x="3334" y="1524"/>
                    </a:lnTo>
                    <a:lnTo>
                      <a:pt x="2803" y="790"/>
                    </a:lnTo>
                    <a:lnTo>
                      <a:pt x="2599" y="518"/>
                    </a:lnTo>
                    <a:lnTo>
                      <a:pt x="1" y="1"/>
                    </a:lnTo>
                    <a:close/>
                  </a:path>
                </a:pathLst>
              </a:custGeom>
              <a:solidFill>
                <a:srgbClr val="FDBB92"/>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34" name="Google Shape;1134;p28"/>
              <p:cNvSpPr/>
              <p:nvPr/>
            </p:nvSpPr>
            <p:spPr>
              <a:xfrm>
                <a:off x="1238376" y="4518430"/>
                <a:ext cx="73713" cy="135441"/>
              </a:xfrm>
              <a:custGeom>
                <a:avLst/>
                <a:gdLst/>
                <a:ahLst/>
                <a:cxnLst/>
                <a:rect l="l" t="t" r="r" b="b"/>
                <a:pathLst>
                  <a:path w="2503" h="4599" extrusionOk="0">
                    <a:moveTo>
                      <a:pt x="381" y="1"/>
                    </a:moveTo>
                    <a:lnTo>
                      <a:pt x="0" y="4231"/>
                    </a:lnTo>
                    <a:lnTo>
                      <a:pt x="259" y="4340"/>
                    </a:lnTo>
                    <a:lnTo>
                      <a:pt x="517" y="4435"/>
                    </a:lnTo>
                    <a:lnTo>
                      <a:pt x="775" y="4517"/>
                    </a:lnTo>
                    <a:lnTo>
                      <a:pt x="1034" y="4558"/>
                    </a:lnTo>
                    <a:lnTo>
                      <a:pt x="1292" y="4598"/>
                    </a:lnTo>
                    <a:lnTo>
                      <a:pt x="1551" y="4598"/>
                    </a:lnTo>
                    <a:lnTo>
                      <a:pt x="1809" y="4585"/>
                    </a:lnTo>
                    <a:lnTo>
                      <a:pt x="2081" y="4544"/>
                    </a:lnTo>
                    <a:lnTo>
                      <a:pt x="2503" y="382"/>
                    </a:lnTo>
                    <a:lnTo>
                      <a:pt x="2231" y="259"/>
                    </a:lnTo>
                    <a:lnTo>
                      <a:pt x="1972" y="178"/>
                    </a:lnTo>
                    <a:lnTo>
                      <a:pt x="1700" y="110"/>
                    </a:lnTo>
                    <a:lnTo>
                      <a:pt x="1442" y="55"/>
                    </a:lnTo>
                    <a:lnTo>
                      <a:pt x="1184" y="28"/>
                    </a:lnTo>
                    <a:lnTo>
                      <a:pt x="925" y="14"/>
                    </a:lnTo>
                    <a:lnTo>
                      <a:pt x="653" y="1"/>
                    </a:lnTo>
                    <a:close/>
                  </a:path>
                </a:pathLst>
              </a:custGeom>
              <a:solidFill>
                <a:schemeClr val="accent6"/>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35" name="Google Shape;1135;p28"/>
              <p:cNvSpPr/>
              <p:nvPr/>
            </p:nvSpPr>
            <p:spPr>
              <a:xfrm>
                <a:off x="1325697" y="4451135"/>
                <a:ext cx="355344" cy="256009"/>
              </a:xfrm>
              <a:custGeom>
                <a:avLst/>
                <a:gdLst/>
                <a:ahLst/>
                <a:cxnLst/>
                <a:rect l="l" t="t" r="r" b="b"/>
                <a:pathLst>
                  <a:path w="12066" h="8693" extrusionOk="0">
                    <a:moveTo>
                      <a:pt x="2871" y="0"/>
                    </a:moveTo>
                    <a:lnTo>
                      <a:pt x="2517" y="354"/>
                    </a:lnTo>
                    <a:lnTo>
                      <a:pt x="1701" y="1184"/>
                    </a:lnTo>
                    <a:lnTo>
                      <a:pt x="1238" y="1687"/>
                    </a:lnTo>
                    <a:lnTo>
                      <a:pt x="776" y="2190"/>
                    </a:lnTo>
                    <a:lnTo>
                      <a:pt x="368" y="2667"/>
                    </a:lnTo>
                    <a:lnTo>
                      <a:pt x="191" y="2871"/>
                    </a:lnTo>
                    <a:lnTo>
                      <a:pt x="55" y="3061"/>
                    </a:lnTo>
                    <a:lnTo>
                      <a:pt x="28" y="3102"/>
                    </a:lnTo>
                    <a:lnTo>
                      <a:pt x="14" y="3156"/>
                    </a:lnTo>
                    <a:lnTo>
                      <a:pt x="0" y="3197"/>
                    </a:lnTo>
                    <a:lnTo>
                      <a:pt x="0" y="3238"/>
                    </a:lnTo>
                    <a:lnTo>
                      <a:pt x="14" y="3279"/>
                    </a:lnTo>
                    <a:lnTo>
                      <a:pt x="41" y="3320"/>
                    </a:lnTo>
                    <a:lnTo>
                      <a:pt x="109" y="3401"/>
                    </a:lnTo>
                    <a:lnTo>
                      <a:pt x="204" y="3483"/>
                    </a:lnTo>
                    <a:lnTo>
                      <a:pt x="341" y="3564"/>
                    </a:lnTo>
                    <a:lnTo>
                      <a:pt x="667" y="3782"/>
                    </a:lnTo>
                    <a:lnTo>
                      <a:pt x="857" y="3918"/>
                    </a:lnTo>
                    <a:lnTo>
                      <a:pt x="1061" y="4068"/>
                    </a:lnTo>
                    <a:lnTo>
                      <a:pt x="1279" y="4244"/>
                    </a:lnTo>
                    <a:lnTo>
                      <a:pt x="1497" y="4449"/>
                    </a:lnTo>
                    <a:lnTo>
                      <a:pt x="1728" y="4693"/>
                    </a:lnTo>
                    <a:lnTo>
                      <a:pt x="1946" y="4965"/>
                    </a:lnTo>
                    <a:lnTo>
                      <a:pt x="2177" y="5278"/>
                    </a:lnTo>
                    <a:lnTo>
                      <a:pt x="2381" y="5646"/>
                    </a:lnTo>
                    <a:lnTo>
                      <a:pt x="2381" y="5836"/>
                    </a:lnTo>
                    <a:lnTo>
                      <a:pt x="2381" y="6040"/>
                    </a:lnTo>
                    <a:lnTo>
                      <a:pt x="2408" y="6271"/>
                    </a:lnTo>
                    <a:lnTo>
                      <a:pt x="2449" y="6530"/>
                    </a:lnTo>
                    <a:lnTo>
                      <a:pt x="2476" y="6666"/>
                    </a:lnTo>
                    <a:lnTo>
                      <a:pt x="2517" y="6788"/>
                    </a:lnTo>
                    <a:lnTo>
                      <a:pt x="2558" y="6897"/>
                    </a:lnTo>
                    <a:lnTo>
                      <a:pt x="2612" y="7006"/>
                    </a:lnTo>
                    <a:lnTo>
                      <a:pt x="2680" y="7087"/>
                    </a:lnTo>
                    <a:lnTo>
                      <a:pt x="2762" y="7169"/>
                    </a:lnTo>
                    <a:lnTo>
                      <a:pt x="2857" y="7210"/>
                    </a:lnTo>
                    <a:lnTo>
                      <a:pt x="3007" y="7251"/>
                    </a:lnTo>
                    <a:lnTo>
                      <a:pt x="3224" y="7291"/>
                    </a:lnTo>
                    <a:lnTo>
                      <a:pt x="3483" y="7332"/>
                    </a:lnTo>
                    <a:lnTo>
                      <a:pt x="4122" y="7427"/>
                    </a:lnTo>
                    <a:lnTo>
                      <a:pt x="4884" y="7509"/>
                    </a:lnTo>
                    <a:lnTo>
                      <a:pt x="5428" y="7563"/>
                    </a:lnTo>
                    <a:lnTo>
                      <a:pt x="5822" y="7618"/>
                    </a:lnTo>
                    <a:lnTo>
                      <a:pt x="6475" y="7686"/>
                    </a:lnTo>
                    <a:lnTo>
                      <a:pt x="6734" y="7713"/>
                    </a:lnTo>
                    <a:lnTo>
                      <a:pt x="7332" y="7795"/>
                    </a:lnTo>
                    <a:lnTo>
                      <a:pt x="8189" y="7917"/>
                    </a:lnTo>
                    <a:lnTo>
                      <a:pt x="8597" y="7985"/>
                    </a:lnTo>
                    <a:lnTo>
                      <a:pt x="8978" y="8067"/>
                    </a:lnTo>
                    <a:lnTo>
                      <a:pt x="9318" y="8148"/>
                    </a:lnTo>
                    <a:lnTo>
                      <a:pt x="9631" y="8244"/>
                    </a:lnTo>
                    <a:lnTo>
                      <a:pt x="9890" y="8325"/>
                    </a:lnTo>
                    <a:lnTo>
                      <a:pt x="10094" y="8434"/>
                    </a:lnTo>
                    <a:lnTo>
                      <a:pt x="10338" y="8556"/>
                    </a:lnTo>
                    <a:lnTo>
                      <a:pt x="10556" y="8638"/>
                    </a:lnTo>
                    <a:lnTo>
                      <a:pt x="10760" y="8679"/>
                    </a:lnTo>
                    <a:lnTo>
                      <a:pt x="10937" y="8692"/>
                    </a:lnTo>
                    <a:lnTo>
                      <a:pt x="11114" y="8679"/>
                    </a:lnTo>
                    <a:lnTo>
                      <a:pt x="11263" y="8638"/>
                    </a:lnTo>
                    <a:lnTo>
                      <a:pt x="11399" y="8584"/>
                    </a:lnTo>
                    <a:lnTo>
                      <a:pt x="11522" y="8502"/>
                    </a:lnTo>
                    <a:lnTo>
                      <a:pt x="11631" y="8407"/>
                    </a:lnTo>
                    <a:lnTo>
                      <a:pt x="11726" y="8298"/>
                    </a:lnTo>
                    <a:lnTo>
                      <a:pt x="11808" y="8176"/>
                    </a:lnTo>
                    <a:lnTo>
                      <a:pt x="11876" y="8053"/>
                    </a:lnTo>
                    <a:lnTo>
                      <a:pt x="11944" y="7917"/>
                    </a:lnTo>
                    <a:lnTo>
                      <a:pt x="11998" y="7795"/>
                    </a:lnTo>
                    <a:lnTo>
                      <a:pt x="12066" y="7550"/>
                    </a:lnTo>
                    <a:lnTo>
                      <a:pt x="12066" y="7523"/>
                    </a:lnTo>
                    <a:lnTo>
                      <a:pt x="12052" y="7482"/>
                    </a:lnTo>
                    <a:lnTo>
                      <a:pt x="11984" y="7373"/>
                    </a:lnTo>
                    <a:lnTo>
                      <a:pt x="11876" y="7223"/>
                    </a:lnTo>
                    <a:lnTo>
                      <a:pt x="11712" y="7060"/>
                    </a:lnTo>
                    <a:lnTo>
                      <a:pt x="11522" y="6856"/>
                    </a:lnTo>
                    <a:lnTo>
                      <a:pt x="11277" y="6639"/>
                    </a:lnTo>
                    <a:lnTo>
                      <a:pt x="10692" y="6122"/>
                    </a:lnTo>
                    <a:lnTo>
                      <a:pt x="9998" y="5537"/>
                    </a:lnTo>
                    <a:lnTo>
                      <a:pt x="9223" y="4897"/>
                    </a:lnTo>
                    <a:lnTo>
                      <a:pt x="8393" y="4231"/>
                    </a:lnTo>
                    <a:lnTo>
                      <a:pt x="7523" y="3551"/>
                    </a:lnTo>
                    <a:lnTo>
                      <a:pt x="5822" y="2231"/>
                    </a:lnTo>
                    <a:lnTo>
                      <a:pt x="4326" y="1102"/>
                    </a:lnTo>
                    <a:lnTo>
                      <a:pt x="2871" y="0"/>
                    </a:lnTo>
                    <a:close/>
                  </a:path>
                </a:pathLst>
              </a:custGeom>
              <a:solidFill>
                <a:schemeClr val="accent5"/>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36" name="Google Shape;1136;p28"/>
              <p:cNvSpPr/>
              <p:nvPr/>
            </p:nvSpPr>
            <p:spPr>
              <a:xfrm>
                <a:off x="1031250" y="3196456"/>
                <a:ext cx="642982" cy="1102461"/>
              </a:xfrm>
              <a:custGeom>
                <a:avLst/>
                <a:gdLst/>
                <a:ahLst/>
                <a:cxnLst/>
                <a:rect l="l" t="t" r="r" b="b"/>
                <a:pathLst>
                  <a:path w="21833" h="37435" extrusionOk="0">
                    <a:moveTo>
                      <a:pt x="7849" y="0"/>
                    </a:moveTo>
                    <a:lnTo>
                      <a:pt x="7618" y="68"/>
                    </a:lnTo>
                    <a:lnTo>
                      <a:pt x="6965" y="272"/>
                    </a:lnTo>
                    <a:lnTo>
                      <a:pt x="6026" y="572"/>
                    </a:lnTo>
                    <a:lnTo>
                      <a:pt x="5469" y="762"/>
                    </a:lnTo>
                    <a:lnTo>
                      <a:pt x="4884" y="980"/>
                    </a:lnTo>
                    <a:lnTo>
                      <a:pt x="4272" y="1211"/>
                    </a:lnTo>
                    <a:lnTo>
                      <a:pt x="3660" y="1456"/>
                    </a:lnTo>
                    <a:lnTo>
                      <a:pt x="3048" y="1714"/>
                    </a:lnTo>
                    <a:lnTo>
                      <a:pt x="2449" y="2000"/>
                    </a:lnTo>
                    <a:lnTo>
                      <a:pt x="1891" y="2286"/>
                    </a:lnTo>
                    <a:lnTo>
                      <a:pt x="1633" y="2435"/>
                    </a:lnTo>
                    <a:lnTo>
                      <a:pt x="1374" y="2585"/>
                    </a:lnTo>
                    <a:lnTo>
                      <a:pt x="1143" y="2734"/>
                    </a:lnTo>
                    <a:lnTo>
                      <a:pt x="926" y="2884"/>
                    </a:lnTo>
                    <a:lnTo>
                      <a:pt x="721" y="3034"/>
                    </a:lnTo>
                    <a:lnTo>
                      <a:pt x="545" y="3183"/>
                    </a:lnTo>
                    <a:lnTo>
                      <a:pt x="477" y="3251"/>
                    </a:lnTo>
                    <a:lnTo>
                      <a:pt x="422" y="3319"/>
                    </a:lnTo>
                    <a:lnTo>
                      <a:pt x="327" y="3483"/>
                    </a:lnTo>
                    <a:lnTo>
                      <a:pt x="245" y="3673"/>
                    </a:lnTo>
                    <a:lnTo>
                      <a:pt x="177" y="3904"/>
                    </a:lnTo>
                    <a:lnTo>
                      <a:pt x="109" y="4176"/>
                    </a:lnTo>
                    <a:lnTo>
                      <a:pt x="69" y="4476"/>
                    </a:lnTo>
                    <a:lnTo>
                      <a:pt x="41" y="4788"/>
                    </a:lnTo>
                    <a:lnTo>
                      <a:pt x="14" y="5142"/>
                    </a:lnTo>
                    <a:lnTo>
                      <a:pt x="1" y="5509"/>
                    </a:lnTo>
                    <a:lnTo>
                      <a:pt x="1" y="5917"/>
                    </a:lnTo>
                    <a:lnTo>
                      <a:pt x="14" y="6339"/>
                    </a:lnTo>
                    <a:lnTo>
                      <a:pt x="28" y="6774"/>
                    </a:lnTo>
                    <a:lnTo>
                      <a:pt x="82" y="7713"/>
                    </a:lnTo>
                    <a:lnTo>
                      <a:pt x="177" y="8706"/>
                    </a:lnTo>
                    <a:lnTo>
                      <a:pt x="286" y="9740"/>
                    </a:lnTo>
                    <a:lnTo>
                      <a:pt x="409" y="10814"/>
                    </a:lnTo>
                    <a:lnTo>
                      <a:pt x="558" y="11916"/>
                    </a:lnTo>
                    <a:lnTo>
                      <a:pt x="708" y="13018"/>
                    </a:lnTo>
                    <a:lnTo>
                      <a:pt x="1034" y="15181"/>
                    </a:lnTo>
                    <a:lnTo>
                      <a:pt x="1334" y="17221"/>
                    </a:lnTo>
                    <a:lnTo>
                      <a:pt x="1456" y="18051"/>
                    </a:lnTo>
                    <a:lnTo>
                      <a:pt x="1470" y="18092"/>
                    </a:lnTo>
                    <a:lnTo>
                      <a:pt x="1470" y="18105"/>
                    </a:lnTo>
                    <a:lnTo>
                      <a:pt x="1497" y="18282"/>
                    </a:lnTo>
                    <a:lnTo>
                      <a:pt x="1565" y="18826"/>
                    </a:lnTo>
                    <a:lnTo>
                      <a:pt x="1565" y="18867"/>
                    </a:lnTo>
                    <a:lnTo>
                      <a:pt x="1592" y="19071"/>
                    </a:lnTo>
                    <a:lnTo>
                      <a:pt x="1606" y="19180"/>
                    </a:lnTo>
                    <a:lnTo>
                      <a:pt x="1660" y="19765"/>
                    </a:lnTo>
                    <a:lnTo>
                      <a:pt x="1701" y="20309"/>
                    </a:lnTo>
                    <a:lnTo>
                      <a:pt x="1728" y="20799"/>
                    </a:lnTo>
                    <a:lnTo>
                      <a:pt x="1714" y="21248"/>
                    </a:lnTo>
                    <a:lnTo>
                      <a:pt x="1660" y="22635"/>
                    </a:lnTo>
                    <a:lnTo>
                      <a:pt x="1578" y="24240"/>
                    </a:lnTo>
                    <a:lnTo>
                      <a:pt x="1347" y="27926"/>
                    </a:lnTo>
                    <a:lnTo>
                      <a:pt x="1089" y="31898"/>
                    </a:lnTo>
                    <a:lnTo>
                      <a:pt x="830" y="35775"/>
                    </a:lnTo>
                    <a:lnTo>
                      <a:pt x="1510" y="35979"/>
                    </a:lnTo>
                    <a:lnTo>
                      <a:pt x="2191" y="36156"/>
                    </a:lnTo>
                    <a:lnTo>
                      <a:pt x="2871" y="36333"/>
                    </a:lnTo>
                    <a:lnTo>
                      <a:pt x="3551" y="36496"/>
                    </a:lnTo>
                    <a:lnTo>
                      <a:pt x="4217" y="36646"/>
                    </a:lnTo>
                    <a:lnTo>
                      <a:pt x="4897" y="36782"/>
                    </a:lnTo>
                    <a:lnTo>
                      <a:pt x="5564" y="36904"/>
                    </a:lnTo>
                    <a:lnTo>
                      <a:pt x="6231" y="37013"/>
                    </a:lnTo>
                    <a:lnTo>
                      <a:pt x="6897" y="37122"/>
                    </a:lnTo>
                    <a:lnTo>
                      <a:pt x="7564" y="37203"/>
                    </a:lnTo>
                    <a:lnTo>
                      <a:pt x="8230" y="37271"/>
                    </a:lnTo>
                    <a:lnTo>
                      <a:pt x="8897" y="37326"/>
                    </a:lnTo>
                    <a:lnTo>
                      <a:pt x="9563" y="37380"/>
                    </a:lnTo>
                    <a:lnTo>
                      <a:pt x="10216" y="37407"/>
                    </a:lnTo>
                    <a:lnTo>
                      <a:pt x="10883" y="37421"/>
                    </a:lnTo>
                    <a:lnTo>
                      <a:pt x="11536" y="37435"/>
                    </a:lnTo>
                    <a:lnTo>
                      <a:pt x="12188" y="37421"/>
                    </a:lnTo>
                    <a:lnTo>
                      <a:pt x="12841" y="37407"/>
                    </a:lnTo>
                    <a:lnTo>
                      <a:pt x="13494" y="37380"/>
                    </a:lnTo>
                    <a:lnTo>
                      <a:pt x="14147" y="37326"/>
                    </a:lnTo>
                    <a:lnTo>
                      <a:pt x="14800" y="37271"/>
                    </a:lnTo>
                    <a:lnTo>
                      <a:pt x="15440" y="37203"/>
                    </a:lnTo>
                    <a:lnTo>
                      <a:pt x="16092" y="37122"/>
                    </a:lnTo>
                    <a:lnTo>
                      <a:pt x="16732" y="37013"/>
                    </a:lnTo>
                    <a:lnTo>
                      <a:pt x="17371" y="36904"/>
                    </a:lnTo>
                    <a:lnTo>
                      <a:pt x="18010" y="36782"/>
                    </a:lnTo>
                    <a:lnTo>
                      <a:pt x="18650" y="36646"/>
                    </a:lnTo>
                    <a:lnTo>
                      <a:pt x="19289" y="36496"/>
                    </a:lnTo>
                    <a:lnTo>
                      <a:pt x="19928" y="36333"/>
                    </a:lnTo>
                    <a:lnTo>
                      <a:pt x="20568" y="36156"/>
                    </a:lnTo>
                    <a:lnTo>
                      <a:pt x="21193" y="35979"/>
                    </a:lnTo>
                    <a:lnTo>
                      <a:pt x="21833" y="35775"/>
                    </a:lnTo>
                    <a:lnTo>
                      <a:pt x="21724" y="34292"/>
                    </a:lnTo>
                    <a:lnTo>
                      <a:pt x="21588" y="32769"/>
                    </a:lnTo>
                    <a:lnTo>
                      <a:pt x="21316" y="29627"/>
                    </a:lnTo>
                    <a:lnTo>
                      <a:pt x="21180" y="28035"/>
                    </a:lnTo>
                    <a:lnTo>
                      <a:pt x="21057" y="26471"/>
                    </a:lnTo>
                    <a:lnTo>
                      <a:pt x="20949" y="24920"/>
                    </a:lnTo>
                    <a:lnTo>
                      <a:pt x="20853" y="23438"/>
                    </a:lnTo>
                    <a:lnTo>
                      <a:pt x="20799" y="22513"/>
                    </a:lnTo>
                    <a:lnTo>
                      <a:pt x="20772" y="21737"/>
                    </a:lnTo>
                    <a:lnTo>
                      <a:pt x="20745" y="20975"/>
                    </a:lnTo>
                    <a:lnTo>
                      <a:pt x="20731" y="20255"/>
                    </a:lnTo>
                    <a:lnTo>
                      <a:pt x="20731" y="19574"/>
                    </a:lnTo>
                    <a:lnTo>
                      <a:pt x="20758" y="18513"/>
                    </a:lnTo>
                    <a:lnTo>
                      <a:pt x="20799" y="17357"/>
                    </a:lnTo>
                    <a:lnTo>
                      <a:pt x="20867" y="16147"/>
                    </a:lnTo>
                    <a:lnTo>
                      <a:pt x="20935" y="14882"/>
                    </a:lnTo>
                    <a:lnTo>
                      <a:pt x="21112" y="12283"/>
                    </a:lnTo>
                    <a:lnTo>
                      <a:pt x="21193" y="10978"/>
                    </a:lnTo>
                    <a:lnTo>
                      <a:pt x="21261" y="9713"/>
                    </a:lnTo>
                    <a:lnTo>
                      <a:pt x="21316" y="8488"/>
                    </a:lnTo>
                    <a:lnTo>
                      <a:pt x="21357" y="7332"/>
                    </a:lnTo>
                    <a:lnTo>
                      <a:pt x="21370" y="6244"/>
                    </a:lnTo>
                    <a:lnTo>
                      <a:pt x="21357" y="5754"/>
                    </a:lnTo>
                    <a:lnTo>
                      <a:pt x="21343" y="5278"/>
                    </a:lnTo>
                    <a:lnTo>
                      <a:pt x="21316" y="4829"/>
                    </a:lnTo>
                    <a:lnTo>
                      <a:pt x="21289" y="4421"/>
                    </a:lnTo>
                    <a:lnTo>
                      <a:pt x="21248" y="4040"/>
                    </a:lnTo>
                    <a:lnTo>
                      <a:pt x="21193" y="3700"/>
                    </a:lnTo>
                    <a:lnTo>
                      <a:pt x="21125" y="3401"/>
                    </a:lnTo>
                    <a:lnTo>
                      <a:pt x="21044" y="3156"/>
                    </a:lnTo>
                    <a:lnTo>
                      <a:pt x="20949" y="2939"/>
                    </a:lnTo>
                    <a:lnTo>
                      <a:pt x="20908" y="2843"/>
                    </a:lnTo>
                    <a:lnTo>
                      <a:pt x="20853" y="2775"/>
                    </a:lnTo>
                    <a:lnTo>
                      <a:pt x="20717" y="2626"/>
                    </a:lnTo>
                    <a:lnTo>
                      <a:pt x="20568" y="2490"/>
                    </a:lnTo>
                    <a:lnTo>
                      <a:pt x="20377" y="2354"/>
                    </a:lnTo>
                    <a:lnTo>
                      <a:pt x="20173" y="2218"/>
                    </a:lnTo>
                    <a:lnTo>
                      <a:pt x="19942" y="2082"/>
                    </a:lnTo>
                    <a:lnTo>
                      <a:pt x="19684" y="1959"/>
                    </a:lnTo>
                    <a:lnTo>
                      <a:pt x="19411" y="1823"/>
                    </a:lnTo>
                    <a:lnTo>
                      <a:pt x="19126" y="1701"/>
                    </a:lnTo>
                    <a:lnTo>
                      <a:pt x="18514" y="1469"/>
                    </a:lnTo>
                    <a:lnTo>
                      <a:pt x="17861" y="1252"/>
                    </a:lnTo>
                    <a:lnTo>
                      <a:pt x="17194" y="1034"/>
                    </a:lnTo>
                    <a:lnTo>
                      <a:pt x="16528" y="844"/>
                    </a:lnTo>
                    <a:lnTo>
                      <a:pt x="15861" y="681"/>
                    </a:lnTo>
                    <a:lnTo>
                      <a:pt x="15235" y="531"/>
                    </a:lnTo>
                    <a:lnTo>
                      <a:pt x="14147" y="286"/>
                    </a:lnTo>
                    <a:lnTo>
                      <a:pt x="13386" y="123"/>
                    </a:lnTo>
                    <a:lnTo>
                      <a:pt x="13100" y="68"/>
                    </a:lnTo>
                    <a:lnTo>
                      <a:pt x="7849" y="0"/>
                    </a:lnTo>
                    <a:close/>
                  </a:path>
                </a:pathLst>
              </a:custGeom>
              <a:solidFill>
                <a:schemeClr val="accent3"/>
              </a:solidFill>
              <a:ln>
                <a:noFill/>
              </a:ln>
            </p:spPr>
            <p:txBody>
              <a:bodyPr spcFirstLastPara="1" wrap="square" lIns="121900" tIns="121900" rIns="121900" bIns="121900" anchor="ctr" anchorCtr="0">
                <a:noAutofit/>
              </a:bodyPr>
              <a:lstStyle/>
              <a:p>
                <a:endParaRPr sz="2400" dirty="0">
                  <a:solidFill>
                    <a:srgbClr val="002060"/>
                  </a:solidFill>
                </a:endParaRPr>
              </a:p>
            </p:txBody>
          </p:sp>
          <p:sp>
            <p:nvSpPr>
              <p:cNvPr id="1137" name="Google Shape;1137;p28"/>
              <p:cNvSpPr/>
              <p:nvPr/>
            </p:nvSpPr>
            <p:spPr>
              <a:xfrm>
                <a:off x="1193493" y="2748190"/>
                <a:ext cx="303276" cy="233568"/>
              </a:xfrm>
              <a:custGeom>
                <a:avLst/>
                <a:gdLst/>
                <a:ahLst/>
                <a:cxnLst/>
                <a:rect l="l" t="t" r="r" b="b"/>
                <a:pathLst>
                  <a:path w="10298" h="7931" extrusionOk="0">
                    <a:moveTo>
                      <a:pt x="7074" y="0"/>
                    </a:moveTo>
                    <a:lnTo>
                      <a:pt x="6938" y="14"/>
                    </a:lnTo>
                    <a:lnTo>
                      <a:pt x="6802" y="41"/>
                    </a:lnTo>
                    <a:lnTo>
                      <a:pt x="6666" y="68"/>
                    </a:lnTo>
                    <a:lnTo>
                      <a:pt x="6543" y="109"/>
                    </a:lnTo>
                    <a:lnTo>
                      <a:pt x="6421" y="163"/>
                    </a:lnTo>
                    <a:lnTo>
                      <a:pt x="6299" y="231"/>
                    </a:lnTo>
                    <a:lnTo>
                      <a:pt x="6081" y="381"/>
                    </a:lnTo>
                    <a:lnTo>
                      <a:pt x="5850" y="544"/>
                    </a:lnTo>
                    <a:lnTo>
                      <a:pt x="5646" y="735"/>
                    </a:lnTo>
                    <a:lnTo>
                      <a:pt x="5224" y="1143"/>
                    </a:lnTo>
                    <a:lnTo>
                      <a:pt x="5020" y="1347"/>
                    </a:lnTo>
                    <a:lnTo>
                      <a:pt x="4802" y="1551"/>
                    </a:lnTo>
                    <a:lnTo>
                      <a:pt x="4585" y="1728"/>
                    </a:lnTo>
                    <a:lnTo>
                      <a:pt x="4353" y="1891"/>
                    </a:lnTo>
                    <a:lnTo>
                      <a:pt x="4231" y="1973"/>
                    </a:lnTo>
                    <a:lnTo>
                      <a:pt x="4109" y="2041"/>
                    </a:lnTo>
                    <a:lnTo>
                      <a:pt x="3973" y="2095"/>
                    </a:lnTo>
                    <a:lnTo>
                      <a:pt x="3837" y="2136"/>
                    </a:lnTo>
                    <a:lnTo>
                      <a:pt x="3578" y="2217"/>
                    </a:lnTo>
                    <a:lnTo>
                      <a:pt x="3333" y="2258"/>
                    </a:lnTo>
                    <a:lnTo>
                      <a:pt x="3102" y="2285"/>
                    </a:lnTo>
                    <a:lnTo>
                      <a:pt x="2884" y="2285"/>
                    </a:lnTo>
                    <a:lnTo>
                      <a:pt x="2694" y="2272"/>
                    </a:lnTo>
                    <a:lnTo>
                      <a:pt x="2503" y="2258"/>
                    </a:lnTo>
                    <a:lnTo>
                      <a:pt x="2163" y="2217"/>
                    </a:lnTo>
                    <a:lnTo>
                      <a:pt x="2000" y="2204"/>
                    </a:lnTo>
                    <a:lnTo>
                      <a:pt x="1851" y="2204"/>
                    </a:lnTo>
                    <a:lnTo>
                      <a:pt x="1715" y="2231"/>
                    </a:lnTo>
                    <a:lnTo>
                      <a:pt x="1578" y="2272"/>
                    </a:lnTo>
                    <a:lnTo>
                      <a:pt x="1442" y="2340"/>
                    </a:lnTo>
                    <a:lnTo>
                      <a:pt x="1320" y="2435"/>
                    </a:lnTo>
                    <a:lnTo>
                      <a:pt x="1198" y="2571"/>
                    </a:lnTo>
                    <a:lnTo>
                      <a:pt x="1062" y="2761"/>
                    </a:lnTo>
                    <a:lnTo>
                      <a:pt x="858" y="3129"/>
                    </a:lnTo>
                    <a:lnTo>
                      <a:pt x="708" y="3428"/>
                    </a:lnTo>
                    <a:lnTo>
                      <a:pt x="613" y="3700"/>
                    </a:lnTo>
                    <a:lnTo>
                      <a:pt x="531" y="3931"/>
                    </a:lnTo>
                    <a:lnTo>
                      <a:pt x="463" y="4149"/>
                    </a:lnTo>
                    <a:lnTo>
                      <a:pt x="381" y="4394"/>
                    </a:lnTo>
                    <a:lnTo>
                      <a:pt x="286" y="4652"/>
                    </a:lnTo>
                    <a:lnTo>
                      <a:pt x="123" y="4965"/>
                    </a:lnTo>
                    <a:lnTo>
                      <a:pt x="82" y="5060"/>
                    </a:lnTo>
                    <a:lnTo>
                      <a:pt x="55" y="5156"/>
                    </a:lnTo>
                    <a:lnTo>
                      <a:pt x="28" y="5251"/>
                    </a:lnTo>
                    <a:lnTo>
                      <a:pt x="14" y="5360"/>
                    </a:lnTo>
                    <a:lnTo>
                      <a:pt x="1" y="5577"/>
                    </a:lnTo>
                    <a:lnTo>
                      <a:pt x="14" y="5808"/>
                    </a:lnTo>
                    <a:lnTo>
                      <a:pt x="55" y="6053"/>
                    </a:lnTo>
                    <a:lnTo>
                      <a:pt x="96" y="6298"/>
                    </a:lnTo>
                    <a:lnTo>
                      <a:pt x="164" y="6543"/>
                    </a:lnTo>
                    <a:lnTo>
                      <a:pt x="245" y="6788"/>
                    </a:lnTo>
                    <a:lnTo>
                      <a:pt x="409" y="7237"/>
                    </a:lnTo>
                    <a:lnTo>
                      <a:pt x="558" y="7590"/>
                    </a:lnTo>
                    <a:lnTo>
                      <a:pt x="722" y="7930"/>
                    </a:lnTo>
                    <a:lnTo>
                      <a:pt x="9400" y="7930"/>
                    </a:lnTo>
                    <a:lnTo>
                      <a:pt x="9536" y="7686"/>
                    </a:lnTo>
                    <a:lnTo>
                      <a:pt x="9822" y="7073"/>
                    </a:lnTo>
                    <a:lnTo>
                      <a:pt x="9971" y="6720"/>
                    </a:lnTo>
                    <a:lnTo>
                      <a:pt x="10121" y="6353"/>
                    </a:lnTo>
                    <a:lnTo>
                      <a:pt x="10230" y="5999"/>
                    </a:lnTo>
                    <a:lnTo>
                      <a:pt x="10271" y="5836"/>
                    </a:lnTo>
                    <a:lnTo>
                      <a:pt x="10298" y="5700"/>
                    </a:lnTo>
                    <a:lnTo>
                      <a:pt x="10298" y="5564"/>
                    </a:lnTo>
                    <a:lnTo>
                      <a:pt x="10298" y="5428"/>
                    </a:lnTo>
                    <a:lnTo>
                      <a:pt x="10271" y="5292"/>
                    </a:lnTo>
                    <a:lnTo>
                      <a:pt x="10243" y="5142"/>
                    </a:lnTo>
                    <a:lnTo>
                      <a:pt x="10189" y="5006"/>
                    </a:lnTo>
                    <a:lnTo>
                      <a:pt x="10148" y="4870"/>
                    </a:lnTo>
                    <a:lnTo>
                      <a:pt x="10026" y="4611"/>
                    </a:lnTo>
                    <a:lnTo>
                      <a:pt x="9917" y="4394"/>
                    </a:lnTo>
                    <a:lnTo>
                      <a:pt x="9808" y="4217"/>
                    </a:lnTo>
                    <a:lnTo>
                      <a:pt x="9699" y="4054"/>
                    </a:lnTo>
                    <a:lnTo>
                      <a:pt x="9754" y="3999"/>
                    </a:lnTo>
                    <a:lnTo>
                      <a:pt x="9876" y="3850"/>
                    </a:lnTo>
                    <a:lnTo>
                      <a:pt x="10026" y="3632"/>
                    </a:lnTo>
                    <a:lnTo>
                      <a:pt x="10107" y="3496"/>
                    </a:lnTo>
                    <a:lnTo>
                      <a:pt x="10175" y="3360"/>
                    </a:lnTo>
                    <a:lnTo>
                      <a:pt x="10230" y="3210"/>
                    </a:lnTo>
                    <a:lnTo>
                      <a:pt x="10271" y="3061"/>
                    </a:lnTo>
                    <a:lnTo>
                      <a:pt x="10284" y="2911"/>
                    </a:lnTo>
                    <a:lnTo>
                      <a:pt x="10271" y="2761"/>
                    </a:lnTo>
                    <a:lnTo>
                      <a:pt x="10257" y="2693"/>
                    </a:lnTo>
                    <a:lnTo>
                      <a:pt x="10230" y="2625"/>
                    </a:lnTo>
                    <a:lnTo>
                      <a:pt x="10189" y="2557"/>
                    </a:lnTo>
                    <a:lnTo>
                      <a:pt x="10135" y="2489"/>
                    </a:lnTo>
                    <a:lnTo>
                      <a:pt x="10080" y="2421"/>
                    </a:lnTo>
                    <a:lnTo>
                      <a:pt x="10012" y="2367"/>
                    </a:lnTo>
                    <a:lnTo>
                      <a:pt x="9931" y="2313"/>
                    </a:lnTo>
                    <a:lnTo>
                      <a:pt x="9835" y="2258"/>
                    </a:lnTo>
                    <a:lnTo>
                      <a:pt x="9645" y="2177"/>
                    </a:lnTo>
                    <a:lnTo>
                      <a:pt x="9468" y="2122"/>
                    </a:lnTo>
                    <a:lnTo>
                      <a:pt x="9305" y="2081"/>
                    </a:lnTo>
                    <a:lnTo>
                      <a:pt x="9169" y="2068"/>
                    </a:lnTo>
                    <a:lnTo>
                      <a:pt x="9033" y="2081"/>
                    </a:lnTo>
                    <a:lnTo>
                      <a:pt x="8924" y="2109"/>
                    </a:lnTo>
                    <a:lnTo>
                      <a:pt x="8815" y="2136"/>
                    </a:lnTo>
                    <a:lnTo>
                      <a:pt x="8720" y="2177"/>
                    </a:lnTo>
                    <a:lnTo>
                      <a:pt x="8652" y="2231"/>
                    </a:lnTo>
                    <a:lnTo>
                      <a:pt x="8584" y="2285"/>
                    </a:lnTo>
                    <a:lnTo>
                      <a:pt x="8489" y="2394"/>
                    </a:lnTo>
                    <a:lnTo>
                      <a:pt x="8434" y="2476"/>
                    </a:lnTo>
                    <a:lnTo>
                      <a:pt x="8407" y="2503"/>
                    </a:lnTo>
                    <a:lnTo>
                      <a:pt x="8448" y="2421"/>
                    </a:lnTo>
                    <a:lnTo>
                      <a:pt x="8543" y="2204"/>
                    </a:lnTo>
                    <a:lnTo>
                      <a:pt x="8597" y="2041"/>
                    </a:lnTo>
                    <a:lnTo>
                      <a:pt x="8652" y="1877"/>
                    </a:lnTo>
                    <a:lnTo>
                      <a:pt x="8693" y="1687"/>
                    </a:lnTo>
                    <a:lnTo>
                      <a:pt x="8720" y="1496"/>
                    </a:lnTo>
                    <a:lnTo>
                      <a:pt x="8720" y="1292"/>
                    </a:lnTo>
                    <a:lnTo>
                      <a:pt x="8706" y="1075"/>
                    </a:lnTo>
                    <a:lnTo>
                      <a:pt x="8679" y="980"/>
                    </a:lnTo>
                    <a:lnTo>
                      <a:pt x="8652" y="871"/>
                    </a:lnTo>
                    <a:lnTo>
                      <a:pt x="8611" y="776"/>
                    </a:lnTo>
                    <a:lnTo>
                      <a:pt x="8557" y="680"/>
                    </a:lnTo>
                    <a:lnTo>
                      <a:pt x="8489" y="585"/>
                    </a:lnTo>
                    <a:lnTo>
                      <a:pt x="8421" y="503"/>
                    </a:lnTo>
                    <a:lnTo>
                      <a:pt x="8325" y="422"/>
                    </a:lnTo>
                    <a:lnTo>
                      <a:pt x="8230" y="340"/>
                    </a:lnTo>
                    <a:lnTo>
                      <a:pt x="8121" y="259"/>
                    </a:lnTo>
                    <a:lnTo>
                      <a:pt x="7999" y="191"/>
                    </a:lnTo>
                    <a:lnTo>
                      <a:pt x="7849" y="136"/>
                    </a:lnTo>
                    <a:lnTo>
                      <a:pt x="7686" y="82"/>
                    </a:lnTo>
                    <a:lnTo>
                      <a:pt x="7523" y="41"/>
                    </a:lnTo>
                    <a:lnTo>
                      <a:pt x="7373" y="14"/>
                    </a:lnTo>
                    <a:lnTo>
                      <a:pt x="7224" y="0"/>
                    </a:lnTo>
                    <a:close/>
                  </a:path>
                </a:pathLst>
              </a:custGeom>
              <a:solidFill>
                <a:srgbClr val="002029"/>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38" name="Google Shape;1138;p28"/>
              <p:cNvSpPr/>
              <p:nvPr/>
            </p:nvSpPr>
            <p:spPr>
              <a:xfrm>
                <a:off x="1185071" y="3003349"/>
                <a:ext cx="66528" cy="97391"/>
              </a:xfrm>
              <a:custGeom>
                <a:avLst/>
                <a:gdLst/>
                <a:ahLst/>
                <a:cxnLst/>
                <a:rect l="l" t="t" r="r" b="b"/>
                <a:pathLst>
                  <a:path w="2259" h="3307" extrusionOk="0">
                    <a:moveTo>
                      <a:pt x="953" y="1"/>
                    </a:moveTo>
                    <a:lnTo>
                      <a:pt x="844" y="15"/>
                    </a:lnTo>
                    <a:lnTo>
                      <a:pt x="722" y="42"/>
                    </a:lnTo>
                    <a:lnTo>
                      <a:pt x="599" y="83"/>
                    </a:lnTo>
                    <a:lnTo>
                      <a:pt x="477" y="164"/>
                    </a:lnTo>
                    <a:lnTo>
                      <a:pt x="368" y="246"/>
                    </a:lnTo>
                    <a:lnTo>
                      <a:pt x="259" y="368"/>
                    </a:lnTo>
                    <a:lnTo>
                      <a:pt x="178" y="531"/>
                    </a:lnTo>
                    <a:lnTo>
                      <a:pt x="96" y="722"/>
                    </a:lnTo>
                    <a:lnTo>
                      <a:pt x="28" y="940"/>
                    </a:lnTo>
                    <a:lnTo>
                      <a:pt x="15" y="1076"/>
                    </a:lnTo>
                    <a:lnTo>
                      <a:pt x="1" y="1198"/>
                    </a:lnTo>
                    <a:lnTo>
                      <a:pt x="1" y="1320"/>
                    </a:lnTo>
                    <a:lnTo>
                      <a:pt x="1" y="1443"/>
                    </a:lnTo>
                    <a:lnTo>
                      <a:pt x="15" y="1565"/>
                    </a:lnTo>
                    <a:lnTo>
                      <a:pt x="42" y="1688"/>
                    </a:lnTo>
                    <a:lnTo>
                      <a:pt x="110" y="1919"/>
                    </a:lnTo>
                    <a:lnTo>
                      <a:pt x="205" y="2150"/>
                    </a:lnTo>
                    <a:lnTo>
                      <a:pt x="327" y="2368"/>
                    </a:lnTo>
                    <a:lnTo>
                      <a:pt x="463" y="2558"/>
                    </a:lnTo>
                    <a:lnTo>
                      <a:pt x="627" y="2749"/>
                    </a:lnTo>
                    <a:lnTo>
                      <a:pt x="803" y="2912"/>
                    </a:lnTo>
                    <a:lnTo>
                      <a:pt x="994" y="3048"/>
                    </a:lnTo>
                    <a:lnTo>
                      <a:pt x="1198" y="3157"/>
                    </a:lnTo>
                    <a:lnTo>
                      <a:pt x="1402" y="3238"/>
                    </a:lnTo>
                    <a:lnTo>
                      <a:pt x="1511" y="3266"/>
                    </a:lnTo>
                    <a:lnTo>
                      <a:pt x="1620" y="3279"/>
                    </a:lnTo>
                    <a:lnTo>
                      <a:pt x="1728" y="3293"/>
                    </a:lnTo>
                    <a:lnTo>
                      <a:pt x="1837" y="3306"/>
                    </a:lnTo>
                    <a:lnTo>
                      <a:pt x="1946" y="3293"/>
                    </a:lnTo>
                    <a:lnTo>
                      <a:pt x="2055" y="3279"/>
                    </a:lnTo>
                    <a:lnTo>
                      <a:pt x="2164" y="3252"/>
                    </a:lnTo>
                    <a:lnTo>
                      <a:pt x="2259" y="3211"/>
                    </a:lnTo>
                    <a:lnTo>
                      <a:pt x="2218" y="2803"/>
                    </a:lnTo>
                    <a:lnTo>
                      <a:pt x="2150" y="2368"/>
                    </a:lnTo>
                    <a:lnTo>
                      <a:pt x="2069" y="1851"/>
                    </a:lnTo>
                    <a:lnTo>
                      <a:pt x="1946" y="1320"/>
                    </a:lnTo>
                    <a:lnTo>
                      <a:pt x="1878" y="1048"/>
                    </a:lnTo>
                    <a:lnTo>
                      <a:pt x="1810" y="804"/>
                    </a:lnTo>
                    <a:lnTo>
                      <a:pt x="1728" y="572"/>
                    </a:lnTo>
                    <a:lnTo>
                      <a:pt x="1633" y="368"/>
                    </a:lnTo>
                    <a:lnTo>
                      <a:pt x="1538" y="205"/>
                    </a:lnTo>
                    <a:lnTo>
                      <a:pt x="1484" y="137"/>
                    </a:lnTo>
                    <a:lnTo>
                      <a:pt x="1429" y="83"/>
                    </a:lnTo>
                    <a:lnTo>
                      <a:pt x="1388" y="55"/>
                    </a:lnTo>
                    <a:lnTo>
                      <a:pt x="1252" y="28"/>
                    </a:lnTo>
                    <a:lnTo>
                      <a:pt x="1062" y="1"/>
                    </a:lnTo>
                    <a:close/>
                  </a:path>
                </a:pathLst>
              </a:custGeom>
              <a:solidFill>
                <a:srgbClr val="FDBB92"/>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39" name="Google Shape;1139;p28"/>
              <p:cNvSpPr/>
              <p:nvPr/>
            </p:nvSpPr>
            <p:spPr>
              <a:xfrm>
                <a:off x="1209927" y="3027793"/>
                <a:ext cx="37667" cy="55719"/>
              </a:xfrm>
              <a:custGeom>
                <a:avLst/>
                <a:gdLst/>
                <a:ahLst/>
                <a:cxnLst/>
                <a:rect l="l" t="t" r="r" b="b"/>
                <a:pathLst>
                  <a:path w="1279" h="1892" extrusionOk="0">
                    <a:moveTo>
                      <a:pt x="109" y="1"/>
                    </a:moveTo>
                    <a:lnTo>
                      <a:pt x="55" y="14"/>
                    </a:lnTo>
                    <a:lnTo>
                      <a:pt x="14" y="55"/>
                    </a:lnTo>
                    <a:lnTo>
                      <a:pt x="0" y="110"/>
                    </a:lnTo>
                    <a:lnTo>
                      <a:pt x="0" y="164"/>
                    </a:lnTo>
                    <a:lnTo>
                      <a:pt x="14" y="218"/>
                    </a:lnTo>
                    <a:lnTo>
                      <a:pt x="55" y="259"/>
                    </a:lnTo>
                    <a:lnTo>
                      <a:pt x="177" y="368"/>
                    </a:lnTo>
                    <a:lnTo>
                      <a:pt x="313" y="477"/>
                    </a:lnTo>
                    <a:lnTo>
                      <a:pt x="463" y="654"/>
                    </a:lnTo>
                    <a:lnTo>
                      <a:pt x="612" y="858"/>
                    </a:lnTo>
                    <a:lnTo>
                      <a:pt x="694" y="980"/>
                    </a:lnTo>
                    <a:lnTo>
                      <a:pt x="776" y="1116"/>
                    </a:lnTo>
                    <a:lnTo>
                      <a:pt x="844" y="1266"/>
                    </a:lnTo>
                    <a:lnTo>
                      <a:pt x="898" y="1415"/>
                    </a:lnTo>
                    <a:lnTo>
                      <a:pt x="952" y="1579"/>
                    </a:lnTo>
                    <a:lnTo>
                      <a:pt x="993" y="1769"/>
                    </a:lnTo>
                    <a:lnTo>
                      <a:pt x="1007" y="1810"/>
                    </a:lnTo>
                    <a:lnTo>
                      <a:pt x="1034" y="1851"/>
                    </a:lnTo>
                    <a:lnTo>
                      <a:pt x="1075" y="1878"/>
                    </a:lnTo>
                    <a:lnTo>
                      <a:pt x="1129" y="1891"/>
                    </a:lnTo>
                    <a:lnTo>
                      <a:pt x="1157" y="1878"/>
                    </a:lnTo>
                    <a:lnTo>
                      <a:pt x="1211" y="1864"/>
                    </a:lnTo>
                    <a:lnTo>
                      <a:pt x="1252" y="1823"/>
                    </a:lnTo>
                    <a:lnTo>
                      <a:pt x="1279" y="1769"/>
                    </a:lnTo>
                    <a:lnTo>
                      <a:pt x="1279" y="1715"/>
                    </a:lnTo>
                    <a:lnTo>
                      <a:pt x="1238" y="1511"/>
                    </a:lnTo>
                    <a:lnTo>
                      <a:pt x="1184" y="1320"/>
                    </a:lnTo>
                    <a:lnTo>
                      <a:pt x="1116" y="1143"/>
                    </a:lnTo>
                    <a:lnTo>
                      <a:pt x="1034" y="980"/>
                    </a:lnTo>
                    <a:lnTo>
                      <a:pt x="952" y="830"/>
                    </a:lnTo>
                    <a:lnTo>
                      <a:pt x="871" y="694"/>
                    </a:lnTo>
                    <a:lnTo>
                      <a:pt x="776" y="572"/>
                    </a:lnTo>
                    <a:lnTo>
                      <a:pt x="694" y="463"/>
                    </a:lnTo>
                    <a:lnTo>
                      <a:pt x="517" y="273"/>
                    </a:lnTo>
                    <a:lnTo>
                      <a:pt x="381" y="137"/>
                    </a:lnTo>
                    <a:lnTo>
                      <a:pt x="218" y="14"/>
                    </a:lnTo>
                    <a:lnTo>
                      <a:pt x="164" y="1"/>
                    </a:lnTo>
                    <a:close/>
                  </a:path>
                </a:pathLst>
              </a:custGeom>
              <a:solidFill>
                <a:srgbClr val="FD967D"/>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40" name="Google Shape;1140;p28"/>
              <p:cNvSpPr/>
              <p:nvPr/>
            </p:nvSpPr>
            <p:spPr>
              <a:xfrm>
                <a:off x="1205509" y="3048232"/>
                <a:ext cx="32071" cy="14048"/>
              </a:xfrm>
              <a:custGeom>
                <a:avLst/>
                <a:gdLst/>
                <a:ahLst/>
                <a:cxnLst/>
                <a:rect l="l" t="t" r="r" b="b"/>
                <a:pathLst>
                  <a:path w="1089" h="477" extrusionOk="0">
                    <a:moveTo>
                      <a:pt x="817" y="0"/>
                    </a:moveTo>
                    <a:lnTo>
                      <a:pt x="667" y="14"/>
                    </a:lnTo>
                    <a:lnTo>
                      <a:pt x="518" y="41"/>
                    </a:lnTo>
                    <a:lnTo>
                      <a:pt x="382" y="68"/>
                    </a:lnTo>
                    <a:lnTo>
                      <a:pt x="178" y="150"/>
                    </a:lnTo>
                    <a:lnTo>
                      <a:pt x="82" y="191"/>
                    </a:lnTo>
                    <a:lnTo>
                      <a:pt x="41" y="232"/>
                    </a:lnTo>
                    <a:lnTo>
                      <a:pt x="14" y="286"/>
                    </a:lnTo>
                    <a:lnTo>
                      <a:pt x="1" y="341"/>
                    </a:lnTo>
                    <a:lnTo>
                      <a:pt x="14" y="395"/>
                    </a:lnTo>
                    <a:lnTo>
                      <a:pt x="41" y="422"/>
                    </a:lnTo>
                    <a:lnTo>
                      <a:pt x="69" y="449"/>
                    </a:lnTo>
                    <a:lnTo>
                      <a:pt x="109" y="463"/>
                    </a:lnTo>
                    <a:lnTo>
                      <a:pt x="150" y="477"/>
                    </a:lnTo>
                    <a:lnTo>
                      <a:pt x="178" y="477"/>
                    </a:lnTo>
                    <a:lnTo>
                      <a:pt x="218" y="463"/>
                    </a:lnTo>
                    <a:lnTo>
                      <a:pt x="341" y="409"/>
                    </a:lnTo>
                    <a:lnTo>
                      <a:pt x="518" y="341"/>
                    </a:lnTo>
                    <a:lnTo>
                      <a:pt x="613" y="313"/>
                    </a:lnTo>
                    <a:lnTo>
                      <a:pt x="722" y="300"/>
                    </a:lnTo>
                    <a:lnTo>
                      <a:pt x="817" y="286"/>
                    </a:lnTo>
                    <a:lnTo>
                      <a:pt x="912" y="300"/>
                    </a:lnTo>
                    <a:lnTo>
                      <a:pt x="966" y="300"/>
                    </a:lnTo>
                    <a:lnTo>
                      <a:pt x="1021" y="272"/>
                    </a:lnTo>
                    <a:lnTo>
                      <a:pt x="1062" y="232"/>
                    </a:lnTo>
                    <a:lnTo>
                      <a:pt x="1089" y="177"/>
                    </a:lnTo>
                    <a:lnTo>
                      <a:pt x="1089" y="123"/>
                    </a:lnTo>
                    <a:lnTo>
                      <a:pt x="1062" y="68"/>
                    </a:lnTo>
                    <a:lnTo>
                      <a:pt x="1021" y="28"/>
                    </a:lnTo>
                    <a:lnTo>
                      <a:pt x="966" y="14"/>
                    </a:lnTo>
                    <a:lnTo>
                      <a:pt x="817" y="0"/>
                    </a:lnTo>
                    <a:close/>
                  </a:path>
                </a:pathLst>
              </a:custGeom>
              <a:solidFill>
                <a:srgbClr val="FD967D"/>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41" name="Google Shape;1141;p28"/>
              <p:cNvSpPr/>
              <p:nvPr/>
            </p:nvSpPr>
            <p:spPr>
              <a:xfrm>
                <a:off x="1437050" y="3003349"/>
                <a:ext cx="66940" cy="97391"/>
              </a:xfrm>
              <a:custGeom>
                <a:avLst/>
                <a:gdLst/>
                <a:ahLst/>
                <a:cxnLst/>
                <a:rect l="l" t="t" r="r" b="b"/>
                <a:pathLst>
                  <a:path w="2273" h="3307" extrusionOk="0">
                    <a:moveTo>
                      <a:pt x="1198" y="1"/>
                    </a:moveTo>
                    <a:lnTo>
                      <a:pt x="1008" y="28"/>
                    </a:lnTo>
                    <a:lnTo>
                      <a:pt x="885" y="55"/>
                    </a:lnTo>
                    <a:lnTo>
                      <a:pt x="831" y="83"/>
                    </a:lnTo>
                    <a:lnTo>
                      <a:pt x="776" y="137"/>
                    </a:lnTo>
                    <a:lnTo>
                      <a:pt x="722" y="205"/>
                    </a:lnTo>
                    <a:lnTo>
                      <a:pt x="627" y="368"/>
                    </a:lnTo>
                    <a:lnTo>
                      <a:pt x="545" y="572"/>
                    </a:lnTo>
                    <a:lnTo>
                      <a:pt x="463" y="804"/>
                    </a:lnTo>
                    <a:lnTo>
                      <a:pt x="382" y="1048"/>
                    </a:lnTo>
                    <a:lnTo>
                      <a:pt x="314" y="1320"/>
                    </a:lnTo>
                    <a:lnTo>
                      <a:pt x="205" y="1851"/>
                    </a:lnTo>
                    <a:lnTo>
                      <a:pt x="110" y="2368"/>
                    </a:lnTo>
                    <a:lnTo>
                      <a:pt x="55" y="2803"/>
                    </a:lnTo>
                    <a:lnTo>
                      <a:pt x="1" y="3211"/>
                    </a:lnTo>
                    <a:lnTo>
                      <a:pt x="110" y="3252"/>
                    </a:lnTo>
                    <a:lnTo>
                      <a:pt x="219" y="3279"/>
                    </a:lnTo>
                    <a:lnTo>
                      <a:pt x="327" y="3293"/>
                    </a:lnTo>
                    <a:lnTo>
                      <a:pt x="436" y="3306"/>
                    </a:lnTo>
                    <a:lnTo>
                      <a:pt x="531" y="3293"/>
                    </a:lnTo>
                    <a:lnTo>
                      <a:pt x="640" y="3279"/>
                    </a:lnTo>
                    <a:lnTo>
                      <a:pt x="749" y="3266"/>
                    </a:lnTo>
                    <a:lnTo>
                      <a:pt x="858" y="3238"/>
                    </a:lnTo>
                    <a:lnTo>
                      <a:pt x="1076" y="3157"/>
                    </a:lnTo>
                    <a:lnTo>
                      <a:pt x="1266" y="3048"/>
                    </a:lnTo>
                    <a:lnTo>
                      <a:pt x="1456" y="2912"/>
                    </a:lnTo>
                    <a:lnTo>
                      <a:pt x="1647" y="2749"/>
                    </a:lnTo>
                    <a:lnTo>
                      <a:pt x="1797" y="2558"/>
                    </a:lnTo>
                    <a:lnTo>
                      <a:pt x="1946" y="2368"/>
                    </a:lnTo>
                    <a:lnTo>
                      <a:pt x="2069" y="2150"/>
                    </a:lnTo>
                    <a:lnTo>
                      <a:pt x="2164" y="1919"/>
                    </a:lnTo>
                    <a:lnTo>
                      <a:pt x="2232" y="1688"/>
                    </a:lnTo>
                    <a:lnTo>
                      <a:pt x="2245" y="1565"/>
                    </a:lnTo>
                    <a:lnTo>
                      <a:pt x="2259" y="1443"/>
                    </a:lnTo>
                    <a:lnTo>
                      <a:pt x="2273" y="1320"/>
                    </a:lnTo>
                    <a:lnTo>
                      <a:pt x="2273" y="1198"/>
                    </a:lnTo>
                    <a:lnTo>
                      <a:pt x="2259" y="1076"/>
                    </a:lnTo>
                    <a:lnTo>
                      <a:pt x="2232" y="940"/>
                    </a:lnTo>
                    <a:lnTo>
                      <a:pt x="2177" y="722"/>
                    </a:lnTo>
                    <a:lnTo>
                      <a:pt x="2096" y="531"/>
                    </a:lnTo>
                    <a:lnTo>
                      <a:pt x="2001" y="368"/>
                    </a:lnTo>
                    <a:lnTo>
                      <a:pt x="1892" y="246"/>
                    </a:lnTo>
                    <a:lnTo>
                      <a:pt x="1783" y="164"/>
                    </a:lnTo>
                    <a:lnTo>
                      <a:pt x="1661" y="83"/>
                    </a:lnTo>
                    <a:lnTo>
                      <a:pt x="1552" y="42"/>
                    </a:lnTo>
                    <a:lnTo>
                      <a:pt x="1429" y="15"/>
                    </a:lnTo>
                    <a:lnTo>
                      <a:pt x="1307" y="1"/>
                    </a:lnTo>
                    <a:close/>
                  </a:path>
                </a:pathLst>
              </a:custGeom>
              <a:solidFill>
                <a:srgbClr val="FDBB92"/>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42" name="Google Shape;1142;p28"/>
              <p:cNvSpPr/>
              <p:nvPr/>
            </p:nvSpPr>
            <p:spPr>
              <a:xfrm>
                <a:off x="1441467" y="3027793"/>
                <a:ext cx="37696" cy="55719"/>
              </a:xfrm>
              <a:custGeom>
                <a:avLst/>
                <a:gdLst/>
                <a:ahLst/>
                <a:cxnLst/>
                <a:rect l="l" t="t" r="r" b="b"/>
                <a:pathLst>
                  <a:path w="1280" h="1892" extrusionOk="0">
                    <a:moveTo>
                      <a:pt x="1102" y="1"/>
                    </a:moveTo>
                    <a:lnTo>
                      <a:pt x="1048" y="14"/>
                    </a:lnTo>
                    <a:lnTo>
                      <a:pt x="898" y="137"/>
                    </a:lnTo>
                    <a:lnTo>
                      <a:pt x="749" y="273"/>
                    </a:lnTo>
                    <a:lnTo>
                      <a:pt x="586" y="463"/>
                    </a:lnTo>
                    <a:lnTo>
                      <a:pt x="490" y="572"/>
                    </a:lnTo>
                    <a:lnTo>
                      <a:pt x="409" y="694"/>
                    </a:lnTo>
                    <a:lnTo>
                      <a:pt x="313" y="830"/>
                    </a:lnTo>
                    <a:lnTo>
                      <a:pt x="232" y="980"/>
                    </a:lnTo>
                    <a:lnTo>
                      <a:pt x="164" y="1143"/>
                    </a:lnTo>
                    <a:lnTo>
                      <a:pt x="96" y="1320"/>
                    </a:lnTo>
                    <a:lnTo>
                      <a:pt x="41" y="1511"/>
                    </a:lnTo>
                    <a:lnTo>
                      <a:pt x="1" y="1715"/>
                    </a:lnTo>
                    <a:lnTo>
                      <a:pt x="1" y="1769"/>
                    </a:lnTo>
                    <a:lnTo>
                      <a:pt x="14" y="1823"/>
                    </a:lnTo>
                    <a:lnTo>
                      <a:pt x="55" y="1864"/>
                    </a:lnTo>
                    <a:lnTo>
                      <a:pt x="109" y="1878"/>
                    </a:lnTo>
                    <a:lnTo>
                      <a:pt x="137" y="1891"/>
                    </a:lnTo>
                    <a:lnTo>
                      <a:pt x="191" y="1878"/>
                    </a:lnTo>
                    <a:lnTo>
                      <a:pt x="232" y="1851"/>
                    </a:lnTo>
                    <a:lnTo>
                      <a:pt x="273" y="1810"/>
                    </a:lnTo>
                    <a:lnTo>
                      <a:pt x="286" y="1769"/>
                    </a:lnTo>
                    <a:lnTo>
                      <a:pt x="327" y="1579"/>
                    </a:lnTo>
                    <a:lnTo>
                      <a:pt x="368" y="1415"/>
                    </a:lnTo>
                    <a:lnTo>
                      <a:pt x="436" y="1266"/>
                    </a:lnTo>
                    <a:lnTo>
                      <a:pt x="504" y="1116"/>
                    </a:lnTo>
                    <a:lnTo>
                      <a:pt x="572" y="980"/>
                    </a:lnTo>
                    <a:lnTo>
                      <a:pt x="654" y="858"/>
                    </a:lnTo>
                    <a:lnTo>
                      <a:pt x="817" y="654"/>
                    </a:lnTo>
                    <a:lnTo>
                      <a:pt x="966" y="477"/>
                    </a:lnTo>
                    <a:lnTo>
                      <a:pt x="1089" y="368"/>
                    </a:lnTo>
                    <a:lnTo>
                      <a:pt x="1211" y="259"/>
                    </a:lnTo>
                    <a:lnTo>
                      <a:pt x="1252" y="218"/>
                    </a:lnTo>
                    <a:lnTo>
                      <a:pt x="1279" y="164"/>
                    </a:lnTo>
                    <a:lnTo>
                      <a:pt x="1279" y="110"/>
                    </a:lnTo>
                    <a:lnTo>
                      <a:pt x="1252" y="55"/>
                    </a:lnTo>
                    <a:lnTo>
                      <a:pt x="1211" y="14"/>
                    </a:lnTo>
                    <a:lnTo>
                      <a:pt x="1157" y="1"/>
                    </a:lnTo>
                    <a:close/>
                  </a:path>
                </a:pathLst>
              </a:custGeom>
              <a:solidFill>
                <a:srgbClr val="FD967D"/>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43" name="Google Shape;1143;p28"/>
              <p:cNvSpPr/>
              <p:nvPr/>
            </p:nvSpPr>
            <p:spPr>
              <a:xfrm>
                <a:off x="1451480" y="3048232"/>
                <a:ext cx="31688" cy="14048"/>
              </a:xfrm>
              <a:custGeom>
                <a:avLst/>
                <a:gdLst/>
                <a:ahLst/>
                <a:cxnLst/>
                <a:rect l="l" t="t" r="r" b="b"/>
                <a:pathLst>
                  <a:path w="1076" h="477" extrusionOk="0">
                    <a:moveTo>
                      <a:pt x="259" y="0"/>
                    </a:moveTo>
                    <a:lnTo>
                      <a:pt x="109" y="14"/>
                    </a:lnTo>
                    <a:lnTo>
                      <a:pt x="55" y="28"/>
                    </a:lnTo>
                    <a:lnTo>
                      <a:pt x="28" y="68"/>
                    </a:lnTo>
                    <a:lnTo>
                      <a:pt x="1" y="123"/>
                    </a:lnTo>
                    <a:lnTo>
                      <a:pt x="1" y="177"/>
                    </a:lnTo>
                    <a:lnTo>
                      <a:pt x="14" y="232"/>
                    </a:lnTo>
                    <a:lnTo>
                      <a:pt x="55" y="272"/>
                    </a:lnTo>
                    <a:lnTo>
                      <a:pt x="109" y="300"/>
                    </a:lnTo>
                    <a:lnTo>
                      <a:pt x="164" y="300"/>
                    </a:lnTo>
                    <a:lnTo>
                      <a:pt x="259" y="286"/>
                    </a:lnTo>
                    <a:lnTo>
                      <a:pt x="368" y="300"/>
                    </a:lnTo>
                    <a:lnTo>
                      <a:pt x="463" y="313"/>
                    </a:lnTo>
                    <a:lnTo>
                      <a:pt x="558" y="341"/>
                    </a:lnTo>
                    <a:lnTo>
                      <a:pt x="735" y="409"/>
                    </a:lnTo>
                    <a:lnTo>
                      <a:pt x="858" y="463"/>
                    </a:lnTo>
                    <a:lnTo>
                      <a:pt x="898" y="477"/>
                    </a:lnTo>
                    <a:lnTo>
                      <a:pt x="939" y="477"/>
                    </a:lnTo>
                    <a:lnTo>
                      <a:pt x="980" y="463"/>
                    </a:lnTo>
                    <a:lnTo>
                      <a:pt x="1007" y="449"/>
                    </a:lnTo>
                    <a:lnTo>
                      <a:pt x="1034" y="422"/>
                    </a:lnTo>
                    <a:lnTo>
                      <a:pt x="1062" y="395"/>
                    </a:lnTo>
                    <a:lnTo>
                      <a:pt x="1075" y="341"/>
                    </a:lnTo>
                    <a:lnTo>
                      <a:pt x="1075" y="286"/>
                    </a:lnTo>
                    <a:lnTo>
                      <a:pt x="1048" y="232"/>
                    </a:lnTo>
                    <a:lnTo>
                      <a:pt x="1007" y="191"/>
                    </a:lnTo>
                    <a:lnTo>
                      <a:pt x="912" y="150"/>
                    </a:lnTo>
                    <a:lnTo>
                      <a:pt x="694" y="68"/>
                    </a:lnTo>
                    <a:lnTo>
                      <a:pt x="558" y="41"/>
                    </a:lnTo>
                    <a:lnTo>
                      <a:pt x="409" y="14"/>
                    </a:lnTo>
                    <a:lnTo>
                      <a:pt x="259" y="0"/>
                    </a:lnTo>
                    <a:close/>
                  </a:path>
                </a:pathLst>
              </a:custGeom>
              <a:solidFill>
                <a:srgbClr val="FD967D"/>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44" name="Google Shape;1144;p28"/>
              <p:cNvSpPr/>
              <p:nvPr/>
            </p:nvSpPr>
            <p:spPr>
              <a:xfrm>
                <a:off x="1265206" y="3118736"/>
                <a:ext cx="163860" cy="141831"/>
              </a:xfrm>
              <a:custGeom>
                <a:avLst/>
                <a:gdLst/>
                <a:ahLst/>
                <a:cxnLst/>
                <a:rect l="l" t="t" r="r" b="b"/>
                <a:pathLst>
                  <a:path w="5564" h="4816" extrusionOk="0">
                    <a:moveTo>
                      <a:pt x="395" y="0"/>
                    </a:moveTo>
                    <a:lnTo>
                      <a:pt x="68" y="3279"/>
                    </a:lnTo>
                    <a:lnTo>
                      <a:pt x="0" y="3932"/>
                    </a:lnTo>
                    <a:lnTo>
                      <a:pt x="55" y="3972"/>
                    </a:lnTo>
                    <a:lnTo>
                      <a:pt x="191" y="4081"/>
                    </a:lnTo>
                    <a:lnTo>
                      <a:pt x="436" y="4217"/>
                    </a:lnTo>
                    <a:lnTo>
                      <a:pt x="749" y="4381"/>
                    </a:lnTo>
                    <a:lnTo>
                      <a:pt x="939" y="4462"/>
                    </a:lnTo>
                    <a:lnTo>
                      <a:pt x="1143" y="4544"/>
                    </a:lnTo>
                    <a:lnTo>
                      <a:pt x="1374" y="4612"/>
                    </a:lnTo>
                    <a:lnTo>
                      <a:pt x="1619" y="4680"/>
                    </a:lnTo>
                    <a:lnTo>
                      <a:pt x="1891" y="4734"/>
                    </a:lnTo>
                    <a:lnTo>
                      <a:pt x="2163" y="4775"/>
                    </a:lnTo>
                    <a:lnTo>
                      <a:pt x="2463" y="4802"/>
                    </a:lnTo>
                    <a:lnTo>
                      <a:pt x="2789" y="4816"/>
                    </a:lnTo>
                    <a:lnTo>
                      <a:pt x="3102" y="4802"/>
                    </a:lnTo>
                    <a:lnTo>
                      <a:pt x="3401" y="4775"/>
                    </a:lnTo>
                    <a:lnTo>
                      <a:pt x="3673" y="4734"/>
                    </a:lnTo>
                    <a:lnTo>
                      <a:pt x="3945" y="4680"/>
                    </a:lnTo>
                    <a:lnTo>
                      <a:pt x="4190" y="4612"/>
                    </a:lnTo>
                    <a:lnTo>
                      <a:pt x="4421" y="4544"/>
                    </a:lnTo>
                    <a:lnTo>
                      <a:pt x="4625" y="4462"/>
                    </a:lnTo>
                    <a:lnTo>
                      <a:pt x="4816" y="4381"/>
                    </a:lnTo>
                    <a:lnTo>
                      <a:pt x="5142" y="4217"/>
                    </a:lnTo>
                    <a:lnTo>
                      <a:pt x="5373" y="4081"/>
                    </a:lnTo>
                    <a:lnTo>
                      <a:pt x="5510" y="3972"/>
                    </a:lnTo>
                    <a:lnTo>
                      <a:pt x="5564" y="3932"/>
                    </a:lnTo>
                    <a:lnTo>
                      <a:pt x="5319" y="1905"/>
                    </a:lnTo>
                    <a:lnTo>
                      <a:pt x="5101" y="0"/>
                    </a:lnTo>
                    <a:close/>
                  </a:path>
                </a:pathLst>
              </a:custGeom>
              <a:solidFill>
                <a:srgbClr val="FDBB92"/>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45" name="Google Shape;1145;p28"/>
              <p:cNvSpPr/>
              <p:nvPr/>
            </p:nvSpPr>
            <p:spPr>
              <a:xfrm>
                <a:off x="1267208" y="3118736"/>
                <a:ext cx="154671" cy="98981"/>
              </a:xfrm>
              <a:custGeom>
                <a:avLst/>
                <a:gdLst/>
                <a:ahLst/>
                <a:cxnLst/>
                <a:rect l="l" t="t" r="r" b="b"/>
                <a:pathLst>
                  <a:path w="5252" h="3361" extrusionOk="0">
                    <a:moveTo>
                      <a:pt x="327" y="0"/>
                    </a:moveTo>
                    <a:lnTo>
                      <a:pt x="0" y="3279"/>
                    </a:lnTo>
                    <a:lnTo>
                      <a:pt x="585" y="3333"/>
                    </a:lnTo>
                    <a:lnTo>
                      <a:pt x="1129" y="3360"/>
                    </a:lnTo>
                    <a:lnTo>
                      <a:pt x="1633" y="3347"/>
                    </a:lnTo>
                    <a:lnTo>
                      <a:pt x="2095" y="3306"/>
                    </a:lnTo>
                    <a:lnTo>
                      <a:pt x="2531" y="3251"/>
                    </a:lnTo>
                    <a:lnTo>
                      <a:pt x="2925" y="3170"/>
                    </a:lnTo>
                    <a:lnTo>
                      <a:pt x="3292" y="3061"/>
                    </a:lnTo>
                    <a:lnTo>
                      <a:pt x="3632" y="2952"/>
                    </a:lnTo>
                    <a:lnTo>
                      <a:pt x="3932" y="2830"/>
                    </a:lnTo>
                    <a:lnTo>
                      <a:pt x="4204" y="2694"/>
                    </a:lnTo>
                    <a:lnTo>
                      <a:pt x="4449" y="2558"/>
                    </a:lnTo>
                    <a:lnTo>
                      <a:pt x="4653" y="2422"/>
                    </a:lnTo>
                    <a:lnTo>
                      <a:pt x="4843" y="2272"/>
                    </a:lnTo>
                    <a:lnTo>
                      <a:pt x="5006" y="2136"/>
                    </a:lnTo>
                    <a:lnTo>
                      <a:pt x="5142" y="2014"/>
                    </a:lnTo>
                    <a:lnTo>
                      <a:pt x="5251" y="1905"/>
                    </a:lnTo>
                    <a:lnTo>
                      <a:pt x="5033" y="0"/>
                    </a:lnTo>
                    <a:close/>
                  </a:path>
                </a:pathLst>
              </a:custGeom>
              <a:solidFill>
                <a:srgbClr val="FD967D"/>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46" name="Google Shape;1146;p28"/>
              <p:cNvSpPr/>
              <p:nvPr/>
            </p:nvSpPr>
            <p:spPr>
              <a:xfrm>
                <a:off x="1215140" y="2894795"/>
                <a:ext cx="255184" cy="304896"/>
              </a:xfrm>
              <a:custGeom>
                <a:avLst/>
                <a:gdLst/>
                <a:ahLst/>
                <a:cxnLst/>
                <a:rect l="l" t="t" r="r" b="b"/>
                <a:pathLst>
                  <a:path w="8665" h="10353" extrusionOk="0">
                    <a:moveTo>
                      <a:pt x="4503" y="1"/>
                    </a:moveTo>
                    <a:lnTo>
                      <a:pt x="4190" y="14"/>
                    </a:lnTo>
                    <a:lnTo>
                      <a:pt x="3863" y="28"/>
                    </a:lnTo>
                    <a:lnTo>
                      <a:pt x="3537" y="69"/>
                    </a:lnTo>
                    <a:lnTo>
                      <a:pt x="3197" y="123"/>
                    </a:lnTo>
                    <a:lnTo>
                      <a:pt x="2870" y="191"/>
                    </a:lnTo>
                    <a:lnTo>
                      <a:pt x="2544" y="273"/>
                    </a:lnTo>
                    <a:lnTo>
                      <a:pt x="2204" y="382"/>
                    </a:lnTo>
                    <a:lnTo>
                      <a:pt x="1877" y="504"/>
                    </a:lnTo>
                    <a:lnTo>
                      <a:pt x="1551" y="654"/>
                    </a:lnTo>
                    <a:lnTo>
                      <a:pt x="1224" y="817"/>
                    </a:lnTo>
                    <a:lnTo>
                      <a:pt x="912" y="1007"/>
                    </a:lnTo>
                    <a:lnTo>
                      <a:pt x="599" y="1211"/>
                    </a:lnTo>
                    <a:lnTo>
                      <a:pt x="449" y="1334"/>
                    </a:lnTo>
                    <a:lnTo>
                      <a:pt x="313" y="1470"/>
                    </a:lnTo>
                    <a:lnTo>
                      <a:pt x="204" y="1619"/>
                    </a:lnTo>
                    <a:lnTo>
                      <a:pt x="123" y="1796"/>
                    </a:lnTo>
                    <a:lnTo>
                      <a:pt x="55" y="1959"/>
                    </a:lnTo>
                    <a:lnTo>
                      <a:pt x="14" y="2150"/>
                    </a:lnTo>
                    <a:lnTo>
                      <a:pt x="0" y="2340"/>
                    </a:lnTo>
                    <a:lnTo>
                      <a:pt x="14" y="2531"/>
                    </a:lnTo>
                    <a:lnTo>
                      <a:pt x="68" y="3048"/>
                    </a:lnTo>
                    <a:lnTo>
                      <a:pt x="163" y="3660"/>
                    </a:lnTo>
                    <a:lnTo>
                      <a:pt x="286" y="4353"/>
                    </a:lnTo>
                    <a:lnTo>
                      <a:pt x="435" y="5088"/>
                    </a:lnTo>
                    <a:lnTo>
                      <a:pt x="612" y="5768"/>
                    </a:lnTo>
                    <a:lnTo>
                      <a:pt x="721" y="6122"/>
                    </a:lnTo>
                    <a:lnTo>
                      <a:pt x="830" y="6475"/>
                    </a:lnTo>
                    <a:lnTo>
                      <a:pt x="939" y="6802"/>
                    </a:lnTo>
                    <a:lnTo>
                      <a:pt x="1075" y="7142"/>
                    </a:lnTo>
                    <a:lnTo>
                      <a:pt x="1211" y="7468"/>
                    </a:lnTo>
                    <a:lnTo>
                      <a:pt x="1347" y="7781"/>
                    </a:lnTo>
                    <a:lnTo>
                      <a:pt x="1510" y="8094"/>
                    </a:lnTo>
                    <a:lnTo>
                      <a:pt x="1687" y="8393"/>
                    </a:lnTo>
                    <a:lnTo>
                      <a:pt x="1864" y="8665"/>
                    </a:lnTo>
                    <a:lnTo>
                      <a:pt x="2054" y="8938"/>
                    </a:lnTo>
                    <a:lnTo>
                      <a:pt x="2258" y="9182"/>
                    </a:lnTo>
                    <a:lnTo>
                      <a:pt x="2476" y="9414"/>
                    </a:lnTo>
                    <a:lnTo>
                      <a:pt x="2707" y="9631"/>
                    </a:lnTo>
                    <a:lnTo>
                      <a:pt x="2952" y="9822"/>
                    </a:lnTo>
                    <a:lnTo>
                      <a:pt x="3210" y="9985"/>
                    </a:lnTo>
                    <a:lnTo>
                      <a:pt x="3482" y="10121"/>
                    </a:lnTo>
                    <a:lnTo>
                      <a:pt x="3618" y="10175"/>
                    </a:lnTo>
                    <a:lnTo>
                      <a:pt x="3768" y="10230"/>
                    </a:lnTo>
                    <a:lnTo>
                      <a:pt x="3918" y="10271"/>
                    </a:lnTo>
                    <a:lnTo>
                      <a:pt x="4067" y="10298"/>
                    </a:lnTo>
                    <a:lnTo>
                      <a:pt x="4244" y="10339"/>
                    </a:lnTo>
                    <a:lnTo>
                      <a:pt x="4421" y="10352"/>
                    </a:lnTo>
                    <a:lnTo>
                      <a:pt x="4598" y="10352"/>
                    </a:lnTo>
                    <a:lnTo>
                      <a:pt x="4775" y="10339"/>
                    </a:lnTo>
                    <a:lnTo>
                      <a:pt x="4938" y="10325"/>
                    </a:lnTo>
                    <a:lnTo>
                      <a:pt x="5101" y="10284"/>
                    </a:lnTo>
                    <a:lnTo>
                      <a:pt x="5251" y="10243"/>
                    </a:lnTo>
                    <a:lnTo>
                      <a:pt x="5414" y="10189"/>
                    </a:lnTo>
                    <a:lnTo>
                      <a:pt x="5564" y="10121"/>
                    </a:lnTo>
                    <a:lnTo>
                      <a:pt x="5700" y="10039"/>
                    </a:lnTo>
                    <a:lnTo>
                      <a:pt x="5849" y="9944"/>
                    </a:lnTo>
                    <a:lnTo>
                      <a:pt x="5985" y="9849"/>
                    </a:lnTo>
                    <a:lnTo>
                      <a:pt x="6121" y="9740"/>
                    </a:lnTo>
                    <a:lnTo>
                      <a:pt x="6257" y="9631"/>
                    </a:lnTo>
                    <a:lnTo>
                      <a:pt x="6380" y="9495"/>
                    </a:lnTo>
                    <a:lnTo>
                      <a:pt x="6502" y="9373"/>
                    </a:lnTo>
                    <a:lnTo>
                      <a:pt x="6733" y="9074"/>
                    </a:lnTo>
                    <a:lnTo>
                      <a:pt x="6951" y="8761"/>
                    </a:lnTo>
                    <a:lnTo>
                      <a:pt x="7155" y="8421"/>
                    </a:lnTo>
                    <a:lnTo>
                      <a:pt x="7346" y="8067"/>
                    </a:lnTo>
                    <a:lnTo>
                      <a:pt x="7522" y="7686"/>
                    </a:lnTo>
                    <a:lnTo>
                      <a:pt x="7686" y="7292"/>
                    </a:lnTo>
                    <a:lnTo>
                      <a:pt x="7835" y="6897"/>
                    </a:lnTo>
                    <a:lnTo>
                      <a:pt x="7985" y="6489"/>
                    </a:lnTo>
                    <a:lnTo>
                      <a:pt x="8080" y="6135"/>
                    </a:lnTo>
                    <a:lnTo>
                      <a:pt x="8175" y="5782"/>
                    </a:lnTo>
                    <a:lnTo>
                      <a:pt x="8271" y="5428"/>
                    </a:lnTo>
                    <a:lnTo>
                      <a:pt x="8339" y="5088"/>
                    </a:lnTo>
                    <a:lnTo>
                      <a:pt x="8447" y="4530"/>
                    </a:lnTo>
                    <a:lnTo>
                      <a:pt x="8543" y="4013"/>
                    </a:lnTo>
                    <a:lnTo>
                      <a:pt x="8597" y="3510"/>
                    </a:lnTo>
                    <a:lnTo>
                      <a:pt x="8638" y="3048"/>
                    </a:lnTo>
                    <a:lnTo>
                      <a:pt x="8665" y="2640"/>
                    </a:lnTo>
                    <a:lnTo>
                      <a:pt x="8665" y="2272"/>
                    </a:lnTo>
                    <a:lnTo>
                      <a:pt x="8651" y="1973"/>
                    </a:lnTo>
                    <a:lnTo>
                      <a:pt x="8624" y="1742"/>
                    </a:lnTo>
                    <a:lnTo>
                      <a:pt x="8583" y="1619"/>
                    </a:lnTo>
                    <a:lnTo>
                      <a:pt x="8515" y="1497"/>
                    </a:lnTo>
                    <a:lnTo>
                      <a:pt x="8434" y="1361"/>
                    </a:lnTo>
                    <a:lnTo>
                      <a:pt x="8325" y="1239"/>
                    </a:lnTo>
                    <a:lnTo>
                      <a:pt x="8203" y="1116"/>
                    </a:lnTo>
                    <a:lnTo>
                      <a:pt x="8053" y="994"/>
                    </a:lnTo>
                    <a:lnTo>
                      <a:pt x="7890" y="885"/>
                    </a:lnTo>
                    <a:lnTo>
                      <a:pt x="7699" y="776"/>
                    </a:lnTo>
                    <a:lnTo>
                      <a:pt x="7509" y="667"/>
                    </a:lnTo>
                    <a:lnTo>
                      <a:pt x="7291" y="558"/>
                    </a:lnTo>
                    <a:lnTo>
                      <a:pt x="7060" y="463"/>
                    </a:lnTo>
                    <a:lnTo>
                      <a:pt x="6815" y="368"/>
                    </a:lnTo>
                    <a:lnTo>
                      <a:pt x="6570" y="286"/>
                    </a:lnTo>
                    <a:lnTo>
                      <a:pt x="6298" y="218"/>
                    </a:lnTo>
                    <a:lnTo>
                      <a:pt x="6026" y="150"/>
                    </a:lnTo>
                    <a:lnTo>
                      <a:pt x="5740" y="96"/>
                    </a:lnTo>
                    <a:lnTo>
                      <a:pt x="5441" y="55"/>
                    </a:lnTo>
                    <a:lnTo>
                      <a:pt x="5128" y="28"/>
                    </a:lnTo>
                    <a:lnTo>
                      <a:pt x="4829" y="14"/>
                    </a:lnTo>
                    <a:lnTo>
                      <a:pt x="4503" y="1"/>
                    </a:lnTo>
                    <a:close/>
                  </a:path>
                </a:pathLst>
              </a:custGeom>
              <a:solidFill>
                <a:srgbClr val="FDBB92"/>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47" name="Google Shape;1147;p28"/>
              <p:cNvSpPr/>
              <p:nvPr/>
            </p:nvSpPr>
            <p:spPr>
              <a:xfrm>
                <a:off x="1245974" y="3062250"/>
                <a:ext cx="48504" cy="24856"/>
              </a:xfrm>
              <a:custGeom>
                <a:avLst/>
                <a:gdLst/>
                <a:ahLst/>
                <a:cxnLst/>
                <a:rect l="l" t="t" r="r" b="b"/>
                <a:pathLst>
                  <a:path w="1647" h="844" extrusionOk="0">
                    <a:moveTo>
                      <a:pt x="817" y="1"/>
                    </a:moveTo>
                    <a:lnTo>
                      <a:pt x="653" y="14"/>
                    </a:lnTo>
                    <a:lnTo>
                      <a:pt x="504" y="41"/>
                    </a:lnTo>
                    <a:lnTo>
                      <a:pt x="368" y="82"/>
                    </a:lnTo>
                    <a:lnTo>
                      <a:pt x="245" y="123"/>
                    </a:lnTo>
                    <a:lnTo>
                      <a:pt x="137" y="191"/>
                    </a:lnTo>
                    <a:lnTo>
                      <a:pt x="69" y="259"/>
                    </a:lnTo>
                    <a:lnTo>
                      <a:pt x="14" y="341"/>
                    </a:lnTo>
                    <a:lnTo>
                      <a:pt x="14" y="381"/>
                    </a:lnTo>
                    <a:lnTo>
                      <a:pt x="1" y="436"/>
                    </a:lnTo>
                    <a:lnTo>
                      <a:pt x="14" y="477"/>
                    </a:lnTo>
                    <a:lnTo>
                      <a:pt x="28" y="517"/>
                    </a:lnTo>
                    <a:lnTo>
                      <a:pt x="69" y="599"/>
                    </a:lnTo>
                    <a:lnTo>
                      <a:pt x="150" y="667"/>
                    </a:lnTo>
                    <a:lnTo>
                      <a:pt x="245" y="721"/>
                    </a:lnTo>
                    <a:lnTo>
                      <a:pt x="368" y="776"/>
                    </a:lnTo>
                    <a:lnTo>
                      <a:pt x="517" y="817"/>
                    </a:lnTo>
                    <a:lnTo>
                      <a:pt x="667" y="830"/>
                    </a:lnTo>
                    <a:lnTo>
                      <a:pt x="830" y="844"/>
                    </a:lnTo>
                    <a:lnTo>
                      <a:pt x="1007" y="830"/>
                    </a:lnTo>
                    <a:lnTo>
                      <a:pt x="1157" y="803"/>
                    </a:lnTo>
                    <a:lnTo>
                      <a:pt x="1293" y="762"/>
                    </a:lnTo>
                    <a:lnTo>
                      <a:pt x="1415" y="708"/>
                    </a:lnTo>
                    <a:lnTo>
                      <a:pt x="1510" y="640"/>
                    </a:lnTo>
                    <a:lnTo>
                      <a:pt x="1592" y="572"/>
                    </a:lnTo>
                    <a:lnTo>
                      <a:pt x="1633" y="490"/>
                    </a:lnTo>
                    <a:lnTo>
                      <a:pt x="1646" y="449"/>
                    </a:lnTo>
                    <a:lnTo>
                      <a:pt x="1646" y="409"/>
                    </a:lnTo>
                    <a:lnTo>
                      <a:pt x="1646" y="368"/>
                    </a:lnTo>
                    <a:lnTo>
                      <a:pt x="1633" y="327"/>
                    </a:lnTo>
                    <a:lnTo>
                      <a:pt x="1592" y="245"/>
                    </a:lnTo>
                    <a:lnTo>
                      <a:pt x="1510" y="177"/>
                    </a:lnTo>
                    <a:lnTo>
                      <a:pt x="1402" y="109"/>
                    </a:lnTo>
                    <a:lnTo>
                      <a:pt x="1279" y="69"/>
                    </a:lnTo>
                    <a:lnTo>
                      <a:pt x="1143" y="28"/>
                    </a:lnTo>
                    <a:lnTo>
                      <a:pt x="994" y="1"/>
                    </a:lnTo>
                    <a:close/>
                  </a:path>
                </a:pathLst>
              </a:custGeom>
              <a:solidFill>
                <a:srgbClr val="FD967D"/>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48" name="Google Shape;1148;p28"/>
              <p:cNvSpPr/>
              <p:nvPr/>
            </p:nvSpPr>
            <p:spPr>
              <a:xfrm>
                <a:off x="1397792" y="3062250"/>
                <a:ext cx="48504" cy="24856"/>
              </a:xfrm>
              <a:custGeom>
                <a:avLst/>
                <a:gdLst/>
                <a:ahLst/>
                <a:cxnLst/>
                <a:rect l="l" t="t" r="r" b="b"/>
                <a:pathLst>
                  <a:path w="1647" h="844" extrusionOk="0">
                    <a:moveTo>
                      <a:pt x="817" y="1"/>
                    </a:moveTo>
                    <a:lnTo>
                      <a:pt x="654" y="14"/>
                    </a:lnTo>
                    <a:lnTo>
                      <a:pt x="491" y="41"/>
                    </a:lnTo>
                    <a:lnTo>
                      <a:pt x="355" y="82"/>
                    </a:lnTo>
                    <a:lnTo>
                      <a:pt x="232" y="123"/>
                    </a:lnTo>
                    <a:lnTo>
                      <a:pt x="137" y="191"/>
                    </a:lnTo>
                    <a:lnTo>
                      <a:pt x="55" y="259"/>
                    </a:lnTo>
                    <a:lnTo>
                      <a:pt x="15" y="341"/>
                    </a:lnTo>
                    <a:lnTo>
                      <a:pt x="1" y="381"/>
                    </a:lnTo>
                    <a:lnTo>
                      <a:pt x="1" y="436"/>
                    </a:lnTo>
                    <a:lnTo>
                      <a:pt x="1" y="477"/>
                    </a:lnTo>
                    <a:lnTo>
                      <a:pt x="15" y="517"/>
                    </a:lnTo>
                    <a:lnTo>
                      <a:pt x="55" y="599"/>
                    </a:lnTo>
                    <a:lnTo>
                      <a:pt x="137" y="667"/>
                    </a:lnTo>
                    <a:lnTo>
                      <a:pt x="246" y="721"/>
                    </a:lnTo>
                    <a:lnTo>
                      <a:pt x="368" y="776"/>
                    </a:lnTo>
                    <a:lnTo>
                      <a:pt x="504" y="817"/>
                    </a:lnTo>
                    <a:lnTo>
                      <a:pt x="654" y="830"/>
                    </a:lnTo>
                    <a:lnTo>
                      <a:pt x="831" y="844"/>
                    </a:lnTo>
                    <a:lnTo>
                      <a:pt x="994" y="830"/>
                    </a:lnTo>
                    <a:lnTo>
                      <a:pt x="1144" y="803"/>
                    </a:lnTo>
                    <a:lnTo>
                      <a:pt x="1280" y="762"/>
                    </a:lnTo>
                    <a:lnTo>
                      <a:pt x="1402" y="708"/>
                    </a:lnTo>
                    <a:lnTo>
                      <a:pt x="1511" y="640"/>
                    </a:lnTo>
                    <a:lnTo>
                      <a:pt x="1579" y="572"/>
                    </a:lnTo>
                    <a:lnTo>
                      <a:pt x="1633" y="490"/>
                    </a:lnTo>
                    <a:lnTo>
                      <a:pt x="1633" y="449"/>
                    </a:lnTo>
                    <a:lnTo>
                      <a:pt x="1647" y="409"/>
                    </a:lnTo>
                    <a:lnTo>
                      <a:pt x="1633" y="368"/>
                    </a:lnTo>
                    <a:lnTo>
                      <a:pt x="1620" y="327"/>
                    </a:lnTo>
                    <a:lnTo>
                      <a:pt x="1579" y="245"/>
                    </a:lnTo>
                    <a:lnTo>
                      <a:pt x="1497" y="177"/>
                    </a:lnTo>
                    <a:lnTo>
                      <a:pt x="1402" y="109"/>
                    </a:lnTo>
                    <a:lnTo>
                      <a:pt x="1280" y="69"/>
                    </a:lnTo>
                    <a:lnTo>
                      <a:pt x="1130" y="28"/>
                    </a:lnTo>
                    <a:lnTo>
                      <a:pt x="980" y="1"/>
                    </a:lnTo>
                    <a:close/>
                  </a:path>
                </a:pathLst>
              </a:custGeom>
              <a:solidFill>
                <a:srgbClr val="FD967D"/>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49" name="Google Shape;1149;p28"/>
              <p:cNvSpPr/>
              <p:nvPr/>
            </p:nvSpPr>
            <p:spPr>
              <a:xfrm>
                <a:off x="1295657" y="3024995"/>
                <a:ext cx="13635" cy="24473"/>
              </a:xfrm>
              <a:custGeom>
                <a:avLst/>
                <a:gdLst/>
                <a:ahLst/>
                <a:cxnLst/>
                <a:rect l="l" t="t" r="r" b="b"/>
                <a:pathLst>
                  <a:path w="463" h="831" extrusionOk="0">
                    <a:moveTo>
                      <a:pt x="177" y="1"/>
                    </a:moveTo>
                    <a:lnTo>
                      <a:pt x="136" y="28"/>
                    </a:lnTo>
                    <a:lnTo>
                      <a:pt x="95" y="69"/>
                    </a:lnTo>
                    <a:lnTo>
                      <a:pt x="55" y="123"/>
                    </a:lnTo>
                    <a:lnTo>
                      <a:pt x="41" y="177"/>
                    </a:lnTo>
                    <a:lnTo>
                      <a:pt x="14" y="259"/>
                    </a:lnTo>
                    <a:lnTo>
                      <a:pt x="0" y="327"/>
                    </a:lnTo>
                    <a:lnTo>
                      <a:pt x="0" y="422"/>
                    </a:lnTo>
                    <a:lnTo>
                      <a:pt x="0" y="504"/>
                    </a:lnTo>
                    <a:lnTo>
                      <a:pt x="14" y="585"/>
                    </a:lnTo>
                    <a:lnTo>
                      <a:pt x="41" y="653"/>
                    </a:lnTo>
                    <a:lnTo>
                      <a:pt x="68" y="708"/>
                    </a:lnTo>
                    <a:lnTo>
                      <a:pt x="109" y="762"/>
                    </a:lnTo>
                    <a:lnTo>
                      <a:pt x="150" y="803"/>
                    </a:lnTo>
                    <a:lnTo>
                      <a:pt x="191" y="817"/>
                    </a:lnTo>
                    <a:lnTo>
                      <a:pt x="232" y="830"/>
                    </a:lnTo>
                    <a:lnTo>
                      <a:pt x="286" y="817"/>
                    </a:lnTo>
                    <a:lnTo>
                      <a:pt x="327" y="789"/>
                    </a:lnTo>
                    <a:lnTo>
                      <a:pt x="368" y="762"/>
                    </a:lnTo>
                    <a:lnTo>
                      <a:pt x="395" y="708"/>
                    </a:lnTo>
                    <a:lnTo>
                      <a:pt x="422" y="640"/>
                    </a:lnTo>
                    <a:lnTo>
                      <a:pt x="449" y="572"/>
                    </a:lnTo>
                    <a:lnTo>
                      <a:pt x="449" y="490"/>
                    </a:lnTo>
                    <a:lnTo>
                      <a:pt x="463" y="409"/>
                    </a:lnTo>
                    <a:lnTo>
                      <a:pt x="449" y="327"/>
                    </a:lnTo>
                    <a:lnTo>
                      <a:pt x="436" y="245"/>
                    </a:lnTo>
                    <a:lnTo>
                      <a:pt x="422" y="177"/>
                    </a:lnTo>
                    <a:lnTo>
                      <a:pt x="381" y="109"/>
                    </a:lnTo>
                    <a:lnTo>
                      <a:pt x="354" y="69"/>
                    </a:lnTo>
                    <a:lnTo>
                      <a:pt x="313" y="28"/>
                    </a:lnTo>
                    <a:lnTo>
                      <a:pt x="272" y="1"/>
                    </a:lnTo>
                    <a:close/>
                  </a:path>
                </a:pathLst>
              </a:custGeom>
              <a:solidFill>
                <a:srgbClr val="002029"/>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50" name="Google Shape;1150;p28"/>
              <p:cNvSpPr/>
              <p:nvPr/>
            </p:nvSpPr>
            <p:spPr>
              <a:xfrm>
                <a:off x="1269623" y="2994161"/>
                <a:ext cx="53687" cy="25651"/>
              </a:xfrm>
              <a:custGeom>
                <a:avLst/>
                <a:gdLst/>
                <a:ahLst/>
                <a:cxnLst/>
                <a:rect l="l" t="t" r="r" b="b"/>
                <a:pathLst>
                  <a:path w="1823" h="871" extrusionOk="0">
                    <a:moveTo>
                      <a:pt x="1156" y="0"/>
                    </a:moveTo>
                    <a:lnTo>
                      <a:pt x="1034" y="14"/>
                    </a:lnTo>
                    <a:lnTo>
                      <a:pt x="911" y="27"/>
                    </a:lnTo>
                    <a:lnTo>
                      <a:pt x="789" y="55"/>
                    </a:lnTo>
                    <a:lnTo>
                      <a:pt x="680" y="95"/>
                    </a:lnTo>
                    <a:lnTo>
                      <a:pt x="571" y="136"/>
                    </a:lnTo>
                    <a:lnTo>
                      <a:pt x="476" y="191"/>
                    </a:lnTo>
                    <a:lnTo>
                      <a:pt x="299" y="299"/>
                    </a:lnTo>
                    <a:lnTo>
                      <a:pt x="150" y="422"/>
                    </a:lnTo>
                    <a:lnTo>
                      <a:pt x="41" y="544"/>
                    </a:lnTo>
                    <a:lnTo>
                      <a:pt x="27" y="585"/>
                    </a:lnTo>
                    <a:lnTo>
                      <a:pt x="14" y="612"/>
                    </a:lnTo>
                    <a:lnTo>
                      <a:pt x="0" y="694"/>
                    </a:lnTo>
                    <a:lnTo>
                      <a:pt x="27" y="762"/>
                    </a:lnTo>
                    <a:lnTo>
                      <a:pt x="55" y="803"/>
                    </a:lnTo>
                    <a:lnTo>
                      <a:pt x="82" y="830"/>
                    </a:lnTo>
                    <a:lnTo>
                      <a:pt x="123" y="857"/>
                    </a:lnTo>
                    <a:lnTo>
                      <a:pt x="163" y="871"/>
                    </a:lnTo>
                    <a:lnTo>
                      <a:pt x="218" y="871"/>
                    </a:lnTo>
                    <a:lnTo>
                      <a:pt x="272" y="857"/>
                    </a:lnTo>
                    <a:lnTo>
                      <a:pt x="313" y="830"/>
                    </a:lnTo>
                    <a:lnTo>
                      <a:pt x="354" y="789"/>
                    </a:lnTo>
                    <a:lnTo>
                      <a:pt x="449" y="694"/>
                    </a:lnTo>
                    <a:lnTo>
                      <a:pt x="558" y="599"/>
                    </a:lnTo>
                    <a:lnTo>
                      <a:pt x="707" y="517"/>
                    </a:lnTo>
                    <a:lnTo>
                      <a:pt x="789" y="476"/>
                    </a:lnTo>
                    <a:lnTo>
                      <a:pt x="871" y="449"/>
                    </a:lnTo>
                    <a:lnTo>
                      <a:pt x="966" y="422"/>
                    </a:lnTo>
                    <a:lnTo>
                      <a:pt x="1075" y="408"/>
                    </a:lnTo>
                    <a:lnTo>
                      <a:pt x="1184" y="408"/>
                    </a:lnTo>
                    <a:lnTo>
                      <a:pt x="1292" y="422"/>
                    </a:lnTo>
                    <a:lnTo>
                      <a:pt x="1415" y="449"/>
                    </a:lnTo>
                    <a:lnTo>
                      <a:pt x="1537" y="490"/>
                    </a:lnTo>
                    <a:lnTo>
                      <a:pt x="1605" y="517"/>
                    </a:lnTo>
                    <a:lnTo>
                      <a:pt x="1687" y="503"/>
                    </a:lnTo>
                    <a:lnTo>
                      <a:pt x="1755" y="463"/>
                    </a:lnTo>
                    <a:lnTo>
                      <a:pt x="1782" y="435"/>
                    </a:lnTo>
                    <a:lnTo>
                      <a:pt x="1796" y="408"/>
                    </a:lnTo>
                    <a:lnTo>
                      <a:pt x="1809" y="367"/>
                    </a:lnTo>
                    <a:lnTo>
                      <a:pt x="1823" y="327"/>
                    </a:lnTo>
                    <a:lnTo>
                      <a:pt x="1809" y="245"/>
                    </a:lnTo>
                    <a:lnTo>
                      <a:pt x="1768" y="177"/>
                    </a:lnTo>
                    <a:lnTo>
                      <a:pt x="1741" y="163"/>
                    </a:lnTo>
                    <a:lnTo>
                      <a:pt x="1700" y="136"/>
                    </a:lnTo>
                    <a:lnTo>
                      <a:pt x="1564" y="82"/>
                    </a:lnTo>
                    <a:lnTo>
                      <a:pt x="1428" y="41"/>
                    </a:lnTo>
                    <a:lnTo>
                      <a:pt x="1292" y="14"/>
                    </a:lnTo>
                    <a:lnTo>
                      <a:pt x="1156" y="0"/>
                    </a:lnTo>
                    <a:close/>
                  </a:path>
                </a:pathLst>
              </a:custGeom>
              <a:solidFill>
                <a:srgbClr val="002029"/>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51" name="Google Shape;1151;p28"/>
              <p:cNvSpPr/>
              <p:nvPr/>
            </p:nvSpPr>
            <p:spPr>
              <a:xfrm>
                <a:off x="1389399" y="3024995"/>
                <a:ext cx="13635" cy="24473"/>
              </a:xfrm>
              <a:custGeom>
                <a:avLst/>
                <a:gdLst/>
                <a:ahLst/>
                <a:cxnLst/>
                <a:rect l="l" t="t" r="r" b="b"/>
                <a:pathLst>
                  <a:path w="463" h="831" extrusionOk="0">
                    <a:moveTo>
                      <a:pt x="191" y="1"/>
                    </a:moveTo>
                    <a:lnTo>
                      <a:pt x="150" y="28"/>
                    </a:lnTo>
                    <a:lnTo>
                      <a:pt x="109" y="69"/>
                    </a:lnTo>
                    <a:lnTo>
                      <a:pt x="82" y="109"/>
                    </a:lnTo>
                    <a:lnTo>
                      <a:pt x="41" y="177"/>
                    </a:lnTo>
                    <a:lnTo>
                      <a:pt x="27" y="245"/>
                    </a:lnTo>
                    <a:lnTo>
                      <a:pt x="14" y="327"/>
                    </a:lnTo>
                    <a:lnTo>
                      <a:pt x="0" y="409"/>
                    </a:lnTo>
                    <a:lnTo>
                      <a:pt x="0" y="490"/>
                    </a:lnTo>
                    <a:lnTo>
                      <a:pt x="14" y="572"/>
                    </a:lnTo>
                    <a:lnTo>
                      <a:pt x="41" y="640"/>
                    </a:lnTo>
                    <a:lnTo>
                      <a:pt x="68" y="708"/>
                    </a:lnTo>
                    <a:lnTo>
                      <a:pt x="95" y="762"/>
                    </a:lnTo>
                    <a:lnTo>
                      <a:pt x="136" y="789"/>
                    </a:lnTo>
                    <a:lnTo>
                      <a:pt x="177" y="817"/>
                    </a:lnTo>
                    <a:lnTo>
                      <a:pt x="232" y="830"/>
                    </a:lnTo>
                    <a:lnTo>
                      <a:pt x="272" y="817"/>
                    </a:lnTo>
                    <a:lnTo>
                      <a:pt x="313" y="803"/>
                    </a:lnTo>
                    <a:lnTo>
                      <a:pt x="354" y="762"/>
                    </a:lnTo>
                    <a:lnTo>
                      <a:pt x="395" y="708"/>
                    </a:lnTo>
                    <a:lnTo>
                      <a:pt x="422" y="653"/>
                    </a:lnTo>
                    <a:lnTo>
                      <a:pt x="436" y="585"/>
                    </a:lnTo>
                    <a:lnTo>
                      <a:pt x="463" y="504"/>
                    </a:lnTo>
                    <a:lnTo>
                      <a:pt x="463" y="422"/>
                    </a:lnTo>
                    <a:lnTo>
                      <a:pt x="463" y="327"/>
                    </a:lnTo>
                    <a:lnTo>
                      <a:pt x="449" y="259"/>
                    </a:lnTo>
                    <a:lnTo>
                      <a:pt x="422" y="177"/>
                    </a:lnTo>
                    <a:lnTo>
                      <a:pt x="395" y="123"/>
                    </a:lnTo>
                    <a:lnTo>
                      <a:pt x="368" y="69"/>
                    </a:lnTo>
                    <a:lnTo>
                      <a:pt x="327" y="28"/>
                    </a:lnTo>
                    <a:lnTo>
                      <a:pt x="286" y="1"/>
                    </a:lnTo>
                    <a:close/>
                  </a:path>
                </a:pathLst>
              </a:custGeom>
              <a:solidFill>
                <a:srgbClr val="002029"/>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52" name="Google Shape;1152;p28"/>
              <p:cNvSpPr/>
              <p:nvPr/>
            </p:nvSpPr>
            <p:spPr>
              <a:xfrm>
                <a:off x="1375380" y="2994161"/>
                <a:ext cx="53687" cy="25651"/>
              </a:xfrm>
              <a:custGeom>
                <a:avLst/>
                <a:gdLst/>
                <a:ahLst/>
                <a:cxnLst/>
                <a:rect l="l" t="t" r="r" b="b"/>
                <a:pathLst>
                  <a:path w="1823" h="871" extrusionOk="0">
                    <a:moveTo>
                      <a:pt x="667" y="0"/>
                    </a:moveTo>
                    <a:lnTo>
                      <a:pt x="531" y="14"/>
                    </a:lnTo>
                    <a:lnTo>
                      <a:pt x="395" y="41"/>
                    </a:lnTo>
                    <a:lnTo>
                      <a:pt x="259" y="82"/>
                    </a:lnTo>
                    <a:lnTo>
                      <a:pt x="123" y="136"/>
                    </a:lnTo>
                    <a:lnTo>
                      <a:pt x="82" y="163"/>
                    </a:lnTo>
                    <a:lnTo>
                      <a:pt x="55" y="177"/>
                    </a:lnTo>
                    <a:lnTo>
                      <a:pt x="14" y="245"/>
                    </a:lnTo>
                    <a:lnTo>
                      <a:pt x="0" y="327"/>
                    </a:lnTo>
                    <a:lnTo>
                      <a:pt x="14" y="367"/>
                    </a:lnTo>
                    <a:lnTo>
                      <a:pt x="27" y="408"/>
                    </a:lnTo>
                    <a:lnTo>
                      <a:pt x="41" y="435"/>
                    </a:lnTo>
                    <a:lnTo>
                      <a:pt x="68" y="463"/>
                    </a:lnTo>
                    <a:lnTo>
                      <a:pt x="136" y="503"/>
                    </a:lnTo>
                    <a:lnTo>
                      <a:pt x="204" y="517"/>
                    </a:lnTo>
                    <a:lnTo>
                      <a:pt x="286" y="490"/>
                    </a:lnTo>
                    <a:lnTo>
                      <a:pt x="408" y="449"/>
                    </a:lnTo>
                    <a:lnTo>
                      <a:pt x="531" y="422"/>
                    </a:lnTo>
                    <a:lnTo>
                      <a:pt x="640" y="408"/>
                    </a:lnTo>
                    <a:lnTo>
                      <a:pt x="748" y="408"/>
                    </a:lnTo>
                    <a:lnTo>
                      <a:pt x="857" y="422"/>
                    </a:lnTo>
                    <a:lnTo>
                      <a:pt x="952" y="449"/>
                    </a:lnTo>
                    <a:lnTo>
                      <a:pt x="1034" y="476"/>
                    </a:lnTo>
                    <a:lnTo>
                      <a:pt x="1116" y="517"/>
                    </a:lnTo>
                    <a:lnTo>
                      <a:pt x="1265" y="599"/>
                    </a:lnTo>
                    <a:lnTo>
                      <a:pt x="1360" y="694"/>
                    </a:lnTo>
                    <a:lnTo>
                      <a:pt x="1469" y="789"/>
                    </a:lnTo>
                    <a:lnTo>
                      <a:pt x="1510" y="830"/>
                    </a:lnTo>
                    <a:lnTo>
                      <a:pt x="1551" y="857"/>
                    </a:lnTo>
                    <a:lnTo>
                      <a:pt x="1605" y="871"/>
                    </a:lnTo>
                    <a:lnTo>
                      <a:pt x="1660" y="871"/>
                    </a:lnTo>
                    <a:lnTo>
                      <a:pt x="1701" y="857"/>
                    </a:lnTo>
                    <a:lnTo>
                      <a:pt x="1741" y="830"/>
                    </a:lnTo>
                    <a:lnTo>
                      <a:pt x="1796" y="762"/>
                    </a:lnTo>
                    <a:lnTo>
                      <a:pt x="1823" y="694"/>
                    </a:lnTo>
                    <a:lnTo>
                      <a:pt x="1809" y="612"/>
                    </a:lnTo>
                    <a:lnTo>
                      <a:pt x="1796" y="585"/>
                    </a:lnTo>
                    <a:lnTo>
                      <a:pt x="1782" y="544"/>
                    </a:lnTo>
                    <a:lnTo>
                      <a:pt x="1673" y="422"/>
                    </a:lnTo>
                    <a:lnTo>
                      <a:pt x="1524" y="299"/>
                    </a:lnTo>
                    <a:lnTo>
                      <a:pt x="1347" y="191"/>
                    </a:lnTo>
                    <a:lnTo>
                      <a:pt x="1252" y="136"/>
                    </a:lnTo>
                    <a:lnTo>
                      <a:pt x="1143" y="95"/>
                    </a:lnTo>
                    <a:lnTo>
                      <a:pt x="1034" y="55"/>
                    </a:lnTo>
                    <a:lnTo>
                      <a:pt x="912" y="27"/>
                    </a:lnTo>
                    <a:lnTo>
                      <a:pt x="789" y="14"/>
                    </a:lnTo>
                    <a:lnTo>
                      <a:pt x="667" y="0"/>
                    </a:lnTo>
                    <a:close/>
                  </a:path>
                </a:pathLst>
              </a:custGeom>
              <a:solidFill>
                <a:srgbClr val="002029"/>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53" name="Google Shape;1153;p28"/>
              <p:cNvSpPr/>
              <p:nvPr/>
            </p:nvSpPr>
            <p:spPr>
              <a:xfrm>
                <a:off x="1301665" y="3114731"/>
                <a:ext cx="90971" cy="20851"/>
              </a:xfrm>
              <a:custGeom>
                <a:avLst/>
                <a:gdLst/>
                <a:ahLst/>
                <a:cxnLst/>
                <a:rect l="l" t="t" r="r" b="b"/>
                <a:pathLst>
                  <a:path w="3089" h="708" extrusionOk="0">
                    <a:moveTo>
                      <a:pt x="109" y="0"/>
                    </a:moveTo>
                    <a:lnTo>
                      <a:pt x="55" y="28"/>
                    </a:lnTo>
                    <a:lnTo>
                      <a:pt x="28" y="55"/>
                    </a:lnTo>
                    <a:lnTo>
                      <a:pt x="0" y="109"/>
                    </a:lnTo>
                    <a:lnTo>
                      <a:pt x="0" y="164"/>
                    </a:lnTo>
                    <a:lnTo>
                      <a:pt x="28" y="205"/>
                    </a:lnTo>
                    <a:lnTo>
                      <a:pt x="55" y="245"/>
                    </a:lnTo>
                    <a:lnTo>
                      <a:pt x="191" y="327"/>
                    </a:lnTo>
                    <a:lnTo>
                      <a:pt x="327" y="395"/>
                    </a:lnTo>
                    <a:lnTo>
                      <a:pt x="504" y="477"/>
                    </a:lnTo>
                    <a:lnTo>
                      <a:pt x="721" y="558"/>
                    </a:lnTo>
                    <a:lnTo>
                      <a:pt x="966" y="626"/>
                    </a:lnTo>
                    <a:lnTo>
                      <a:pt x="1252" y="681"/>
                    </a:lnTo>
                    <a:lnTo>
                      <a:pt x="1388" y="694"/>
                    </a:lnTo>
                    <a:lnTo>
                      <a:pt x="1537" y="708"/>
                    </a:lnTo>
                    <a:lnTo>
                      <a:pt x="1592" y="708"/>
                    </a:lnTo>
                    <a:lnTo>
                      <a:pt x="1755" y="694"/>
                    </a:lnTo>
                    <a:lnTo>
                      <a:pt x="1905" y="681"/>
                    </a:lnTo>
                    <a:lnTo>
                      <a:pt x="2054" y="667"/>
                    </a:lnTo>
                    <a:lnTo>
                      <a:pt x="2190" y="640"/>
                    </a:lnTo>
                    <a:lnTo>
                      <a:pt x="2435" y="558"/>
                    </a:lnTo>
                    <a:lnTo>
                      <a:pt x="2639" y="477"/>
                    </a:lnTo>
                    <a:lnTo>
                      <a:pt x="2802" y="395"/>
                    </a:lnTo>
                    <a:lnTo>
                      <a:pt x="2938" y="313"/>
                    </a:lnTo>
                    <a:lnTo>
                      <a:pt x="3047" y="232"/>
                    </a:lnTo>
                    <a:lnTo>
                      <a:pt x="3074" y="191"/>
                    </a:lnTo>
                    <a:lnTo>
                      <a:pt x="3088" y="150"/>
                    </a:lnTo>
                    <a:lnTo>
                      <a:pt x="3088" y="96"/>
                    </a:lnTo>
                    <a:lnTo>
                      <a:pt x="3061" y="55"/>
                    </a:lnTo>
                    <a:lnTo>
                      <a:pt x="3020" y="14"/>
                    </a:lnTo>
                    <a:lnTo>
                      <a:pt x="2966" y="0"/>
                    </a:lnTo>
                    <a:lnTo>
                      <a:pt x="2911" y="14"/>
                    </a:lnTo>
                    <a:lnTo>
                      <a:pt x="2870" y="28"/>
                    </a:lnTo>
                    <a:lnTo>
                      <a:pt x="2775" y="96"/>
                    </a:lnTo>
                    <a:lnTo>
                      <a:pt x="2680" y="164"/>
                    </a:lnTo>
                    <a:lnTo>
                      <a:pt x="2530" y="232"/>
                    </a:lnTo>
                    <a:lnTo>
                      <a:pt x="2340" y="313"/>
                    </a:lnTo>
                    <a:lnTo>
                      <a:pt x="2122" y="381"/>
                    </a:lnTo>
                    <a:lnTo>
                      <a:pt x="1877" y="422"/>
                    </a:lnTo>
                    <a:lnTo>
                      <a:pt x="1728" y="436"/>
                    </a:lnTo>
                    <a:lnTo>
                      <a:pt x="1415" y="436"/>
                    </a:lnTo>
                    <a:lnTo>
                      <a:pt x="1279" y="422"/>
                    </a:lnTo>
                    <a:lnTo>
                      <a:pt x="1034" y="368"/>
                    </a:lnTo>
                    <a:lnTo>
                      <a:pt x="803" y="300"/>
                    </a:lnTo>
                    <a:lnTo>
                      <a:pt x="599" y="232"/>
                    </a:lnTo>
                    <a:lnTo>
                      <a:pt x="436" y="150"/>
                    </a:lnTo>
                    <a:lnTo>
                      <a:pt x="313" y="96"/>
                    </a:lnTo>
                    <a:lnTo>
                      <a:pt x="204" y="28"/>
                    </a:lnTo>
                    <a:lnTo>
                      <a:pt x="164" y="0"/>
                    </a:lnTo>
                    <a:close/>
                  </a:path>
                </a:pathLst>
              </a:custGeom>
              <a:solidFill>
                <a:srgbClr val="FD967D"/>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54" name="Google Shape;1154;p28"/>
              <p:cNvSpPr/>
              <p:nvPr/>
            </p:nvSpPr>
            <p:spPr>
              <a:xfrm>
                <a:off x="1338920" y="3023788"/>
                <a:ext cx="25651" cy="74155"/>
              </a:xfrm>
              <a:custGeom>
                <a:avLst/>
                <a:gdLst/>
                <a:ahLst/>
                <a:cxnLst/>
                <a:rect l="l" t="t" r="r" b="b"/>
                <a:pathLst>
                  <a:path w="871" h="2518" extrusionOk="0">
                    <a:moveTo>
                      <a:pt x="408" y="1"/>
                    </a:moveTo>
                    <a:lnTo>
                      <a:pt x="368" y="14"/>
                    </a:lnTo>
                    <a:lnTo>
                      <a:pt x="327" y="55"/>
                    </a:lnTo>
                    <a:lnTo>
                      <a:pt x="300" y="96"/>
                    </a:lnTo>
                    <a:lnTo>
                      <a:pt x="300" y="150"/>
                    </a:lnTo>
                    <a:lnTo>
                      <a:pt x="504" y="1443"/>
                    </a:lnTo>
                    <a:lnTo>
                      <a:pt x="572" y="1946"/>
                    </a:lnTo>
                    <a:lnTo>
                      <a:pt x="599" y="2245"/>
                    </a:lnTo>
                    <a:lnTo>
                      <a:pt x="422" y="2245"/>
                    </a:lnTo>
                    <a:lnTo>
                      <a:pt x="300" y="2232"/>
                    </a:lnTo>
                    <a:lnTo>
                      <a:pt x="164" y="2204"/>
                    </a:lnTo>
                    <a:lnTo>
                      <a:pt x="109" y="2204"/>
                    </a:lnTo>
                    <a:lnTo>
                      <a:pt x="68" y="2218"/>
                    </a:lnTo>
                    <a:lnTo>
                      <a:pt x="28" y="2245"/>
                    </a:lnTo>
                    <a:lnTo>
                      <a:pt x="0" y="2300"/>
                    </a:lnTo>
                    <a:lnTo>
                      <a:pt x="0" y="2354"/>
                    </a:lnTo>
                    <a:lnTo>
                      <a:pt x="14" y="2395"/>
                    </a:lnTo>
                    <a:lnTo>
                      <a:pt x="55" y="2436"/>
                    </a:lnTo>
                    <a:lnTo>
                      <a:pt x="96" y="2463"/>
                    </a:lnTo>
                    <a:lnTo>
                      <a:pt x="286" y="2490"/>
                    </a:lnTo>
                    <a:lnTo>
                      <a:pt x="395" y="2504"/>
                    </a:lnTo>
                    <a:lnTo>
                      <a:pt x="517" y="2517"/>
                    </a:lnTo>
                    <a:lnTo>
                      <a:pt x="667" y="2504"/>
                    </a:lnTo>
                    <a:lnTo>
                      <a:pt x="721" y="2490"/>
                    </a:lnTo>
                    <a:lnTo>
                      <a:pt x="776" y="2463"/>
                    </a:lnTo>
                    <a:lnTo>
                      <a:pt x="817" y="2422"/>
                    </a:lnTo>
                    <a:lnTo>
                      <a:pt x="830" y="2395"/>
                    </a:lnTo>
                    <a:lnTo>
                      <a:pt x="857" y="2354"/>
                    </a:lnTo>
                    <a:lnTo>
                      <a:pt x="871" y="2313"/>
                    </a:lnTo>
                    <a:lnTo>
                      <a:pt x="857" y="2191"/>
                    </a:lnTo>
                    <a:lnTo>
                      <a:pt x="844" y="1959"/>
                    </a:lnTo>
                    <a:lnTo>
                      <a:pt x="748" y="1320"/>
                    </a:lnTo>
                    <a:lnTo>
                      <a:pt x="558" y="110"/>
                    </a:lnTo>
                    <a:lnTo>
                      <a:pt x="544" y="55"/>
                    </a:lnTo>
                    <a:lnTo>
                      <a:pt x="517" y="28"/>
                    </a:lnTo>
                    <a:lnTo>
                      <a:pt x="463" y="1"/>
                    </a:lnTo>
                    <a:close/>
                  </a:path>
                </a:pathLst>
              </a:custGeom>
              <a:solidFill>
                <a:srgbClr val="FD967D"/>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55" name="Google Shape;1155;p28"/>
              <p:cNvSpPr/>
              <p:nvPr/>
            </p:nvSpPr>
            <p:spPr>
              <a:xfrm>
                <a:off x="1207129" y="2873561"/>
                <a:ext cx="266817" cy="174697"/>
              </a:xfrm>
              <a:custGeom>
                <a:avLst/>
                <a:gdLst/>
                <a:ahLst/>
                <a:cxnLst/>
                <a:rect l="l" t="t" r="r" b="b"/>
                <a:pathLst>
                  <a:path w="9060" h="5932" extrusionOk="0">
                    <a:moveTo>
                      <a:pt x="4775" y="1"/>
                    </a:moveTo>
                    <a:lnTo>
                      <a:pt x="4489" y="14"/>
                    </a:lnTo>
                    <a:lnTo>
                      <a:pt x="4217" y="28"/>
                    </a:lnTo>
                    <a:lnTo>
                      <a:pt x="3931" y="55"/>
                    </a:lnTo>
                    <a:lnTo>
                      <a:pt x="3646" y="110"/>
                    </a:lnTo>
                    <a:lnTo>
                      <a:pt x="3346" y="164"/>
                    </a:lnTo>
                    <a:lnTo>
                      <a:pt x="3047" y="246"/>
                    </a:lnTo>
                    <a:lnTo>
                      <a:pt x="2748" y="341"/>
                    </a:lnTo>
                    <a:lnTo>
                      <a:pt x="2190" y="531"/>
                    </a:lnTo>
                    <a:lnTo>
                      <a:pt x="1700" y="735"/>
                    </a:lnTo>
                    <a:lnTo>
                      <a:pt x="1292" y="939"/>
                    </a:lnTo>
                    <a:lnTo>
                      <a:pt x="952" y="1130"/>
                    </a:lnTo>
                    <a:lnTo>
                      <a:pt x="680" y="1334"/>
                    </a:lnTo>
                    <a:lnTo>
                      <a:pt x="558" y="1429"/>
                    </a:lnTo>
                    <a:lnTo>
                      <a:pt x="449" y="1524"/>
                    </a:lnTo>
                    <a:lnTo>
                      <a:pt x="367" y="1619"/>
                    </a:lnTo>
                    <a:lnTo>
                      <a:pt x="286" y="1701"/>
                    </a:lnTo>
                    <a:lnTo>
                      <a:pt x="163" y="1891"/>
                    </a:lnTo>
                    <a:lnTo>
                      <a:pt x="68" y="2068"/>
                    </a:lnTo>
                    <a:lnTo>
                      <a:pt x="14" y="2232"/>
                    </a:lnTo>
                    <a:lnTo>
                      <a:pt x="0" y="2381"/>
                    </a:lnTo>
                    <a:lnTo>
                      <a:pt x="0" y="2531"/>
                    </a:lnTo>
                    <a:lnTo>
                      <a:pt x="14" y="2653"/>
                    </a:lnTo>
                    <a:lnTo>
                      <a:pt x="41" y="2776"/>
                    </a:lnTo>
                    <a:lnTo>
                      <a:pt x="95" y="2966"/>
                    </a:lnTo>
                    <a:lnTo>
                      <a:pt x="163" y="3211"/>
                    </a:lnTo>
                    <a:lnTo>
                      <a:pt x="245" y="3592"/>
                    </a:lnTo>
                    <a:lnTo>
                      <a:pt x="435" y="4571"/>
                    </a:lnTo>
                    <a:lnTo>
                      <a:pt x="531" y="5047"/>
                    </a:lnTo>
                    <a:lnTo>
                      <a:pt x="626" y="5469"/>
                    </a:lnTo>
                    <a:lnTo>
                      <a:pt x="680" y="5632"/>
                    </a:lnTo>
                    <a:lnTo>
                      <a:pt x="721" y="5768"/>
                    </a:lnTo>
                    <a:lnTo>
                      <a:pt x="762" y="5863"/>
                    </a:lnTo>
                    <a:lnTo>
                      <a:pt x="789" y="5891"/>
                    </a:lnTo>
                    <a:lnTo>
                      <a:pt x="816" y="5904"/>
                    </a:lnTo>
                    <a:lnTo>
                      <a:pt x="830" y="5891"/>
                    </a:lnTo>
                    <a:lnTo>
                      <a:pt x="857" y="5850"/>
                    </a:lnTo>
                    <a:lnTo>
                      <a:pt x="884" y="5714"/>
                    </a:lnTo>
                    <a:lnTo>
                      <a:pt x="925" y="5496"/>
                    </a:lnTo>
                    <a:lnTo>
                      <a:pt x="952" y="5238"/>
                    </a:lnTo>
                    <a:lnTo>
                      <a:pt x="993" y="4721"/>
                    </a:lnTo>
                    <a:lnTo>
                      <a:pt x="1034" y="4408"/>
                    </a:lnTo>
                    <a:lnTo>
                      <a:pt x="1143" y="3864"/>
                    </a:lnTo>
                    <a:lnTo>
                      <a:pt x="1197" y="3537"/>
                    </a:lnTo>
                    <a:lnTo>
                      <a:pt x="1211" y="3401"/>
                    </a:lnTo>
                    <a:lnTo>
                      <a:pt x="1197" y="3306"/>
                    </a:lnTo>
                    <a:lnTo>
                      <a:pt x="1197" y="3197"/>
                    </a:lnTo>
                    <a:lnTo>
                      <a:pt x="1184" y="3089"/>
                    </a:lnTo>
                    <a:lnTo>
                      <a:pt x="1197" y="2966"/>
                    </a:lnTo>
                    <a:lnTo>
                      <a:pt x="1211" y="2830"/>
                    </a:lnTo>
                    <a:lnTo>
                      <a:pt x="1252" y="2694"/>
                    </a:lnTo>
                    <a:lnTo>
                      <a:pt x="1320" y="2544"/>
                    </a:lnTo>
                    <a:lnTo>
                      <a:pt x="1401" y="2408"/>
                    </a:lnTo>
                    <a:lnTo>
                      <a:pt x="1510" y="2272"/>
                    </a:lnTo>
                    <a:lnTo>
                      <a:pt x="1673" y="2109"/>
                    </a:lnTo>
                    <a:lnTo>
                      <a:pt x="1768" y="2000"/>
                    </a:lnTo>
                    <a:lnTo>
                      <a:pt x="1877" y="1851"/>
                    </a:lnTo>
                    <a:lnTo>
                      <a:pt x="1932" y="1810"/>
                    </a:lnTo>
                    <a:lnTo>
                      <a:pt x="1986" y="1755"/>
                    </a:lnTo>
                    <a:lnTo>
                      <a:pt x="2217" y="1633"/>
                    </a:lnTo>
                    <a:lnTo>
                      <a:pt x="2340" y="1579"/>
                    </a:lnTo>
                    <a:lnTo>
                      <a:pt x="2489" y="1511"/>
                    </a:lnTo>
                    <a:lnTo>
                      <a:pt x="2666" y="1456"/>
                    </a:lnTo>
                    <a:lnTo>
                      <a:pt x="2857" y="1415"/>
                    </a:lnTo>
                    <a:lnTo>
                      <a:pt x="3306" y="1320"/>
                    </a:lnTo>
                    <a:lnTo>
                      <a:pt x="3782" y="1239"/>
                    </a:lnTo>
                    <a:lnTo>
                      <a:pt x="4285" y="1198"/>
                    </a:lnTo>
                    <a:lnTo>
                      <a:pt x="5033" y="1198"/>
                    </a:lnTo>
                    <a:lnTo>
                      <a:pt x="5278" y="1225"/>
                    </a:lnTo>
                    <a:lnTo>
                      <a:pt x="5496" y="1252"/>
                    </a:lnTo>
                    <a:lnTo>
                      <a:pt x="5700" y="1307"/>
                    </a:lnTo>
                    <a:lnTo>
                      <a:pt x="6978" y="1633"/>
                    </a:lnTo>
                    <a:lnTo>
                      <a:pt x="7427" y="1742"/>
                    </a:lnTo>
                    <a:lnTo>
                      <a:pt x="7808" y="1823"/>
                    </a:lnTo>
                    <a:lnTo>
                      <a:pt x="7890" y="1851"/>
                    </a:lnTo>
                    <a:lnTo>
                      <a:pt x="7971" y="1891"/>
                    </a:lnTo>
                    <a:lnTo>
                      <a:pt x="8026" y="1946"/>
                    </a:lnTo>
                    <a:lnTo>
                      <a:pt x="8080" y="2000"/>
                    </a:lnTo>
                    <a:lnTo>
                      <a:pt x="8134" y="2068"/>
                    </a:lnTo>
                    <a:lnTo>
                      <a:pt x="8162" y="2150"/>
                    </a:lnTo>
                    <a:lnTo>
                      <a:pt x="8230" y="2300"/>
                    </a:lnTo>
                    <a:lnTo>
                      <a:pt x="8257" y="2463"/>
                    </a:lnTo>
                    <a:lnTo>
                      <a:pt x="8284" y="2612"/>
                    </a:lnTo>
                    <a:lnTo>
                      <a:pt x="8311" y="2735"/>
                    </a:lnTo>
                    <a:lnTo>
                      <a:pt x="8352" y="2816"/>
                    </a:lnTo>
                    <a:lnTo>
                      <a:pt x="8366" y="2871"/>
                    </a:lnTo>
                    <a:lnTo>
                      <a:pt x="8379" y="2980"/>
                    </a:lnTo>
                    <a:lnTo>
                      <a:pt x="8393" y="3347"/>
                    </a:lnTo>
                    <a:lnTo>
                      <a:pt x="8420" y="4381"/>
                    </a:lnTo>
                    <a:lnTo>
                      <a:pt x="8434" y="4925"/>
                    </a:lnTo>
                    <a:lnTo>
                      <a:pt x="8475" y="5415"/>
                    </a:lnTo>
                    <a:lnTo>
                      <a:pt x="8488" y="5605"/>
                    </a:lnTo>
                    <a:lnTo>
                      <a:pt x="8515" y="5768"/>
                    </a:lnTo>
                    <a:lnTo>
                      <a:pt x="8556" y="5877"/>
                    </a:lnTo>
                    <a:lnTo>
                      <a:pt x="8570" y="5904"/>
                    </a:lnTo>
                    <a:lnTo>
                      <a:pt x="8597" y="5931"/>
                    </a:lnTo>
                    <a:lnTo>
                      <a:pt x="8611" y="5931"/>
                    </a:lnTo>
                    <a:lnTo>
                      <a:pt x="8638" y="5918"/>
                    </a:lnTo>
                    <a:lnTo>
                      <a:pt x="8692" y="5836"/>
                    </a:lnTo>
                    <a:lnTo>
                      <a:pt x="8733" y="5700"/>
                    </a:lnTo>
                    <a:lnTo>
                      <a:pt x="8787" y="5523"/>
                    </a:lnTo>
                    <a:lnTo>
                      <a:pt x="8842" y="5292"/>
                    </a:lnTo>
                    <a:lnTo>
                      <a:pt x="8896" y="5034"/>
                    </a:lnTo>
                    <a:lnTo>
                      <a:pt x="8978" y="4435"/>
                    </a:lnTo>
                    <a:lnTo>
                      <a:pt x="9005" y="4109"/>
                    </a:lnTo>
                    <a:lnTo>
                      <a:pt x="9032" y="3782"/>
                    </a:lnTo>
                    <a:lnTo>
                      <a:pt x="9046" y="3456"/>
                    </a:lnTo>
                    <a:lnTo>
                      <a:pt x="9059" y="3129"/>
                    </a:lnTo>
                    <a:lnTo>
                      <a:pt x="9046" y="2830"/>
                    </a:lnTo>
                    <a:lnTo>
                      <a:pt x="9032" y="2544"/>
                    </a:lnTo>
                    <a:lnTo>
                      <a:pt x="8991" y="2286"/>
                    </a:lnTo>
                    <a:lnTo>
                      <a:pt x="8937" y="2068"/>
                    </a:lnTo>
                    <a:lnTo>
                      <a:pt x="8910" y="1973"/>
                    </a:lnTo>
                    <a:lnTo>
                      <a:pt x="8855" y="1864"/>
                    </a:lnTo>
                    <a:lnTo>
                      <a:pt x="8787" y="1755"/>
                    </a:lnTo>
                    <a:lnTo>
                      <a:pt x="8719" y="1660"/>
                    </a:lnTo>
                    <a:lnTo>
                      <a:pt x="8624" y="1538"/>
                    </a:lnTo>
                    <a:lnTo>
                      <a:pt x="8529" y="1429"/>
                    </a:lnTo>
                    <a:lnTo>
                      <a:pt x="8420" y="1320"/>
                    </a:lnTo>
                    <a:lnTo>
                      <a:pt x="8298" y="1211"/>
                    </a:lnTo>
                    <a:lnTo>
                      <a:pt x="8012" y="994"/>
                    </a:lnTo>
                    <a:lnTo>
                      <a:pt x="7699" y="790"/>
                    </a:lnTo>
                    <a:lnTo>
                      <a:pt x="7522" y="681"/>
                    </a:lnTo>
                    <a:lnTo>
                      <a:pt x="7332" y="586"/>
                    </a:lnTo>
                    <a:lnTo>
                      <a:pt x="7141" y="504"/>
                    </a:lnTo>
                    <a:lnTo>
                      <a:pt x="6937" y="409"/>
                    </a:lnTo>
                    <a:lnTo>
                      <a:pt x="6733" y="341"/>
                    </a:lnTo>
                    <a:lnTo>
                      <a:pt x="6502" y="259"/>
                    </a:lnTo>
                    <a:lnTo>
                      <a:pt x="6284" y="205"/>
                    </a:lnTo>
                    <a:lnTo>
                      <a:pt x="6040" y="137"/>
                    </a:lnTo>
                    <a:lnTo>
                      <a:pt x="5808" y="96"/>
                    </a:lnTo>
                    <a:lnTo>
                      <a:pt x="5550" y="55"/>
                    </a:lnTo>
                    <a:lnTo>
                      <a:pt x="5305" y="28"/>
                    </a:lnTo>
                    <a:lnTo>
                      <a:pt x="5033" y="14"/>
                    </a:lnTo>
                    <a:lnTo>
                      <a:pt x="4775" y="1"/>
                    </a:lnTo>
                    <a:close/>
                  </a:path>
                </a:pathLst>
              </a:custGeom>
              <a:solidFill>
                <a:srgbClr val="002029"/>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56" name="Google Shape;1156;p28"/>
              <p:cNvSpPr/>
              <p:nvPr/>
            </p:nvSpPr>
            <p:spPr>
              <a:xfrm>
                <a:off x="1257195" y="2988536"/>
                <a:ext cx="84963" cy="84963"/>
              </a:xfrm>
              <a:custGeom>
                <a:avLst/>
                <a:gdLst/>
                <a:ahLst/>
                <a:cxnLst/>
                <a:rect l="l" t="t" r="r" b="b"/>
                <a:pathLst>
                  <a:path w="2885" h="2885" extrusionOk="0">
                    <a:moveTo>
                      <a:pt x="1565" y="178"/>
                    </a:moveTo>
                    <a:lnTo>
                      <a:pt x="1701" y="205"/>
                    </a:lnTo>
                    <a:lnTo>
                      <a:pt x="1823" y="232"/>
                    </a:lnTo>
                    <a:lnTo>
                      <a:pt x="1932" y="273"/>
                    </a:lnTo>
                    <a:lnTo>
                      <a:pt x="2041" y="327"/>
                    </a:lnTo>
                    <a:lnTo>
                      <a:pt x="2150" y="395"/>
                    </a:lnTo>
                    <a:lnTo>
                      <a:pt x="2245" y="463"/>
                    </a:lnTo>
                    <a:lnTo>
                      <a:pt x="2340" y="545"/>
                    </a:lnTo>
                    <a:lnTo>
                      <a:pt x="2422" y="640"/>
                    </a:lnTo>
                    <a:lnTo>
                      <a:pt x="2490" y="735"/>
                    </a:lnTo>
                    <a:lnTo>
                      <a:pt x="2558" y="830"/>
                    </a:lnTo>
                    <a:lnTo>
                      <a:pt x="2612" y="953"/>
                    </a:lnTo>
                    <a:lnTo>
                      <a:pt x="2653" y="1062"/>
                    </a:lnTo>
                    <a:lnTo>
                      <a:pt x="2680" y="1184"/>
                    </a:lnTo>
                    <a:lnTo>
                      <a:pt x="2707" y="1307"/>
                    </a:lnTo>
                    <a:lnTo>
                      <a:pt x="2707" y="1443"/>
                    </a:lnTo>
                    <a:lnTo>
                      <a:pt x="2707" y="1565"/>
                    </a:lnTo>
                    <a:lnTo>
                      <a:pt x="2680" y="1701"/>
                    </a:lnTo>
                    <a:lnTo>
                      <a:pt x="2653" y="1823"/>
                    </a:lnTo>
                    <a:lnTo>
                      <a:pt x="2612" y="1932"/>
                    </a:lnTo>
                    <a:lnTo>
                      <a:pt x="2558" y="2041"/>
                    </a:lnTo>
                    <a:lnTo>
                      <a:pt x="2490" y="2150"/>
                    </a:lnTo>
                    <a:lnTo>
                      <a:pt x="2422" y="2245"/>
                    </a:lnTo>
                    <a:lnTo>
                      <a:pt x="2340" y="2340"/>
                    </a:lnTo>
                    <a:lnTo>
                      <a:pt x="2245" y="2422"/>
                    </a:lnTo>
                    <a:lnTo>
                      <a:pt x="2150" y="2490"/>
                    </a:lnTo>
                    <a:lnTo>
                      <a:pt x="2041" y="2558"/>
                    </a:lnTo>
                    <a:lnTo>
                      <a:pt x="1932" y="2612"/>
                    </a:lnTo>
                    <a:lnTo>
                      <a:pt x="1823" y="2653"/>
                    </a:lnTo>
                    <a:lnTo>
                      <a:pt x="1701" y="2680"/>
                    </a:lnTo>
                    <a:lnTo>
                      <a:pt x="1565" y="2708"/>
                    </a:lnTo>
                    <a:lnTo>
                      <a:pt x="1306" y="2708"/>
                    </a:lnTo>
                    <a:lnTo>
                      <a:pt x="1184" y="2680"/>
                    </a:lnTo>
                    <a:lnTo>
                      <a:pt x="1061" y="2653"/>
                    </a:lnTo>
                    <a:lnTo>
                      <a:pt x="953" y="2612"/>
                    </a:lnTo>
                    <a:lnTo>
                      <a:pt x="830" y="2558"/>
                    </a:lnTo>
                    <a:lnTo>
                      <a:pt x="735" y="2490"/>
                    </a:lnTo>
                    <a:lnTo>
                      <a:pt x="640" y="2422"/>
                    </a:lnTo>
                    <a:lnTo>
                      <a:pt x="545" y="2340"/>
                    </a:lnTo>
                    <a:lnTo>
                      <a:pt x="463" y="2245"/>
                    </a:lnTo>
                    <a:lnTo>
                      <a:pt x="395" y="2150"/>
                    </a:lnTo>
                    <a:lnTo>
                      <a:pt x="327" y="2041"/>
                    </a:lnTo>
                    <a:lnTo>
                      <a:pt x="272" y="1932"/>
                    </a:lnTo>
                    <a:lnTo>
                      <a:pt x="232" y="1823"/>
                    </a:lnTo>
                    <a:lnTo>
                      <a:pt x="191" y="1701"/>
                    </a:lnTo>
                    <a:lnTo>
                      <a:pt x="177" y="1565"/>
                    </a:lnTo>
                    <a:lnTo>
                      <a:pt x="177" y="1443"/>
                    </a:lnTo>
                    <a:lnTo>
                      <a:pt x="177" y="1307"/>
                    </a:lnTo>
                    <a:lnTo>
                      <a:pt x="191" y="1184"/>
                    </a:lnTo>
                    <a:lnTo>
                      <a:pt x="232" y="1062"/>
                    </a:lnTo>
                    <a:lnTo>
                      <a:pt x="272" y="953"/>
                    </a:lnTo>
                    <a:lnTo>
                      <a:pt x="327" y="830"/>
                    </a:lnTo>
                    <a:lnTo>
                      <a:pt x="395" y="735"/>
                    </a:lnTo>
                    <a:lnTo>
                      <a:pt x="463" y="640"/>
                    </a:lnTo>
                    <a:lnTo>
                      <a:pt x="545" y="545"/>
                    </a:lnTo>
                    <a:lnTo>
                      <a:pt x="640" y="463"/>
                    </a:lnTo>
                    <a:lnTo>
                      <a:pt x="735" y="395"/>
                    </a:lnTo>
                    <a:lnTo>
                      <a:pt x="830" y="327"/>
                    </a:lnTo>
                    <a:lnTo>
                      <a:pt x="953" y="273"/>
                    </a:lnTo>
                    <a:lnTo>
                      <a:pt x="1061" y="232"/>
                    </a:lnTo>
                    <a:lnTo>
                      <a:pt x="1184" y="205"/>
                    </a:lnTo>
                    <a:lnTo>
                      <a:pt x="1306" y="178"/>
                    </a:lnTo>
                    <a:close/>
                    <a:moveTo>
                      <a:pt x="1293" y="1"/>
                    </a:moveTo>
                    <a:lnTo>
                      <a:pt x="1143" y="28"/>
                    </a:lnTo>
                    <a:lnTo>
                      <a:pt x="1007" y="55"/>
                    </a:lnTo>
                    <a:lnTo>
                      <a:pt x="871" y="109"/>
                    </a:lnTo>
                    <a:lnTo>
                      <a:pt x="749" y="164"/>
                    </a:lnTo>
                    <a:lnTo>
                      <a:pt x="626" y="246"/>
                    </a:lnTo>
                    <a:lnTo>
                      <a:pt x="517" y="327"/>
                    </a:lnTo>
                    <a:lnTo>
                      <a:pt x="422" y="422"/>
                    </a:lnTo>
                    <a:lnTo>
                      <a:pt x="327" y="518"/>
                    </a:lnTo>
                    <a:lnTo>
                      <a:pt x="245" y="640"/>
                    </a:lnTo>
                    <a:lnTo>
                      <a:pt x="164" y="749"/>
                    </a:lnTo>
                    <a:lnTo>
                      <a:pt x="109" y="885"/>
                    </a:lnTo>
                    <a:lnTo>
                      <a:pt x="55" y="1007"/>
                    </a:lnTo>
                    <a:lnTo>
                      <a:pt x="28" y="1143"/>
                    </a:lnTo>
                    <a:lnTo>
                      <a:pt x="0" y="1293"/>
                    </a:lnTo>
                    <a:lnTo>
                      <a:pt x="0" y="1443"/>
                    </a:lnTo>
                    <a:lnTo>
                      <a:pt x="0" y="1592"/>
                    </a:lnTo>
                    <a:lnTo>
                      <a:pt x="28" y="1728"/>
                    </a:lnTo>
                    <a:lnTo>
                      <a:pt x="55" y="1864"/>
                    </a:lnTo>
                    <a:lnTo>
                      <a:pt x="109" y="2000"/>
                    </a:lnTo>
                    <a:lnTo>
                      <a:pt x="164" y="2123"/>
                    </a:lnTo>
                    <a:lnTo>
                      <a:pt x="245" y="2245"/>
                    </a:lnTo>
                    <a:lnTo>
                      <a:pt x="327" y="2354"/>
                    </a:lnTo>
                    <a:lnTo>
                      <a:pt x="422" y="2463"/>
                    </a:lnTo>
                    <a:lnTo>
                      <a:pt x="517" y="2558"/>
                    </a:lnTo>
                    <a:lnTo>
                      <a:pt x="626" y="2640"/>
                    </a:lnTo>
                    <a:lnTo>
                      <a:pt x="749" y="2708"/>
                    </a:lnTo>
                    <a:lnTo>
                      <a:pt x="871" y="2776"/>
                    </a:lnTo>
                    <a:lnTo>
                      <a:pt x="1007" y="2816"/>
                    </a:lnTo>
                    <a:lnTo>
                      <a:pt x="1143" y="2857"/>
                    </a:lnTo>
                    <a:lnTo>
                      <a:pt x="1293" y="2884"/>
                    </a:lnTo>
                    <a:lnTo>
                      <a:pt x="1592" y="2884"/>
                    </a:lnTo>
                    <a:lnTo>
                      <a:pt x="1728" y="2857"/>
                    </a:lnTo>
                    <a:lnTo>
                      <a:pt x="1864" y="2816"/>
                    </a:lnTo>
                    <a:lnTo>
                      <a:pt x="2000" y="2776"/>
                    </a:lnTo>
                    <a:lnTo>
                      <a:pt x="2122" y="2708"/>
                    </a:lnTo>
                    <a:lnTo>
                      <a:pt x="2245" y="2640"/>
                    </a:lnTo>
                    <a:lnTo>
                      <a:pt x="2354" y="2558"/>
                    </a:lnTo>
                    <a:lnTo>
                      <a:pt x="2462" y="2463"/>
                    </a:lnTo>
                    <a:lnTo>
                      <a:pt x="2558" y="2354"/>
                    </a:lnTo>
                    <a:lnTo>
                      <a:pt x="2639" y="2245"/>
                    </a:lnTo>
                    <a:lnTo>
                      <a:pt x="2707" y="2123"/>
                    </a:lnTo>
                    <a:lnTo>
                      <a:pt x="2775" y="2000"/>
                    </a:lnTo>
                    <a:lnTo>
                      <a:pt x="2816" y="1864"/>
                    </a:lnTo>
                    <a:lnTo>
                      <a:pt x="2857" y="1728"/>
                    </a:lnTo>
                    <a:lnTo>
                      <a:pt x="2871" y="1592"/>
                    </a:lnTo>
                    <a:lnTo>
                      <a:pt x="2884" y="1443"/>
                    </a:lnTo>
                    <a:lnTo>
                      <a:pt x="2871" y="1293"/>
                    </a:lnTo>
                    <a:lnTo>
                      <a:pt x="2857" y="1143"/>
                    </a:lnTo>
                    <a:lnTo>
                      <a:pt x="2816" y="1007"/>
                    </a:lnTo>
                    <a:lnTo>
                      <a:pt x="2775" y="885"/>
                    </a:lnTo>
                    <a:lnTo>
                      <a:pt x="2707" y="749"/>
                    </a:lnTo>
                    <a:lnTo>
                      <a:pt x="2639" y="640"/>
                    </a:lnTo>
                    <a:lnTo>
                      <a:pt x="2558" y="518"/>
                    </a:lnTo>
                    <a:lnTo>
                      <a:pt x="2462" y="422"/>
                    </a:lnTo>
                    <a:lnTo>
                      <a:pt x="2354" y="327"/>
                    </a:lnTo>
                    <a:lnTo>
                      <a:pt x="2245" y="246"/>
                    </a:lnTo>
                    <a:lnTo>
                      <a:pt x="2122" y="164"/>
                    </a:lnTo>
                    <a:lnTo>
                      <a:pt x="2000" y="109"/>
                    </a:lnTo>
                    <a:lnTo>
                      <a:pt x="1864" y="55"/>
                    </a:lnTo>
                    <a:lnTo>
                      <a:pt x="1728" y="28"/>
                    </a:lnTo>
                    <a:lnTo>
                      <a:pt x="1592" y="1"/>
                    </a:ln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57" name="Google Shape;1157;p28"/>
              <p:cNvSpPr/>
              <p:nvPr/>
            </p:nvSpPr>
            <p:spPr>
              <a:xfrm>
                <a:off x="1356944" y="2988536"/>
                <a:ext cx="84963" cy="84963"/>
              </a:xfrm>
              <a:custGeom>
                <a:avLst/>
                <a:gdLst/>
                <a:ahLst/>
                <a:cxnLst/>
                <a:rect l="l" t="t" r="r" b="b"/>
                <a:pathLst>
                  <a:path w="2885" h="2885" extrusionOk="0">
                    <a:moveTo>
                      <a:pt x="1565" y="178"/>
                    </a:moveTo>
                    <a:lnTo>
                      <a:pt x="1701" y="205"/>
                    </a:lnTo>
                    <a:lnTo>
                      <a:pt x="1823" y="232"/>
                    </a:lnTo>
                    <a:lnTo>
                      <a:pt x="1932" y="273"/>
                    </a:lnTo>
                    <a:lnTo>
                      <a:pt x="2041" y="327"/>
                    </a:lnTo>
                    <a:lnTo>
                      <a:pt x="2150" y="395"/>
                    </a:lnTo>
                    <a:lnTo>
                      <a:pt x="2245" y="463"/>
                    </a:lnTo>
                    <a:lnTo>
                      <a:pt x="2340" y="545"/>
                    </a:lnTo>
                    <a:lnTo>
                      <a:pt x="2422" y="640"/>
                    </a:lnTo>
                    <a:lnTo>
                      <a:pt x="2490" y="735"/>
                    </a:lnTo>
                    <a:lnTo>
                      <a:pt x="2558" y="830"/>
                    </a:lnTo>
                    <a:lnTo>
                      <a:pt x="2612" y="953"/>
                    </a:lnTo>
                    <a:lnTo>
                      <a:pt x="2653" y="1062"/>
                    </a:lnTo>
                    <a:lnTo>
                      <a:pt x="2680" y="1184"/>
                    </a:lnTo>
                    <a:lnTo>
                      <a:pt x="2707" y="1307"/>
                    </a:lnTo>
                    <a:lnTo>
                      <a:pt x="2707" y="1443"/>
                    </a:lnTo>
                    <a:lnTo>
                      <a:pt x="2707" y="1565"/>
                    </a:lnTo>
                    <a:lnTo>
                      <a:pt x="2680" y="1701"/>
                    </a:lnTo>
                    <a:lnTo>
                      <a:pt x="2653" y="1823"/>
                    </a:lnTo>
                    <a:lnTo>
                      <a:pt x="2612" y="1932"/>
                    </a:lnTo>
                    <a:lnTo>
                      <a:pt x="2558" y="2041"/>
                    </a:lnTo>
                    <a:lnTo>
                      <a:pt x="2490" y="2150"/>
                    </a:lnTo>
                    <a:lnTo>
                      <a:pt x="2422" y="2245"/>
                    </a:lnTo>
                    <a:lnTo>
                      <a:pt x="2340" y="2340"/>
                    </a:lnTo>
                    <a:lnTo>
                      <a:pt x="2245" y="2422"/>
                    </a:lnTo>
                    <a:lnTo>
                      <a:pt x="2150" y="2490"/>
                    </a:lnTo>
                    <a:lnTo>
                      <a:pt x="2041" y="2558"/>
                    </a:lnTo>
                    <a:lnTo>
                      <a:pt x="1932" y="2612"/>
                    </a:lnTo>
                    <a:lnTo>
                      <a:pt x="1823" y="2653"/>
                    </a:lnTo>
                    <a:lnTo>
                      <a:pt x="1701" y="2680"/>
                    </a:lnTo>
                    <a:lnTo>
                      <a:pt x="1565" y="2708"/>
                    </a:lnTo>
                    <a:lnTo>
                      <a:pt x="1306" y="2708"/>
                    </a:lnTo>
                    <a:lnTo>
                      <a:pt x="1184" y="2680"/>
                    </a:lnTo>
                    <a:lnTo>
                      <a:pt x="1061" y="2653"/>
                    </a:lnTo>
                    <a:lnTo>
                      <a:pt x="953" y="2612"/>
                    </a:lnTo>
                    <a:lnTo>
                      <a:pt x="844" y="2558"/>
                    </a:lnTo>
                    <a:lnTo>
                      <a:pt x="735" y="2490"/>
                    </a:lnTo>
                    <a:lnTo>
                      <a:pt x="640" y="2422"/>
                    </a:lnTo>
                    <a:lnTo>
                      <a:pt x="545" y="2340"/>
                    </a:lnTo>
                    <a:lnTo>
                      <a:pt x="463" y="2245"/>
                    </a:lnTo>
                    <a:lnTo>
                      <a:pt x="395" y="2150"/>
                    </a:lnTo>
                    <a:lnTo>
                      <a:pt x="327" y="2041"/>
                    </a:lnTo>
                    <a:lnTo>
                      <a:pt x="273" y="1932"/>
                    </a:lnTo>
                    <a:lnTo>
                      <a:pt x="232" y="1823"/>
                    </a:lnTo>
                    <a:lnTo>
                      <a:pt x="205" y="1701"/>
                    </a:lnTo>
                    <a:lnTo>
                      <a:pt x="177" y="1565"/>
                    </a:lnTo>
                    <a:lnTo>
                      <a:pt x="177" y="1443"/>
                    </a:lnTo>
                    <a:lnTo>
                      <a:pt x="177" y="1307"/>
                    </a:lnTo>
                    <a:lnTo>
                      <a:pt x="205" y="1184"/>
                    </a:lnTo>
                    <a:lnTo>
                      <a:pt x="232" y="1062"/>
                    </a:lnTo>
                    <a:lnTo>
                      <a:pt x="273" y="953"/>
                    </a:lnTo>
                    <a:lnTo>
                      <a:pt x="327" y="830"/>
                    </a:lnTo>
                    <a:lnTo>
                      <a:pt x="395" y="735"/>
                    </a:lnTo>
                    <a:lnTo>
                      <a:pt x="463" y="640"/>
                    </a:lnTo>
                    <a:lnTo>
                      <a:pt x="545" y="545"/>
                    </a:lnTo>
                    <a:lnTo>
                      <a:pt x="640" y="463"/>
                    </a:lnTo>
                    <a:lnTo>
                      <a:pt x="735" y="395"/>
                    </a:lnTo>
                    <a:lnTo>
                      <a:pt x="844" y="327"/>
                    </a:lnTo>
                    <a:lnTo>
                      <a:pt x="953" y="273"/>
                    </a:lnTo>
                    <a:lnTo>
                      <a:pt x="1061" y="232"/>
                    </a:lnTo>
                    <a:lnTo>
                      <a:pt x="1184" y="205"/>
                    </a:lnTo>
                    <a:lnTo>
                      <a:pt x="1306" y="178"/>
                    </a:lnTo>
                    <a:close/>
                    <a:moveTo>
                      <a:pt x="1293" y="1"/>
                    </a:moveTo>
                    <a:lnTo>
                      <a:pt x="1157" y="28"/>
                    </a:lnTo>
                    <a:lnTo>
                      <a:pt x="1007" y="55"/>
                    </a:lnTo>
                    <a:lnTo>
                      <a:pt x="885" y="109"/>
                    </a:lnTo>
                    <a:lnTo>
                      <a:pt x="749" y="164"/>
                    </a:lnTo>
                    <a:lnTo>
                      <a:pt x="640" y="246"/>
                    </a:lnTo>
                    <a:lnTo>
                      <a:pt x="517" y="327"/>
                    </a:lnTo>
                    <a:lnTo>
                      <a:pt x="422" y="422"/>
                    </a:lnTo>
                    <a:lnTo>
                      <a:pt x="327" y="518"/>
                    </a:lnTo>
                    <a:lnTo>
                      <a:pt x="245" y="640"/>
                    </a:lnTo>
                    <a:lnTo>
                      <a:pt x="177" y="749"/>
                    </a:lnTo>
                    <a:lnTo>
                      <a:pt x="109" y="885"/>
                    </a:lnTo>
                    <a:lnTo>
                      <a:pt x="55" y="1007"/>
                    </a:lnTo>
                    <a:lnTo>
                      <a:pt x="28" y="1143"/>
                    </a:lnTo>
                    <a:lnTo>
                      <a:pt x="0" y="1293"/>
                    </a:lnTo>
                    <a:lnTo>
                      <a:pt x="0" y="1443"/>
                    </a:lnTo>
                    <a:lnTo>
                      <a:pt x="0" y="1592"/>
                    </a:lnTo>
                    <a:lnTo>
                      <a:pt x="28" y="1728"/>
                    </a:lnTo>
                    <a:lnTo>
                      <a:pt x="55" y="1864"/>
                    </a:lnTo>
                    <a:lnTo>
                      <a:pt x="109" y="2000"/>
                    </a:lnTo>
                    <a:lnTo>
                      <a:pt x="177" y="2123"/>
                    </a:lnTo>
                    <a:lnTo>
                      <a:pt x="245" y="2245"/>
                    </a:lnTo>
                    <a:lnTo>
                      <a:pt x="327" y="2354"/>
                    </a:lnTo>
                    <a:lnTo>
                      <a:pt x="422" y="2463"/>
                    </a:lnTo>
                    <a:lnTo>
                      <a:pt x="517" y="2558"/>
                    </a:lnTo>
                    <a:lnTo>
                      <a:pt x="640" y="2640"/>
                    </a:lnTo>
                    <a:lnTo>
                      <a:pt x="749" y="2708"/>
                    </a:lnTo>
                    <a:lnTo>
                      <a:pt x="885" y="2776"/>
                    </a:lnTo>
                    <a:lnTo>
                      <a:pt x="1007" y="2816"/>
                    </a:lnTo>
                    <a:lnTo>
                      <a:pt x="1157" y="2857"/>
                    </a:lnTo>
                    <a:lnTo>
                      <a:pt x="1293" y="2884"/>
                    </a:lnTo>
                    <a:lnTo>
                      <a:pt x="1592" y="2884"/>
                    </a:lnTo>
                    <a:lnTo>
                      <a:pt x="1728" y="2857"/>
                    </a:lnTo>
                    <a:lnTo>
                      <a:pt x="1864" y="2816"/>
                    </a:lnTo>
                    <a:lnTo>
                      <a:pt x="2000" y="2776"/>
                    </a:lnTo>
                    <a:lnTo>
                      <a:pt x="2136" y="2708"/>
                    </a:lnTo>
                    <a:lnTo>
                      <a:pt x="2245" y="2640"/>
                    </a:lnTo>
                    <a:lnTo>
                      <a:pt x="2354" y="2558"/>
                    </a:lnTo>
                    <a:lnTo>
                      <a:pt x="2463" y="2463"/>
                    </a:lnTo>
                    <a:lnTo>
                      <a:pt x="2558" y="2354"/>
                    </a:lnTo>
                    <a:lnTo>
                      <a:pt x="2639" y="2245"/>
                    </a:lnTo>
                    <a:lnTo>
                      <a:pt x="2707" y="2123"/>
                    </a:lnTo>
                    <a:lnTo>
                      <a:pt x="2775" y="2000"/>
                    </a:lnTo>
                    <a:lnTo>
                      <a:pt x="2816" y="1864"/>
                    </a:lnTo>
                    <a:lnTo>
                      <a:pt x="2857" y="1728"/>
                    </a:lnTo>
                    <a:lnTo>
                      <a:pt x="2884" y="1592"/>
                    </a:lnTo>
                    <a:lnTo>
                      <a:pt x="2884" y="1443"/>
                    </a:lnTo>
                    <a:lnTo>
                      <a:pt x="2884" y="1293"/>
                    </a:lnTo>
                    <a:lnTo>
                      <a:pt x="2857" y="1143"/>
                    </a:lnTo>
                    <a:lnTo>
                      <a:pt x="2816" y="1007"/>
                    </a:lnTo>
                    <a:lnTo>
                      <a:pt x="2775" y="885"/>
                    </a:lnTo>
                    <a:lnTo>
                      <a:pt x="2707" y="749"/>
                    </a:lnTo>
                    <a:lnTo>
                      <a:pt x="2639" y="640"/>
                    </a:lnTo>
                    <a:lnTo>
                      <a:pt x="2558" y="518"/>
                    </a:lnTo>
                    <a:lnTo>
                      <a:pt x="2463" y="422"/>
                    </a:lnTo>
                    <a:lnTo>
                      <a:pt x="2354" y="327"/>
                    </a:lnTo>
                    <a:lnTo>
                      <a:pt x="2245" y="246"/>
                    </a:lnTo>
                    <a:lnTo>
                      <a:pt x="2136" y="164"/>
                    </a:lnTo>
                    <a:lnTo>
                      <a:pt x="2000" y="109"/>
                    </a:lnTo>
                    <a:lnTo>
                      <a:pt x="1864" y="55"/>
                    </a:lnTo>
                    <a:lnTo>
                      <a:pt x="1728" y="28"/>
                    </a:lnTo>
                    <a:lnTo>
                      <a:pt x="1592" y="1"/>
                    </a:ln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58" name="Google Shape;1158;p28"/>
              <p:cNvSpPr/>
              <p:nvPr/>
            </p:nvSpPr>
            <p:spPr>
              <a:xfrm>
                <a:off x="1336918" y="3024995"/>
                <a:ext cx="25268" cy="8452"/>
              </a:xfrm>
              <a:custGeom>
                <a:avLst/>
                <a:gdLst/>
                <a:ahLst/>
                <a:cxnLst/>
                <a:rect l="l" t="t" r="r" b="b"/>
                <a:pathLst>
                  <a:path w="858" h="287" extrusionOk="0">
                    <a:moveTo>
                      <a:pt x="381" y="1"/>
                    </a:moveTo>
                    <a:lnTo>
                      <a:pt x="286" y="14"/>
                    </a:lnTo>
                    <a:lnTo>
                      <a:pt x="191" y="55"/>
                    </a:lnTo>
                    <a:lnTo>
                      <a:pt x="109" y="96"/>
                    </a:lnTo>
                    <a:lnTo>
                      <a:pt x="41" y="137"/>
                    </a:lnTo>
                    <a:lnTo>
                      <a:pt x="14" y="150"/>
                    </a:lnTo>
                    <a:lnTo>
                      <a:pt x="0" y="191"/>
                    </a:lnTo>
                    <a:lnTo>
                      <a:pt x="0" y="218"/>
                    </a:lnTo>
                    <a:lnTo>
                      <a:pt x="14" y="259"/>
                    </a:lnTo>
                    <a:lnTo>
                      <a:pt x="55" y="286"/>
                    </a:lnTo>
                    <a:lnTo>
                      <a:pt x="109" y="286"/>
                    </a:lnTo>
                    <a:lnTo>
                      <a:pt x="136" y="273"/>
                    </a:lnTo>
                    <a:lnTo>
                      <a:pt x="191" y="245"/>
                    </a:lnTo>
                    <a:lnTo>
                      <a:pt x="259" y="218"/>
                    </a:lnTo>
                    <a:lnTo>
                      <a:pt x="340" y="191"/>
                    </a:lnTo>
                    <a:lnTo>
                      <a:pt x="422" y="177"/>
                    </a:lnTo>
                    <a:lnTo>
                      <a:pt x="517" y="177"/>
                    </a:lnTo>
                    <a:lnTo>
                      <a:pt x="612" y="205"/>
                    </a:lnTo>
                    <a:lnTo>
                      <a:pt x="653" y="232"/>
                    </a:lnTo>
                    <a:lnTo>
                      <a:pt x="708" y="273"/>
                    </a:lnTo>
                    <a:lnTo>
                      <a:pt x="735" y="286"/>
                    </a:lnTo>
                    <a:lnTo>
                      <a:pt x="803" y="286"/>
                    </a:lnTo>
                    <a:lnTo>
                      <a:pt x="830" y="259"/>
                    </a:lnTo>
                    <a:lnTo>
                      <a:pt x="844" y="232"/>
                    </a:lnTo>
                    <a:lnTo>
                      <a:pt x="857" y="205"/>
                    </a:lnTo>
                    <a:lnTo>
                      <a:pt x="844" y="164"/>
                    </a:lnTo>
                    <a:lnTo>
                      <a:pt x="830" y="137"/>
                    </a:lnTo>
                    <a:lnTo>
                      <a:pt x="721" y="55"/>
                    </a:lnTo>
                    <a:lnTo>
                      <a:pt x="612" y="14"/>
                    </a:lnTo>
                    <a:lnTo>
                      <a:pt x="504" y="1"/>
                    </a:ln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59" name="Google Shape;1159;p28"/>
              <p:cNvSpPr/>
              <p:nvPr/>
            </p:nvSpPr>
            <p:spPr>
              <a:xfrm>
                <a:off x="1436667" y="2998166"/>
                <a:ext cx="42496" cy="26446"/>
              </a:xfrm>
              <a:custGeom>
                <a:avLst/>
                <a:gdLst/>
                <a:ahLst/>
                <a:cxnLst/>
                <a:rect l="l" t="t" r="r" b="b"/>
                <a:pathLst>
                  <a:path w="1443" h="898" extrusionOk="0">
                    <a:moveTo>
                      <a:pt x="1238" y="0"/>
                    </a:moveTo>
                    <a:lnTo>
                      <a:pt x="1116" y="14"/>
                    </a:lnTo>
                    <a:lnTo>
                      <a:pt x="980" y="41"/>
                    </a:lnTo>
                    <a:lnTo>
                      <a:pt x="871" y="95"/>
                    </a:lnTo>
                    <a:lnTo>
                      <a:pt x="749" y="150"/>
                    </a:lnTo>
                    <a:lnTo>
                      <a:pt x="640" y="204"/>
                    </a:lnTo>
                    <a:lnTo>
                      <a:pt x="436" y="340"/>
                    </a:lnTo>
                    <a:lnTo>
                      <a:pt x="272" y="490"/>
                    </a:lnTo>
                    <a:lnTo>
                      <a:pt x="150" y="612"/>
                    </a:lnTo>
                    <a:lnTo>
                      <a:pt x="28" y="762"/>
                    </a:lnTo>
                    <a:lnTo>
                      <a:pt x="0" y="789"/>
                    </a:lnTo>
                    <a:lnTo>
                      <a:pt x="0" y="816"/>
                    </a:lnTo>
                    <a:lnTo>
                      <a:pt x="14" y="857"/>
                    </a:lnTo>
                    <a:lnTo>
                      <a:pt x="41" y="884"/>
                    </a:lnTo>
                    <a:lnTo>
                      <a:pt x="68" y="898"/>
                    </a:lnTo>
                    <a:lnTo>
                      <a:pt x="123" y="898"/>
                    </a:lnTo>
                    <a:lnTo>
                      <a:pt x="164" y="871"/>
                    </a:lnTo>
                    <a:lnTo>
                      <a:pt x="259" y="748"/>
                    </a:lnTo>
                    <a:lnTo>
                      <a:pt x="381" y="626"/>
                    </a:lnTo>
                    <a:lnTo>
                      <a:pt x="531" y="503"/>
                    </a:lnTo>
                    <a:lnTo>
                      <a:pt x="708" y="367"/>
                    </a:lnTo>
                    <a:lnTo>
                      <a:pt x="803" y="313"/>
                    </a:lnTo>
                    <a:lnTo>
                      <a:pt x="912" y="259"/>
                    </a:lnTo>
                    <a:lnTo>
                      <a:pt x="1021" y="218"/>
                    </a:lnTo>
                    <a:lnTo>
                      <a:pt x="1129" y="191"/>
                    </a:lnTo>
                    <a:lnTo>
                      <a:pt x="1238" y="177"/>
                    </a:lnTo>
                    <a:lnTo>
                      <a:pt x="1388" y="177"/>
                    </a:lnTo>
                    <a:lnTo>
                      <a:pt x="1415" y="163"/>
                    </a:lnTo>
                    <a:lnTo>
                      <a:pt x="1442" y="136"/>
                    </a:lnTo>
                    <a:lnTo>
                      <a:pt x="1442" y="95"/>
                    </a:lnTo>
                    <a:lnTo>
                      <a:pt x="1442" y="68"/>
                    </a:lnTo>
                    <a:lnTo>
                      <a:pt x="1429" y="41"/>
                    </a:lnTo>
                    <a:lnTo>
                      <a:pt x="1401" y="14"/>
                    </a:lnTo>
                    <a:lnTo>
                      <a:pt x="1374" y="0"/>
                    </a:ln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60" name="Google Shape;1160;p28"/>
              <p:cNvSpPr/>
              <p:nvPr/>
            </p:nvSpPr>
            <p:spPr>
              <a:xfrm>
                <a:off x="1212312" y="2998166"/>
                <a:ext cx="50919" cy="26446"/>
              </a:xfrm>
              <a:custGeom>
                <a:avLst/>
                <a:gdLst/>
                <a:ahLst/>
                <a:cxnLst/>
                <a:rect l="l" t="t" r="r" b="b"/>
                <a:pathLst>
                  <a:path w="1729" h="898" extrusionOk="0">
                    <a:moveTo>
                      <a:pt x="55" y="0"/>
                    </a:moveTo>
                    <a:lnTo>
                      <a:pt x="28" y="27"/>
                    </a:lnTo>
                    <a:lnTo>
                      <a:pt x="15" y="55"/>
                    </a:lnTo>
                    <a:lnTo>
                      <a:pt x="1" y="82"/>
                    </a:lnTo>
                    <a:lnTo>
                      <a:pt x="15" y="123"/>
                    </a:lnTo>
                    <a:lnTo>
                      <a:pt x="28" y="150"/>
                    </a:lnTo>
                    <a:lnTo>
                      <a:pt x="55" y="163"/>
                    </a:lnTo>
                    <a:lnTo>
                      <a:pt x="96" y="177"/>
                    </a:lnTo>
                    <a:lnTo>
                      <a:pt x="246" y="191"/>
                    </a:lnTo>
                    <a:lnTo>
                      <a:pt x="395" y="204"/>
                    </a:lnTo>
                    <a:lnTo>
                      <a:pt x="545" y="245"/>
                    </a:lnTo>
                    <a:lnTo>
                      <a:pt x="681" y="286"/>
                    </a:lnTo>
                    <a:lnTo>
                      <a:pt x="803" y="340"/>
                    </a:lnTo>
                    <a:lnTo>
                      <a:pt x="926" y="395"/>
                    </a:lnTo>
                    <a:lnTo>
                      <a:pt x="1144" y="517"/>
                    </a:lnTo>
                    <a:lnTo>
                      <a:pt x="1320" y="653"/>
                    </a:lnTo>
                    <a:lnTo>
                      <a:pt x="1456" y="762"/>
                    </a:lnTo>
                    <a:lnTo>
                      <a:pt x="1579" y="871"/>
                    </a:lnTo>
                    <a:lnTo>
                      <a:pt x="1606" y="898"/>
                    </a:lnTo>
                    <a:lnTo>
                      <a:pt x="1674" y="898"/>
                    </a:lnTo>
                    <a:lnTo>
                      <a:pt x="1701" y="871"/>
                    </a:lnTo>
                    <a:lnTo>
                      <a:pt x="1715" y="843"/>
                    </a:lnTo>
                    <a:lnTo>
                      <a:pt x="1728" y="816"/>
                    </a:lnTo>
                    <a:lnTo>
                      <a:pt x="1728" y="775"/>
                    </a:lnTo>
                    <a:lnTo>
                      <a:pt x="1701" y="748"/>
                    </a:lnTo>
                    <a:lnTo>
                      <a:pt x="1565" y="626"/>
                    </a:lnTo>
                    <a:lnTo>
                      <a:pt x="1416" y="503"/>
                    </a:lnTo>
                    <a:lnTo>
                      <a:pt x="1225" y="367"/>
                    </a:lnTo>
                    <a:lnTo>
                      <a:pt x="994" y="231"/>
                    </a:lnTo>
                    <a:lnTo>
                      <a:pt x="871" y="163"/>
                    </a:lnTo>
                    <a:lnTo>
                      <a:pt x="722" y="109"/>
                    </a:lnTo>
                    <a:lnTo>
                      <a:pt x="586" y="68"/>
                    </a:lnTo>
                    <a:lnTo>
                      <a:pt x="423" y="27"/>
                    </a:lnTo>
                    <a:lnTo>
                      <a:pt x="273" y="14"/>
                    </a:lnTo>
                    <a:lnTo>
                      <a:pt x="96" y="0"/>
                    </a:ln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61" name="Google Shape;1161;p28"/>
              <p:cNvSpPr/>
              <p:nvPr/>
            </p:nvSpPr>
            <p:spPr>
              <a:xfrm>
                <a:off x="857786" y="3259333"/>
                <a:ext cx="410651" cy="1028365"/>
              </a:xfrm>
              <a:custGeom>
                <a:avLst/>
                <a:gdLst/>
                <a:ahLst/>
                <a:cxnLst/>
                <a:rect l="l" t="t" r="r" b="b"/>
                <a:pathLst>
                  <a:path w="13944" h="34919" extrusionOk="0">
                    <a:moveTo>
                      <a:pt x="8774" y="1"/>
                    </a:moveTo>
                    <a:lnTo>
                      <a:pt x="8597" y="15"/>
                    </a:lnTo>
                    <a:lnTo>
                      <a:pt x="8421" y="42"/>
                    </a:lnTo>
                    <a:lnTo>
                      <a:pt x="8257" y="69"/>
                    </a:lnTo>
                    <a:lnTo>
                      <a:pt x="8081" y="110"/>
                    </a:lnTo>
                    <a:lnTo>
                      <a:pt x="7917" y="151"/>
                    </a:lnTo>
                    <a:lnTo>
                      <a:pt x="7754" y="205"/>
                    </a:lnTo>
                    <a:lnTo>
                      <a:pt x="7591" y="273"/>
                    </a:lnTo>
                    <a:lnTo>
                      <a:pt x="7441" y="341"/>
                    </a:lnTo>
                    <a:lnTo>
                      <a:pt x="7278" y="423"/>
                    </a:lnTo>
                    <a:lnTo>
                      <a:pt x="7128" y="504"/>
                    </a:lnTo>
                    <a:lnTo>
                      <a:pt x="6992" y="599"/>
                    </a:lnTo>
                    <a:lnTo>
                      <a:pt x="6843" y="695"/>
                    </a:lnTo>
                    <a:lnTo>
                      <a:pt x="6707" y="804"/>
                    </a:lnTo>
                    <a:lnTo>
                      <a:pt x="6571" y="912"/>
                    </a:lnTo>
                    <a:lnTo>
                      <a:pt x="6448" y="1035"/>
                    </a:lnTo>
                    <a:lnTo>
                      <a:pt x="6326" y="1157"/>
                    </a:lnTo>
                    <a:lnTo>
                      <a:pt x="6203" y="1293"/>
                    </a:lnTo>
                    <a:lnTo>
                      <a:pt x="6095" y="1429"/>
                    </a:lnTo>
                    <a:lnTo>
                      <a:pt x="5986" y="1579"/>
                    </a:lnTo>
                    <a:lnTo>
                      <a:pt x="5891" y="1728"/>
                    </a:lnTo>
                    <a:lnTo>
                      <a:pt x="5809" y="1878"/>
                    </a:lnTo>
                    <a:lnTo>
                      <a:pt x="5727" y="2041"/>
                    </a:lnTo>
                    <a:lnTo>
                      <a:pt x="5646" y="2218"/>
                    </a:lnTo>
                    <a:lnTo>
                      <a:pt x="5428" y="2735"/>
                    </a:lnTo>
                    <a:lnTo>
                      <a:pt x="5224" y="3238"/>
                    </a:lnTo>
                    <a:lnTo>
                      <a:pt x="4830" y="4245"/>
                    </a:lnTo>
                    <a:lnTo>
                      <a:pt x="4435" y="5238"/>
                    </a:lnTo>
                    <a:lnTo>
                      <a:pt x="4054" y="6245"/>
                    </a:lnTo>
                    <a:lnTo>
                      <a:pt x="3687" y="7251"/>
                    </a:lnTo>
                    <a:lnTo>
                      <a:pt x="3320" y="8271"/>
                    </a:lnTo>
                    <a:lnTo>
                      <a:pt x="2966" y="9278"/>
                    </a:lnTo>
                    <a:lnTo>
                      <a:pt x="2612" y="10298"/>
                    </a:lnTo>
                    <a:lnTo>
                      <a:pt x="2272" y="11332"/>
                    </a:lnTo>
                    <a:lnTo>
                      <a:pt x="1946" y="12366"/>
                    </a:lnTo>
                    <a:lnTo>
                      <a:pt x="1633" y="13399"/>
                    </a:lnTo>
                    <a:lnTo>
                      <a:pt x="1334" y="14460"/>
                    </a:lnTo>
                    <a:lnTo>
                      <a:pt x="1034" y="15521"/>
                    </a:lnTo>
                    <a:lnTo>
                      <a:pt x="762" y="16596"/>
                    </a:lnTo>
                    <a:lnTo>
                      <a:pt x="518" y="17684"/>
                    </a:lnTo>
                    <a:lnTo>
                      <a:pt x="300" y="18800"/>
                    </a:lnTo>
                    <a:lnTo>
                      <a:pt x="191" y="19371"/>
                    </a:lnTo>
                    <a:lnTo>
                      <a:pt x="96" y="19942"/>
                    </a:lnTo>
                    <a:lnTo>
                      <a:pt x="55" y="20337"/>
                    </a:lnTo>
                    <a:lnTo>
                      <a:pt x="14" y="20745"/>
                    </a:lnTo>
                    <a:lnTo>
                      <a:pt x="1" y="21139"/>
                    </a:lnTo>
                    <a:lnTo>
                      <a:pt x="14" y="21534"/>
                    </a:lnTo>
                    <a:lnTo>
                      <a:pt x="28" y="21915"/>
                    </a:lnTo>
                    <a:lnTo>
                      <a:pt x="69" y="22309"/>
                    </a:lnTo>
                    <a:lnTo>
                      <a:pt x="123" y="22676"/>
                    </a:lnTo>
                    <a:lnTo>
                      <a:pt x="191" y="23057"/>
                    </a:lnTo>
                    <a:lnTo>
                      <a:pt x="273" y="23411"/>
                    </a:lnTo>
                    <a:lnTo>
                      <a:pt x="368" y="23765"/>
                    </a:lnTo>
                    <a:lnTo>
                      <a:pt x="477" y="24118"/>
                    </a:lnTo>
                    <a:lnTo>
                      <a:pt x="586" y="24445"/>
                    </a:lnTo>
                    <a:lnTo>
                      <a:pt x="722" y="24771"/>
                    </a:lnTo>
                    <a:lnTo>
                      <a:pt x="858" y="25098"/>
                    </a:lnTo>
                    <a:lnTo>
                      <a:pt x="994" y="25410"/>
                    </a:lnTo>
                    <a:lnTo>
                      <a:pt x="1143" y="25710"/>
                    </a:lnTo>
                    <a:lnTo>
                      <a:pt x="1293" y="26009"/>
                    </a:lnTo>
                    <a:lnTo>
                      <a:pt x="1456" y="26295"/>
                    </a:lnTo>
                    <a:lnTo>
                      <a:pt x="1796" y="26852"/>
                    </a:lnTo>
                    <a:lnTo>
                      <a:pt x="2150" y="27369"/>
                    </a:lnTo>
                    <a:lnTo>
                      <a:pt x="2517" y="27873"/>
                    </a:lnTo>
                    <a:lnTo>
                      <a:pt x="2898" y="28362"/>
                    </a:lnTo>
                    <a:lnTo>
                      <a:pt x="3292" y="28825"/>
                    </a:lnTo>
                    <a:lnTo>
                      <a:pt x="3687" y="29274"/>
                    </a:lnTo>
                    <a:lnTo>
                      <a:pt x="4095" y="29709"/>
                    </a:lnTo>
                    <a:lnTo>
                      <a:pt x="4517" y="30117"/>
                    </a:lnTo>
                    <a:lnTo>
                      <a:pt x="4938" y="30525"/>
                    </a:lnTo>
                    <a:lnTo>
                      <a:pt x="5360" y="30906"/>
                    </a:lnTo>
                    <a:lnTo>
                      <a:pt x="5795" y="31287"/>
                    </a:lnTo>
                    <a:lnTo>
                      <a:pt x="6231" y="31654"/>
                    </a:lnTo>
                    <a:lnTo>
                      <a:pt x="6666" y="32021"/>
                    </a:lnTo>
                    <a:lnTo>
                      <a:pt x="7115" y="32361"/>
                    </a:lnTo>
                    <a:lnTo>
                      <a:pt x="7564" y="32701"/>
                    </a:lnTo>
                    <a:lnTo>
                      <a:pt x="8026" y="33042"/>
                    </a:lnTo>
                    <a:lnTo>
                      <a:pt x="8489" y="33354"/>
                    </a:lnTo>
                    <a:lnTo>
                      <a:pt x="8951" y="33681"/>
                    </a:lnTo>
                    <a:lnTo>
                      <a:pt x="9427" y="33980"/>
                    </a:lnTo>
                    <a:lnTo>
                      <a:pt x="9903" y="34293"/>
                    </a:lnTo>
                    <a:lnTo>
                      <a:pt x="10148" y="34443"/>
                    </a:lnTo>
                    <a:lnTo>
                      <a:pt x="10434" y="34606"/>
                    </a:lnTo>
                    <a:lnTo>
                      <a:pt x="10624" y="34701"/>
                    </a:lnTo>
                    <a:lnTo>
                      <a:pt x="10828" y="34783"/>
                    </a:lnTo>
                    <a:lnTo>
                      <a:pt x="11032" y="34851"/>
                    </a:lnTo>
                    <a:lnTo>
                      <a:pt x="11250" y="34891"/>
                    </a:lnTo>
                    <a:lnTo>
                      <a:pt x="11454" y="34919"/>
                    </a:lnTo>
                    <a:lnTo>
                      <a:pt x="11672" y="34919"/>
                    </a:lnTo>
                    <a:lnTo>
                      <a:pt x="11876" y="34905"/>
                    </a:lnTo>
                    <a:lnTo>
                      <a:pt x="12093" y="34878"/>
                    </a:lnTo>
                    <a:lnTo>
                      <a:pt x="12297" y="34823"/>
                    </a:lnTo>
                    <a:lnTo>
                      <a:pt x="12501" y="34755"/>
                    </a:lnTo>
                    <a:lnTo>
                      <a:pt x="12692" y="34660"/>
                    </a:lnTo>
                    <a:lnTo>
                      <a:pt x="12869" y="34551"/>
                    </a:lnTo>
                    <a:lnTo>
                      <a:pt x="13046" y="34429"/>
                    </a:lnTo>
                    <a:lnTo>
                      <a:pt x="13222" y="34279"/>
                    </a:lnTo>
                    <a:lnTo>
                      <a:pt x="13372" y="34130"/>
                    </a:lnTo>
                    <a:lnTo>
                      <a:pt x="13508" y="33953"/>
                    </a:lnTo>
                    <a:lnTo>
                      <a:pt x="13644" y="33749"/>
                    </a:lnTo>
                    <a:lnTo>
                      <a:pt x="13739" y="33545"/>
                    </a:lnTo>
                    <a:lnTo>
                      <a:pt x="13821" y="33327"/>
                    </a:lnTo>
                    <a:lnTo>
                      <a:pt x="13889" y="33110"/>
                    </a:lnTo>
                    <a:lnTo>
                      <a:pt x="13930" y="32878"/>
                    </a:lnTo>
                    <a:lnTo>
                      <a:pt x="13943" y="32661"/>
                    </a:lnTo>
                    <a:lnTo>
                      <a:pt x="13930" y="32429"/>
                    </a:lnTo>
                    <a:lnTo>
                      <a:pt x="13916" y="32212"/>
                    </a:lnTo>
                    <a:lnTo>
                      <a:pt x="13862" y="31994"/>
                    </a:lnTo>
                    <a:lnTo>
                      <a:pt x="13794" y="31776"/>
                    </a:lnTo>
                    <a:lnTo>
                      <a:pt x="13712" y="31572"/>
                    </a:lnTo>
                    <a:lnTo>
                      <a:pt x="13603" y="31382"/>
                    </a:lnTo>
                    <a:lnTo>
                      <a:pt x="13467" y="31192"/>
                    </a:lnTo>
                    <a:lnTo>
                      <a:pt x="13318" y="31015"/>
                    </a:lnTo>
                    <a:lnTo>
                      <a:pt x="13154" y="30852"/>
                    </a:lnTo>
                    <a:lnTo>
                      <a:pt x="12964" y="30702"/>
                    </a:lnTo>
                    <a:lnTo>
                      <a:pt x="12855" y="30634"/>
                    </a:lnTo>
                    <a:lnTo>
                      <a:pt x="12501" y="30375"/>
                    </a:lnTo>
                    <a:lnTo>
                      <a:pt x="12121" y="30090"/>
                    </a:lnTo>
                    <a:lnTo>
                      <a:pt x="11740" y="29791"/>
                    </a:lnTo>
                    <a:lnTo>
                      <a:pt x="11359" y="29491"/>
                    </a:lnTo>
                    <a:lnTo>
                      <a:pt x="10624" y="28879"/>
                    </a:lnTo>
                    <a:lnTo>
                      <a:pt x="10257" y="28553"/>
                    </a:lnTo>
                    <a:lnTo>
                      <a:pt x="9903" y="28226"/>
                    </a:lnTo>
                    <a:lnTo>
                      <a:pt x="9550" y="27900"/>
                    </a:lnTo>
                    <a:lnTo>
                      <a:pt x="9210" y="27573"/>
                    </a:lnTo>
                    <a:lnTo>
                      <a:pt x="8883" y="27233"/>
                    </a:lnTo>
                    <a:lnTo>
                      <a:pt x="8557" y="26893"/>
                    </a:lnTo>
                    <a:lnTo>
                      <a:pt x="8257" y="26540"/>
                    </a:lnTo>
                    <a:lnTo>
                      <a:pt x="7958" y="26199"/>
                    </a:lnTo>
                    <a:lnTo>
                      <a:pt x="7672" y="25846"/>
                    </a:lnTo>
                    <a:lnTo>
                      <a:pt x="7400" y="25492"/>
                    </a:lnTo>
                    <a:lnTo>
                      <a:pt x="7142" y="25125"/>
                    </a:lnTo>
                    <a:lnTo>
                      <a:pt x="6897" y="24771"/>
                    </a:lnTo>
                    <a:lnTo>
                      <a:pt x="6679" y="24404"/>
                    </a:lnTo>
                    <a:lnTo>
                      <a:pt x="6475" y="24050"/>
                    </a:lnTo>
                    <a:lnTo>
                      <a:pt x="6299" y="23697"/>
                    </a:lnTo>
                    <a:lnTo>
                      <a:pt x="6135" y="23343"/>
                    </a:lnTo>
                    <a:lnTo>
                      <a:pt x="6013" y="23003"/>
                    </a:lnTo>
                    <a:lnTo>
                      <a:pt x="5904" y="22663"/>
                    </a:lnTo>
                    <a:lnTo>
                      <a:pt x="5836" y="22350"/>
                    </a:lnTo>
                    <a:lnTo>
                      <a:pt x="5782" y="22037"/>
                    </a:lnTo>
                    <a:lnTo>
                      <a:pt x="5768" y="21751"/>
                    </a:lnTo>
                    <a:lnTo>
                      <a:pt x="5768" y="21479"/>
                    </a:lnTo>
                    <a:lnTo>
                      <a:pt x="5795" y="21221"/>
                    </a:lnTo>
                    <a:lnTo>
                      <a:pt x="5850" y="20990"/>
                    </a:lnTo>
                    <a:lnTo>
                      <a:pt x="5959" y="20541"/>
                    </a:lnTo>
                    <a:lnTo>
                      <a:pt x="6081" y="20078"/>
                    </a:lnTo>
                    <a:lnTo>
                      <a:pt x="6339" y="19153"/>
                    </a:lnTo>
                    <a:lnTo>
                      <a:pt x="6625" y="18228"/>
                    </a:lnTo>
                    <a:lnTo>
                      <a:pt x="6938" y="17290"/>
                    </a:lnTo>
                    <a:lnTo>
                      <a:pt x="7264" y="16351"/>
                    </a:lnTo>
                    <a:lnTo>
                      <a:pt x="7618" y="15426"/>
                    </a:lnTo>
                    <a:lnTo>
                      <a:pt x="7985" y="14488"/>
                    </a:lnTo>
                    <a:lnTo>
                      <a:pt x="8366" y="13549"/>
                    </a:lnTo>
                    <a:lnTo>
                      <a:pt x="8747" y="12611"/>
                    </a:lnTo>
                    <a:lnTo>
                      <a:pt x="9142" y="11686"/>
                    </a:lnTo>
                    <a:lnTo>
                      <a:pt x="9550" y="10747"/>
                    </a:lnTo>
                    <a:lnTo>
                      <a:pt x="9971" y="9822"/>
                    </a:lnTo>
                    <a:lnTo>
                      <a:pt x="10393" y="8897"/>
                    </a:lnTo>
                    <a:lnTo>
                      <a:pt x="10828" y="7972"/>
                    </a:lnTo>
                    <a:lnTo>
                      <a:pt x="11264" y="7047"/>
                    </a:lnTo>
                    <a:lnTo>
                      <a:pt x="11712" y="6136"/>
                    </a:lnTo>
                    <a:lnTo>
                      <a:pt x="11944" y="5687"/>
                    </a:lnTo>
                    <a:lnTo>
                      <a:pt x="12161" y="5252"/>
                    </a:lnTo>
                    <a:lnTo>
                      <a:pt x="12175" y="5224"/>
                    </a:lnTo>
                    <a:lnTo>
                      <a:pt x="12284" y="4980"/>
                    </a:lnTo>
                    <a:lnTo>
                      <a:pt x="12352" y="4803"/>
                    </a:lnTo>
                    <a:lnTo>
                      <a:pt x="12406" y="4639"/>
                    </a:lnTo>
                    <a:lnTo>
                      <a:pt x="12461" y="4463"/>
                    </a:lnTo>
                    <a:lnTo>
                      <a:pt x="12501" y="4286"/>
                    </a:lnTo>
                    <a:lnTo>
                      <a:pt x="12529" y="4109"/>
                    </a:lnTo>
                    <a:lnTo>
                      <a:pt x="12542" y="3932"/>
                    </a:lnTo>
                    <a:lnTo>
                      <a:pt x="12556" y="3755"/>
                    </a:lnTo>
                    <a:lnTo>
                      <a:pt x="12569" y="3578"/>
                    </a:lnTo>
                    <a:lnTo>
                      <a:pt x="12556" y="3402"/>
                    </a:lnTo>
                    <a:lnTo>
                      <a:pt x="12542" y="3225"/>
                    </a:lnTo>
                    <a:lnTo>
                      <a:pt x="12529" y="3062"/>
                    </a:lnTo>
                    <a:lnTo>
                      <a:pt x="12488" y="2885"/>
                    </a:lnTo>
                    <a:lnTo>
                      <a:pt x="12461" y="2721"/>
                    </a:lnTo>
                    <a:lnTo>
                      <a:pt x="12406" y="2558"/>
                    </a:lnTo>
                    <a:lnTo>
                      <a:pt x="12352" y="2395"/>
                    </a:lnTo>
                    <a:lnTo>
                      <a:pt x="12297" y="2232"/>
                    </a:lnTo>
                    <a:lnTo>
                      <a:pt x="12216" y="2069"/>
                    </a:lnTo>
                    <a:lnTo>
                      <a:pt x="12148" y="1919"/>
                    </a:lnTo>
                    <a:lnTo>
                      <a:pt x="12066" y="1769"/>
                    </a:lnTo>
                    <a:lnTo>
                      <a:pt x="11971" y="1620"/>
                    </a:lnTo>
                    <a:lnTo>
                      <a:pt x="11876" y="1470"/>
                    </a:lnTo>
                    <a:lnTo>
                      <a:pt x="11767" y="1334"/>
                    </a:lnTo>
                    <a:lnTo>
                      <a:pt x="11658" y="1198"/>
                    </a:lnTo>
                    <a:lnTo>
                      <a:pt x="11536" y="1076"/>
                    </a:lnTo>
                    <a:lnTo>
                      <a:pt x="11413" y="953"/>
                    </a:lnTo>
                    <a:lnTo>
                      <a:pt x="11277" y="844"/>
                    </a:lnTo>
                    <a:lnTo>
                      <a:pt x="11141" y="722"/>
                    </a:lnTo>
                    <a:lnTo>
                      <a:pt x="10992" y="627"/>
                    </a:lnTo>
                    <a:lnTo>
                      <a:pt x="10842" y="531"/>
                    </a:lnTo>
                    <a:lnTo>
                      <a:pt x="10679" y="436"/>
                    </a:lnTo>
                    <a:lnTo>
                      <a:pt x="10515" y="355"/>
                    </a:lnTo>
                    <a:lnTo>
                      <a:pt x="10352" y="273"/>
                    </a:lnTo>
                    <a:lnTo>
                      <a:pt x="10175" y="205"/>
                    </a:lnTo>
                    <a:lnTo>
                      <a:pt x="9999" y="151"/>
                    </a:lnTo>
                    <a:lnTo>
                      <a:pt x="9822" y="110"/>
                    </a:lnTo>
                    <a:lnTo>
                      <a:pt x="9645" y="69"/>
                    </a:lnTo>
                    <a:lnTo>
                      <a:pt x="9482" y="42"/>
                    </a:lnTo>
                    <a:lnTo>
                      <a:pt x="9305" y="15"/>
                    </a:lnTo>
                    <a:lnTo>
                      <a:pt x="9128"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62" name="Google Shape;1162;p28"/>
              <p:cNvSpPr/>
              <p:nvPr/>
            </p:nvSpPr>
            <p:spPr>
              <a:xfrm>
                <a:off x="1444265" y="3259333"/>
                <a:ext cx="410651" cy="1028365"/>
              </a:xfrm>
              <a:custGeom>
                <a:avLst/>
                <a:gdLst/>
                <a:ahLst/>
                <a:cxnLst/>
                <a:rect l="l" t="t" r="r" b="b"/>
                <a:pathLst>
                  <a:path w="13944" h="34919" extrusionOk="0">
                    <a:moveTo>
                      <a:pt x="4898" y="1"/>
                    </a:moveTo>
                    <a:lnTo>
                      <a:pt x="4721" y="15"/>
                    </a:lnTo>
                    <a:lnTo>
                      <a:pt x="4544" y="28"/>
                    </a:lnTo>
                    <a:lnTo>
                      <a:pt x="4381" y="55"/>
                    </a:lnTo>
                    <a:lnTo>
                      <a:pt x="4204" y="83"/>
                    </a:lnTo>
                    <a:lnTo>
                      <a:pt x="4027" y="123"/>
                    </a:lnTo>
                    <a:lnTo>
                      <a:pt x="3850" y="178"/>
                    </a:lnTo>
                    <a:lnTo>
                      <a:pt x="3687" y="246"/>
                    </a:lnTo>
                    <a:lnTo>
                      <a:pt x="3510" y="314"/>
                    </a:lnTo>
                    <a:lnTo>
                      <a:pt x="3347" y="395"/>
                    </a:lnTo>
                    <a:lnTo>
                      <a:pt x="3184" y="477"/>
                    </a:lnTo>
                    <a:lnTo>
                      <a:pt x="3034" y="572"/>
                    </a:lnTo>
                    <a:lnTo>
                      <a:pt x="2885" y="681"/>
                    </a:lnTo>
                    <a:lnTo>
                      <a:pt x="2735" y="790"/>
                    </a:lnTo>
                    <a:lnTo>
                      <a:pt x="2599" y="899"/>
                    </a:lnTo>
                    <a:lnTo>
                      <a:pt x="2463" y="1021"/>
                    </a:lnTo>
                    <a:lnTo>
                      <a:pt x="2340" y="1144"/>
                    </a:lnTo>
                    <a:lnTo>
                      <a:pt x="2232" y="1280"/>
                    </a:lnTo>
                    <a:lnTo>
                      <a:pt x="2123" y="1416"/>
                    </a:lnTo>
                    <a:lnTo>
                      <a:pt x="2014" y="1552"/>
                    </a:lnTo>
                    <a:lnTo>
                      <a:pt x="1919" y="1701"/>
                    </a:lnTo>
                    <a:lnTo>
                      <a:pt x="1837" y="1851"/>
                    </a:lnTo>
                    <a:lnTo>
                      <a:pt x="1756" y="2001"/>
                    </a:lnTo>
                    <a:lnTo>
                      <a:pt x="1674" y="2164"/>
                    </a:lnTo>
                    <a:lnTo>
                      <a:pt x="1620" y="2313"/>
                    </a:lnTo>
                    <a:lnTo>
                      <a:pt x="1552" y="2477"/>
                    </a:lnTo>
                    <a:lnTo>
                      <a:pt x="1511" y="2653"/>
                    </a:lnTo>
                    <a:lnTo>
                      <a:pt x="1470" y="2817"/>
                    </a:lnTo>
                    <a:lnTo>
                      <a:pt x="1429" y="2980"/>
                    </a:lnTo>
                    <a:lnTo>
                      <a:pt x="1402" y="3157"/>
                    </a:lnTo>
                    <a:lnTo>
                      <a:pt x="1388" y="3334"/>
                    </a:lnTo>
                    <a:lnTo>
                      <a:pt x="1375" y="3497"/>
                    </a:lnTo>
                    <a:lnTo>
                      <a:pt x="1375" y="3674"/>
                    </a:lnTo>
                    <a:lnTo>
                      <a:pt x="1388" y="3850"/>
                    </a:lnTo>
                    <a:lnTo>
                      <a:pt x="1402" y="4027"/>
                    </a:lnTo>
                    <a:lnTo>
                      <a:pt x="1429" y="4204"/>
                    </a:lnTo>
                    <a:lnTo>
                      <a:pt x="1470" y="4381"/>
                    </a:lnTo>
                    <a:lnTo>
                      <a:pt x="1511" y="4544"/>
                    </a:lnTo>
                    <a:lnTo>
                      <a:pt x="1565" y="4721"/>
                    </a:lnTo>
                    <a:lnTo>
                      <a:pt x="1620" y="4884"/>
                    </a:lnTo>
                    <a:lnTo>
                      <a:pt x="1688" y="5061"/>
                    </a:lnTo>
                    <a:lnTo>
                      <a:pt x="1769" y="5224"/>
                    </a:lnTo>
                    <a:lnTo>
                      <a:pt x="1783" y="5252"/>
                    </a:lnTo>
                    <a:lnTo>
                      <a:pt x="2000" y="5687"/>
                    </a:lnTo>
                    <a:lnTo>
                      <a:pt x="2232" y="6136"/>
                    </a:lnTo>
                    <a:lnTo>
                      <a:pt x="2681" y="7047"/>
                    </a:lnTo>
                    <a:lnTo>
                      <a:pt x="3116" y="7972"/>
                    </a:lnTo>
                    <a:lnTo>
                      <a:pt x="3551" y="8897"/>
                    </a:lnTo>
                    <a:lnTo>
                      <a:pt x="3973" y="9822"/>
                    </a:lnTo>
                    <a:lnTo>
                      <a:pt x="4394" y="10747"/>
                    </a:lnTo>
                    <a:lnTo>
                      <a:pt x="4803" y="11686"/>
                    </a:lnTo>
                    <a:lnTo>
                      <a:pt x="5197" y="12611"/>
                    </a:lnTo>
                    <a:lnTo>
                      <a:pt x="5578" y="13549"/>
                    </a:lnTo>
                    <a:lnTo>
                      <a:pt x="5959" y="14488"/>
                    </a:lnTo>
                    <a:lnTo>
                      <a:pt x="6326" y="15426"/>
                    </a:lnTo>
                    <a:lnTo>
                      <a:pt x="6680" y="16351"/>
                    </a:lnTo>
                    <a:lnTo>
                      <a:pt x="7006" y="17290"/>
                    </a:lnTo>
                    <a:lnTo>
                      <a:pt x="7319" y="18228"/>
                    </a:lnTo>
                    <a:lnTo>
                      <a:pt x="7605" y="19153"/>
                    </a:lnTo>
                    <a:lnTo>
                      <a:pt x="7863" y="20078"/>
                    </a:lnTo>
                    <a:lnTo>
                      <a:pt x="7986" y="20541"/>
                    </a:lnTo>
                    <a:lnTo>
                      <a:pt x="8094" y="20990"/>
                    </a:lnTo>
                    <a:lnTo>
                      <a:pt x="8149" y="21221"/>
                    </a:lnTo>
                    <a:lnTo>
                      <a:pt x="8176" y="21479"/>
                    </a:lnTo>
                    <a:lnTo>
                      <a:pt x="8176" y="21751"/>
                    </a:lnTo>
                    <a:lnTo>
                      <a:pt x="8162" y="22037"/>
                    </a:lnTo>
                    <a:lnTo>
                      <a:pt x="8108" y="22350"/>
                    </a:lnTo>
                    <a:lnTo>
                      <a:pt x="8040" y="22663"/>
                    </a:lnTo>
                    <a:lnTo>
                      <a:pt x="7931" y="23003"/>
                    </a:lnTo>
                    <a:lnTo>
                      <a:pt x="7795" y="23343"/>
                    </a:lnTo>
                    <a:lnTo>
                      <a:pt x="7645" y="23697"/>
                    </a:lnTo>
                    <a:lnTo>
                      <a:pt x="7469" y="24050"/>
                    </a:lnTo>
                    <a:lnTo>
                      <a:pt x="7265" y="24404"/>
                    </a:lnTo>
                    <a:lnTo>
                      <a:pt x="7047" y="24771"/>
                    </a:lnTo>
                    <a:lnTo>
                      <a:pt x="6802" y="25125"/>
                    </a:lnTo>
                    <a:lnTo>
                      <a:pt x="6544" y="25492"/>
                    </a:lnTo>
                    <a:lnTo>
                      <a:pt x="6272" y="25846"/>
                    </a:lnTo>
                    <a:lnTo>
                      <a:pt x="5986" y="26199"/>
                    </a:lnTo>
                    <a:lnTo>
                      <a:pt x="5687" y="26540"/>
                    </a:lnTo>
                    <a:lnTo>
                      <a:pt x="5387" y="26893"/>
                    </a:lnTo>
                    <a:lnTo>
                      <a:pt x="5061" y="27233"/>
                    </a:lnTo>
                    <a:lnTo>
                      <a:pt x="4735" y="27573"/>
                    </a:lnTo>
                    <a:lnTo>
                      <a:pt x="4394" y="27900"/>
                    </a:lnTo>
                    <a:lnTo>
                      <a:pt x="4041" y="28226"/>
                    </a:lnTo>
                    <a:lnTo>
                      <a:pt x="3687" y="28553"/>
                    </a:lnTo>
                    <a:lnTo>
                      <a:pt x="3320" y="28879"/>
                    </a:lnTo>
                    <a:lnTo>
                      <a:pt x="2585" y="29491"/>
                    </a:lnTo>
                    <a:lnTo>
                      <a:pt x="2204" y="29791"/>
                    </a:lnTo>
                    <a:lnTo>
                      <a:pt x="1824" y="30090"/>
                    </a:lnTo>
                    <a:lnTo>
                      <a:pt x="1443" y="30375"/>
                    </a:lnTo>
                    <a:lnTo>
                      <a:pt x="1089" y="30634"/>
                    </a:lnTo>
                    <a:lnTo>
                      <a:pt x="967" y="30702"/>
                    </a:lnTo>
                    <a:lnTo>
                      <a:pt x="803" y="30838"/>
                    </a:lnTo>
                    <a:lnTo>
                      <a:pt x="640" y="31001"/>
                    </a:lnTo>
                    <a:lnTo>
                      <a:pt x="504" y="31164"/>
                    </a:lnTo>
                    <a:lnTo>
                      <a:pt x="368" y="31328"/>
                    </a:lnTo>
                    <a:lnTo>
                      <a:pt x="273" y="31518"/>
                    </a:lnTo>
                    <a:lnTo>
                      <a:pt x="178" y="31708"/>
                    </a:lnTo>
                    <a:lnTo>
                      <a:pt x="110" y="31913"/>
                    </a:lnTo>
                    <a:lnTo>
                      <a:pt x="55" y="32117"/>
                    </a:lnTo>
                    <a:lnTo>
                      <a:pt x="14" y="32321"/>
                    </a:lnTo>
                    <a:lnTo>
                      <a:pt x="1" y="32538"/>
                    </a:lnTo>
                    <a:lnTo>
                      <a:pt x="1" y="32742"/>
                    </a:lnTo>
                    <a:lnTo>
                      <a:pt x="28" y="32960"/>
                    </a:lnTo>
                    <a:lnTo>
                      <a:pt x="69" y="33164"/>
                    </a:lnTo>
                    <a:lnTo>
                      <a:pt x="137" y="33382"/>
                    </a:lnTo>
                    <a:lnTo>
                      <a:pt x="218" y="33586"/>
                    </a:lnTo>
                    <a:lnTo>
                      <a:pt x="327" y="33776"/>
                    </a:lnTo>
                    <a:lnTo>
                      <a:pt x="463" y="33980"/>
                    </a:lnTo>
                    <a:lnTo>
                      <a:pt x="599" y="34157"/>
                    </a:lnTo>
                    <a:lnTo>
                      <a:pt x="763" y="34320"/>
                    </a:lnTo>
                    <a:lnTo>
                      <a:pt x="939" y="34470"/>
                    </a:lnTo>
                    <a:lnTo>
                      <a:pt x="1130" y="34592"/>
                    </a:lnTo>
                    <a:lnTo>
                      <a:pt x="1334" y="34701"/>
                    </a:lnTo>
                    <a:lnTo>
                      <a:pt x="1538" y="34783"/>
                    </a:lnTo>
                    <a:lnTo>
                      <a:pt x="1756" y="34851"/>
                    </a:lnTo>
                    <a:lnTo>
                      <a:pt x="1973" y="34891"/>
                    </a:lnTo>
                    <a:lnTo>
                      <a:pt x="2191" y="34919"/>
                    </a:lnTo>
                    <a:lnTo>
                      <a:pt x="2422" y="34919"/>
                    </a:lnTo>
                    <a:lnTo>
                      <a:pt x="2640" y="34905"/>
                    </a:lnTo>
                    <a:lnTo>
                      <a:pt x="2871" y="34864"/>
                    </a:lnTo>
                    <a:lnTo>
                      <a:pt x="3089" y="34796"/>
                    </a:lnTo>
                    <a:lnTo>
                      <a:pt x="3306" y="34715"/>
                    </a:lnTo>
                    <a:lnTo>
                      <a:pt x="3510" y="34606"/>
                    </a:lnTo>
                    <a:lnTo>
                      <a:pt x="3796" y="34443"/>
                    </a:lnTo>
                    <a:lnTo>
                      <a:pt x="4041" y="34293"/>
                    </a:lnTo>
                    <a:lnTo>
                      <a:pt x="4517" y="33980"/>
                    </a:lnTo>
                    <a:lnTo>
                      <a:pt x="4993" y="33681"/>
                    </a:lnTo>
                    <a:lnTo>
                      <a:pt x="5455" y="33354"/>
                    </a:lnTo>
                    <a:lnTo>
                      <a:pt x="5918" y="33042"/>
                    </a:lnTo>
                    <a:lnTo>
                      <a:pt x="6380" y="32701"/>
                    </a:lnTo>
                    <a:lnTo>
                      <a:pt x="6829" y="32361"/>
                    </a:lnTo>
                    <a:lnTo>
                      <a:pt x="7278" y="32021"/>
                    </a:lnTo>
                    <a:lnTo>
                      <a:pt x="7714" y="31654"/>
                    </a:lnTo>
                    <a:lnTo>
                      <a:pt x="8149" y="31287"/>
                    </a:lnTo>
                    <a:lnTo>
                      <a:pt x="8584" y="30906"/>
                    </a:lnTo>
                    <a:lnTo>
                      <a:pt x="9006" y="30525"/>
                    </a:lnTo>
                    <a:lnTo>
                      <a:pt x="9427" y="30117"/>
                    </a:lnTo>
                    <a:lnTo>
                      <a:pt x="9849" y="29709"/>
                    </a:lnTo>
                    <a:lnTo>
                      <a:pt x="10257" y="29274"/>
                    </a:lnTo>
                    <a:lnTo>
                      <a:pt x="10652" y="28825"/>
                    </a:lnTo>
                    <a:lnTo>
                      <a:pt x="11046" y="28362"/>
                    </a:lnTo>
                    <a:lnTo>
                      <a:pt x="11427" y="27873"/>
                    </a:lnTo>
                    <a:lnTo>
                      <a:pt x="11794" y="27369"/>
                    </a:lnTo>
                    <a:lnTo>
                      <a:pt x="12148" y="26852"/>
                    </a:lnTo>
                    <a:lnTo>
                      <a:pt x="12488" y="26295"/>
                    </a:lnTo>
                    <a:lnTo>
                      <a:pt x="12638" y="26009"/>
                    </a:lnTo>
                    <a:lnTo>
                      <a:pt x="12801" y="25710"/>
                    </a:lnTo>
                    <a:lnTo>
                      <a:pt x="12951" y="25410"/>
                    </a:lnTo>
                    <a:lnTo>
                      <a:pt x="13087" y="25098"/>
                    </a:lnTo>
                    <a:lnTo>
                      <a:pt x="13223" y="24771"/>
                    </a:lnTo>
                    <a:lnTo>
                      <a:pt x="13345" y="24445"/>
                    </a:lnTo>
                    <a:lnTo>
                      <a:pt x="13467" y="24118"/>
                    </a:lnTo>
                    <a:lnTo>
                      <a:pt x="13576" y="23765"/>
                    </a:lnTo>
                    <a:lnTo>
                      <a:pt x="13671" y="23411"/>
                    </a:lnTo>
                    <a:lnTo>
                      <a:pt x="13753" y="23057"/>
                    </a:lnTo>
                    <a:lnTo>
                      <a:pt x="13821" y="22676"/>
                    </a:lnTo>
                    <a:lnTo>
                      <a:pt x="13875" y="22309"/>
                    </a:lnTo>
                    <a:lnTo>
                      <a:pt x="13916" y="21915"/>
                    </a:lnTo>
                    <a:lnTo>
                      <a:pt x="13930" y="21534"/>
                    </a:lnTo>
                    <a:lnTo>
                      <a:pt x="13944" y="21139"/>
                    </a:lnTo>
                    <a:lnTo>
                      <a:pt x="13930" y="20745"/>
                    </a:lnTo>
                    <a:lnTo>
                      <a:pt x="13889" y="20337"/>
                    </a:lnTo>
                    <a:lnTo>
                      <a:pt x="13848" y="19942"/>
                    </a:lnTo>
                    <a:lnTo>
                      <a:pt x="13753" y="19371"/>
                    </a:lnTo>
                    <a:lnTo>
                      <a:pt x="13644" y="18800"/>
                    </a:lnTo>
                    <a:lnTo>
                      <a:pt x="13427" y="17684"/>
                    </a:lnTo>
                    <a:lnTo>
                      <a:pt x="13182" y="16596"/>
                    </a:lnTo>
                    <a:lnTo>
                      <a:pt x="12910" y="15521"/>
                    </a:lnTo>
                    <a:lnTo>
                      <a:pt x="12610" y="14460"/>
                    </a:lnTo>
                    <a:lnTo>
                      <a:pt x="12311" y="13399"/>
                    </a:lnTo>
                    <a:lnTo>
                      <a:pt x="11998" y="12366"/>
                    </a:lnTo>
                    <a:lnTo>
                      <a:pt x="11672" y="11332"/>
                    </a:lnTo>
                    <a:lnTo>
                      <a:pt x="11332" y="10298"/>
                    </a:lnTo>
                    <a:lnTo>
                      <a:pt x="10978" y="9278"/>
                    </a:lnTo>
                    <a:lnTo>
                      <a:pt x="10624" y="8271"/>
                    </a:lnTo>
                    <a:lnTo>
                      <a:pt x="10257" y="7251"/>
                    </a:lnTo>
                    <a:lnTo>
                      <a:pt x="9890" y="6245"/>
                    </a:lnTo>
                    <a:lnTo>
                      <a:pt x="9509" y="5238"/>
                    </a:lnTo>
                    <a:lnTo>
                      <a:pt x="9115" y="4245"/>
                    </a:lnTo>
                    <a:lnTo>
                      <a:pt x="8720" y="3238"/>
                    </a:lnTo>
                    <a:lnTo>
                      <a:pt x="8516" y="2735"/>
                    </a:lnTo>
                    <a:lnTo>
                      <a:pt x="8298" y="2218"/>
                    </a:lnTo>
                    <a:lnTo>
                      <a:pt x="8190" y="1973"/>
                    </a:lnTo>
                    <a:lnTo>
                      <a:pt x="8094" y="1810"/>
                    </a:lnTo>
                    <a:lnTo>
                      <a:pt x="7999" y="1647"/>
                    </a:lnTo>
                    <a:lnTo>
                      <a:pt x="7904" y="1497"/>
                    </a:lnTo>
                    <a:lnTo>
                      <a:pt x="7795" y="1361"/>
                    </a:lnTo>
                    <a:lnTo>
                      <a:pt x="7673" y="1212"/>
                    </a:lnTo>
                    <a:lnTo>
                      <a:pt x="7550" y="1089"/>
                    </a:lnTo>
                    <a:lnTo>
                      <a:pt x="7428" y="967"/>
                    </a:lnTo>
                    <a:lnTo>
                      <a:pt x="7292" y="844"/>
                    </a:lnTo>
                    <a:lnTo>
                      <a:pt x="7156" y="736"/>
                    </a:lnTo>
                    <a:lnTo>
                      <a:pt x="7020" y="640"/>
                    </a:lnTo>
                    <a:lnTo>
                      <a:pt x="6870" y="545"/>
                    </a:lnTo>
                    <a:lnTo>
                      <a:pt x="6721" y="450"/>
                    </a:lnTo>
                    <a:lnTo>
                      <a:pt x="6571" y="368"/>
                    </a:lnTo>
                    <a:lnTo>
                      <a:pt x="6421" y="300"/>
                    </a:lnTo>
                    <a:lnTo>
                      <a:pt x="6258" y="232"/>
                    </a:lnTo>
                    <a:lnTo>
                      <a:pt x="6095" y="178"/>
                    </a:lnTo>
                    <a:lnTo>
                      <a:pt x="5932" y="123"/>
                    </a:lnTo>
                    <a:lnTo>
                      <a:pt x="5755" y="83"/>
                    </a:lnTo>
                    <a:lnTo>
                      <a:pt x="5592" y="55"/>
                    </a:lnTo>
                    <a:lnTo>
                      <a:pt x="5415" y="28"/>
                    </a:lnTo>
                    <a:lnTo>
                      <a:pt x="5251" y="15"/>
                    </a:lnTo>
                    <a:lnTo>
                      <a:pt x="5075"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63" name="Google Shape;1163;p28"/>
              <p:cNvSpPr/>
              <p:nvPr/>
            </p:nvSpPr>
            <p:spPr>
              <a:xfrm>
                <a:off x="967166" y="3914341"/>
                <a:ext cx="807224" cy="427054"/>
              </a:xfrm>
              <a:custGeom>
                <a:avLst/>
                <a:gdLst/>
                <a:ahLst/>
                <a:cxnLst/>
                <a:rect l="l" t="t" r="r" b="b"/>
                <a:pathLst>
                  <a:path w="27410" h="14501" extrusionOk="0">
                    <a:moveTo>
                      <a:pt x="993" y="0"/>
                    </a:moveTo>
                    <a:lnTo>
                      <a:pt x="857" y="27"/>
                    </a:lnTo>
                    <a:lnTo>
                      <a:pt x="735" y="68"/>
                    </a:lnTo>
                    <a:lnTo>
                      <a:pt x="612" y="123"/>
                    </a:lnTo>
                    <a:lnTo>
                      <a:pt x="503" y="177"/>
                    </a:lnTo>
                    <a:lnTo>
                      <a:pt x="408" y="259"/>
                    </a:lnTo>
                    <a:lnTo>
                      <a:pt x="313" y="340"/>
                    </a:lnTo>
                    <a:lnTo>
                      <a:pt x="231" y="435"/>
                    </a:lnTo>
                    <a:lnTo>
                      <a:pt x="163" y="544"/>
                    </a:lnTo>
                    <a:lnTo>
                      <a:pt x="95" y="653"/>
                    </a:lnTo>
                    <a:lnTo>
                      <a:pt x="55" y="762"/>
                    </a:lnTo>
                    <a:lnTo>
                      <a:pt x="14" y="884"/>
                    </a:lnTo>
                    <a:lnTo>
                      <a:pt x="0" y="1020"/>
                    </a:lnTo>
                    <a:lnTo>
                      <a:pt x="0" y="1143"/>
                    </a:lnTo>
                    <a:lnTo>
                      <a:pt x="0" y="1279"/>
                    </a:lnTo>
                    <a:lnTo>
                      <a:pt x="27" y="1415"/>
                    </a:lnTo>
                    <a:lnTo>
                      <a:pt x="3265" y="13657"/>
                    </a:lnTo>
                    <a:lnTo>
                      <a:pt x="3333" y="13834"/>
                    </a:lnTo>
                    <a:lnTo>
                      <a:pt x="3428" y="13997"/>
                    </a:lnTo>
                    <a:lnTo>
                      <a:pt x="3537" y="14133"/>
                    </a:lnTo>
                    <a:lnTo>
                      <a:pt x="3673" y="14256"/>
                    </a:lnTo>
                    <a:lnTo>
                      <a:pt x="3822" y="14364"/>
                    </a:lnTo>
                    <a:lnTo>
                      <a:pt x="3986" y="14432"/>
                    </a:lnTo>
                    <a:lnTo>
                      <a:pt x="4176" y="14473"/>
                    </a:lnTo>
                    <a:lnTo>
                      <a:pt x="4367" y="14500"/>
                    </a:lnTo>
                    <a:lnTo>
                      <a:pt x="23043" y="14500"/>
                    </a:lnTo>
                    <a:lnTo>
                      <a:pt x="23233" y="14473"/>
                    </a:lnTo>
                    <a:lnTo>
                      <a:pt x="23410" y="14432"/>
                    </a:lnTo>
                    <a:lnTo>
                      <a:pt x="23573" y="14364"/>
                    </a:lnTo>
                    <a:lnTo>
                      <a:pt x="23737" y="14256"/>
                    </a:lnTo>
                    <a:lnTo>
                      <a:pt x="23873" y="14133"/>
                    </a:lnTo>
                    <a:lnTo>
                      <a:pt x="23982" y="13997"/>
                    </a:lnTo>
                    <a:lnTo>
                      <a:pt x="24077" y="13834"/>
                    </a:lnTo>
                    <a:lnTo>
                      <a:pt x="24131" y="13657"/>
                    </a:lnTo>
                    <a:lnTo>
                      <a:pt x="27369" y="1415"/>
                    </a:lnTo>
                    <a:lnTo>
                      <a:pt x="27396" y="1279"/>
                    </a:lnTo>
                    <a:lnTo>
                      <a:pt x="27409" y="1143"/>
                    </a:lnTo>
                    <a:lnTo>
                      <a:pt x="27396" y="1020"/>
                    </a:lnTo>
                    <a:lnTo>
                      <a:pt x="27382" y="884"/>
                    </a:lnTo>
                    <a:lnTo>
                      <a:pt x="27355" y="762"/>
                    </a:lnTo>
                    <a:lnTo>
                      <a:pt x="27301" y="653"/>
                    </a:lnTo>
                    <a:lnTo>
                      <a:pt x="27246" y="544"/>
                    </a:lnTo>
                    <a:lnTo>
                      <a:pt x="27178" y="435"/>
                    </a:lnTo>
                    <a:lnTo>
                      <a:pt x="27097" y="340"/>
                    </a:lnTo>
                    <a:lnTo>
                      <a:pt x="27001" y="259"/>
                    </a:lnTo>
                    <a:lnTo>
                      <a:pt x="26892" y="177"/>
                    </a:lnTo>
                    <a:lnTo>
                      <a:pt x="26784" y="123"/>
                    </a:lnTo>
                    <a:lnTo>
                      <a:pt x="26675" y="68"/>
                    </a:lnTo>
                    <a:lnTo>
                      <a:pt x="26539" y="27"/>
                    </a:lnTo>
                    <a:lnTo>
                      <a:pt x="26416" y="0"/>
                    </a:lnTo>
                    <a:close/>
                  </a:path>
                </a:pathLst>
              </a:custGeom>
              <a:solidFill>
                <a:schemeClr val="lt2"/>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64" name="Google Shape;1164;p28"/>
              <p:cNvSpPr/>
              <p:nvPr/>
            </p:nvSpPr>
            <p:spPr>
              <a:xfrm>
                <a:off x="1732704" y="2931667"/>
                <a:ext cx="297268" cy="297268"/>
              </a:xfrm>
              <a:custGeom>
                <a:avLst/>
                <a:gdLst/>
                <a:ahLst/>
                <a:cxnLst/>
                <a:rect l="l" t="t" r="r" b="b"/>
                <a:pathLst>
                  <a:path w="10094" h="10094" extrusionOk="0">
                    <a:moveTo>
                      <a:pt x="9808" y="0"/>
                    </a:moveTo>
                    <a:lnTo>
                      <a:pt x="9767" y="14"/>
                    </a:lnTo>
                    <a:lnTo>
                      <a:pt x="9727" y="27"/>
                    </a:lnTo>
                    <a:lnTo>
                      <a:pt x="9686" y="68"/>
                    </a:lnTo>
                    <a:lnTo>
                      <a:pt x="69" y="9685"/>
                    </a:lnTo>
                    <a:lnTo>
                      <a:pt x="28" y="9726"/>
                    </a:lnTo>
                    <a:lnTo>
                      <a:pt x="14" y="9767"/>
                    </a:lnTo>
                    <a:lnTo>
                      <a:pt x="1" y="9808"/>
                    </a:lnTo>
                    <a:lnTo>
                      <a:pt x="1" y="9848"/>
                    </a:lnTo>
                    <a:lnTo>
                      <a:pt x="1" y="9903"/>
                    </a:lnTo>
                    <a:lnTo>
                      <a:pt x="14" y="9944"/>
                    </a:lnTo>
                    <a:lnTo>
                      <a:pt x="28" y="9984"/>
                    </a:lnTo>
                    <a:lnTo>
                      <a:pt x="69" y="10025"/>
                    </a:lnTo>
                    <a:lnTo>
                      <a:pt x="96" y="10052"/>
                    </a:lnTo>
                    <a:lnTo>
                      <a:pt x="137" y="10066"/>
                    </a:lnTo>
                    <a:lnTo>
                      <a:pt x="191" y="10080"/>
                    </a:lnTo>
                    <a:lnTo>
                      <a:pt x="232" y="10093"/>
                    </a:lnTo>
                    <a:lnTo>
                      <a:pt x="273" y="10080"/>
                    </a:lnTo>
                    <a:lnTo>
                      <a:pt x="327" y="10066"/>
                    </a:lnTo>
                    <a:lnTo>
                      <a:pt x="368" y="10052"/>
                    </a:lnTo>
                    <a:lnTo>
                      <a:pt x="395" y="10025"/>
                    </a:lnTo>
                    <a:lnTo>
                      <a:pt x="10026" y="395"/>
                    </a:lnTo>
                    <a:lnTo>
                      <a:pt x="10053" y="367"/>
                    </a:lnTo>
                    <a:lnTo>
                      <a:pt x="10067" y="327"/>
                    </a:lnTo>
                    <a:lnTo>
                      <a:pt x="10080" y="272"/>
                    </a:lnTo>
                    <a:lnTo>
                      <a:pt x="10094" y="231"/>
                    </a:lnTo>
                    <a:lnTo>
                      <a:pt x="10080" y="191"/>
                    </a:lnTo>
                    <a:lnTo>
                      <a:pt x="10067" y="136"/>
                    </a:lnTo>
                    <a:lnTo>
                      <a:pt x="10053" y="95"/>
                    </a:lnTo>
                    <a:lnTo>
                      <a:pt x="10026" y="68"/>
                    </a:lnTo>
                    <a:lnTo>
                      <a:pt x="9985" y="27"/>
                    </a:lnTo>
                    <a:lnTo>
                      <a:pt x="9944" y="14"/>
                    </a:lnTo>
                    <a:lnTo>
                      <a:pt x="9903" y="0"/>
                    </a:lnTo>
                    <a:close/>
                  </a:path>
                </a:pathLst>
              </a:custGeom>
              <a:solidFill>
                <a:schemeClr val="dk2"/>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65" name="Google Shape;1165;p28"/>
              <p:cNvSpPr/>
              <p:nvPr/>
            </p:nvSpPr>
            <p:spPr>
              <a:xfrm>
                <a:off x="1833660" y="3070673"/>
                <a:ext cx="54512" cy="54512"/>
              </a:xfrm>
              <a:custGeom>
                <a:avLst/>
                <a:gdLst/>
                <a:ahLst/>
                <a:cxnLst/>
                <a:rect l="l" t="t" r="r" b="b"/>
                <a:pathLst>
                  <a:path w="1851" h="1851" extrusionOk="0">
                    <a:moveTo>
                      <a:pt x="830" y="0"/>
                    </a:moveTo>
                    <a:lnTo>
                      <a:pt x="735" y="14"/>
                    </a:lnTo>
                    <a:lnTo>
                      <a:pt x="640" y="41"/>
                    </a:lnTo>
                    <a:lnTo>
                      <a:pt x="558" y="68"/>
                    </a:lnTo>
                    <a:lnTo>
                      <a:pt x="477" y="109"/>
                    </a:lnTo>
                    <a:lnTo>
                      <a:pt x="409" y="150"/>
                    </a:lnTo>
                    <a:lnTo>
                      <a:pt x="327" y="204"/>
                    </a:lnTo>
                    <a:lnTo>
                      <a:pt x="259" y="259"/>
                    </a:lnTo>
                    <a:lnTo>
                      <a:pt x="205" y="327"/>
                    </a:lnTo>
                    <a:lnTo>
                      <a:pt x="150" y="408"/>
                    </a:lnTo>
                    <a:lnTo>
                      <a:pt x="109" y="476"/>
                    </a:lnTo>
                    <a:lnTo>
                      <a:pt x="69" y="558"/>
                    </a:lnTo>
                    <a:lnTo>
                      <a:pt x="41" y="640"/>
                    </a:lnTo>
                    <a:lnTo>
                      <a:pt x="14" y="735"/>
                    </a:lnTo>
                    <a:lnTo>
                      <a:pt x="1" y="830"/>
                    </a:lnTo>
                    <a:lnTo>
                      <a:pt x="1" y="925"/>
                    </a:lnTo>
                    <a:lnTo>
                      <a:pt x="1" y="1020"/>
                    </a:lnTo>
                    <a:lnTo>
                      <a:pt x="14" y="1102"/>
                    </a:lnTo>
                    <a:lnTo>
                      <a:pt x="41" y="1197"/>
                    </a:lnTo>
                    <a:lnTo>
                      <a:pt x="69" y="1279"/>
                    </a:lnTo>
                    <a:lnTo>
                      <a:pt x="109" y="1360"/>
                    </a:lnTo>
                    <a:lnTo>
                      <a:pt x="150" y="1442"/>
                    </a:lnTo>
                    <a:lnTo>
                      <a:pt x="205" y="1510"/>
                    </a:lnTo>
                    <a:lnTo>
                      <a:pt x="259" y="1578"/>
                    </a:lnTo>
                    <a:lnTo>
                      <a:pt x="327" y="1632"/>
                    </a:lnTo>
                    <a:lnTo>
                      <a:pt x="409" y="1687"/>
                    </a:lnTo>
                    <a:lnTo>
                      <a:pt x="477" y="1728"/>
                    </a:lnTo>
                    <a:lnTo>
                      <a:pt x="558" y="1769"/>
                    </a:lnTo>
                    <a:lnTo>
                      <a:pt x="640" y="1809"/>
                    </a:lnTo>
                    <a:lnTo>
                      <a:pt x="735" y="1823"/>
                    </a:lnTo>
                    <a:lnTo>
                      <a:pt x="830" y="1837"/>
                    </a:lnTo>
                    <a:lnTo>
                      <a:pt x="926" y="1850"/>
                    </a:lnTo>
                    <a:lnTo>
                      <a:pt x="1021" y="1837"/>
                    </a:lnTo>
                    <a:lnTo>
                      <a:pt x="1102" y="1823"/>
                    </a:lnTo>
                    <a:lnTo>
                      <a:pt x="1198" y="1809"/>
                    </a:lnTo>
                    <a:lnTo>
                      <a:pt x="1279" y="1769"/>
                    </a:lnTo>
                    <a:lnTo>
                      <a:pt x="1361" y="1728"/>
                    </a:lnTo>
                    <a:lnTo>
                      <a:pt x="1442" y="1687"/>
                    </a:lnTo>
                    <a:lnTo>
                      <a:pt x="1510" y="1632"/>
                    </a:lnTo>
                    <a:lnTo>
                      <a:pt x="1578" y="1578"/>
                    </a:lnTo>
                    <a:lnTo>
                      <a:pt x="1633" y="1510"/>
                    </a:lnTo>
                    <a:lnTo>
                      <a:pt x="1687" y="1442"/>
                    </a:lnTo>
                    <a:lnTo>
                      <a:pt x="1728" y="1360"/>
                    </a:lnTo>
                    <a:lnTo>
                      <a:pt x="1769" y="1279"/>
                    </a:lnTo>
                    <a:lnTo>
                      <a:pt x="1810" y="1197"/>
                    </a:lnTo>
                    <a:lnTo>
                      <a:pt x="1823" y="1102"/>
                    </a:lnTo>
                    <a:lnTo>
                      <a:pt x="1837" y="1020"/>
                    </a:lnTo>
                    <a:lnTo>
                      <a:pt x="1851" y="925"/>
                    </a:lnTo>
                    <a:lnTo>
                      <a:pt x="1837" y="830"/>
                    </a:lnTo>
                    <a:lnTo>
                      <a:pt x="1823" y="735"/>
                    </a:lnTo>
                    <a:lnTo>
                      <a:pt x="1810" y="640"/>
                    </a:lnTo>
                    <a:lnTo>
                      <a:pt x="1769" y="558"/>
                    </a:lnTo>
                    <a:lnTo>
                      <a:pt x="1728" y="476"/>
                    </a:lnTo>
                    <a:lnTo>
                      <a:pt x="1687" y="408"/>
                    </a:lnTo>
                    <a:lnTo>
                      <a:pt x="1633" y="327"/>
                    </a:lnTo>
                    <a:lnTo>
                      <a:pt x="1578" y="259"/>
                    </a:lnTo>
                    <a:lnTo>
                      <a:pt x="1510" y="204"/>
                    </a:lnTo>
                    <a:lnTo>
                      <a:pt x="1442" y="150"/>
                    </a:lnTo>
                    <a:lnTo>
                      <a:pt x="1361" y="109"/>
                    </a:lnTo>
                    <a:lnTo>
                      <a:pt x="1279" y="68"/>
                    </a:lnTo>
                    <a:lnTo>
                      <a:pt x="1198" y="41"/>
                    </a:lnTo>
                    <a:lnTo>
                      <a:pt x="1102" y="14"/>
                    </a:lnTo>
                    <a:lnTo>
                      <a:pt x="1021" y="0"/>
                    </a:lnTo>
                    <a:close/>
                  </a:path>
                </a:pathLst>
              </a:custGeom>
              <a:solidFill>
                <a:schemeClr val="accent4"/>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66" name="Google Shape;1166;p28"/>
              <p:cNvSpPr/>
              <p:nvPr/>
            </p:nvSpPr>
            <p:spPr>
              <a:xfrm>
                <a:off x="1907787" y="2710523"/>
                <a:ext cx="330105" cy="330105"/>
              </a:xfrm>
              <a:custGeom>
                <a:avLst/>
                <a:gdLst/>
                <a:ahLst/>
                <a:cxnLst/>
                <a:rect l="l" t="t" r="r" b="b"/>
                <a:pathLst>
                  <a:path w="11209" h="11209" extrusionOk="0">
                    <a:moveTo>
                      <a:pt x="5604" y="1"/>
                    </a:moveTo>
                    <a:lnTo>
                      <a:pt x="5319" y="14"/>
                    </a:lnTo>
                    <a:lnTo>
                      <a:pt x="5033" y="28"/>
                    </a:lnTo>
                    <a:lnTo>
                      <a:pt x="4747" y="69"/>
                    </a:lnTo>
                    <a:lnTo>
                      <a:pt x="4475" y="109"/>
                    </a:lnTo>
                    <a:lnTo>
                      <a:pt x="4203" y="177"/>
                    </a:lnTo>
                    <a:lnTo>
                      <a:pt x="3945" y="259"/>
                    </a:lnTo>
                    <a:lnTo>
                      <a:pt x="3686" y="341"/>
                    </a:lnTo>
                    <a:lnTo>
                      <a:pt x="3428" y="436"/>
                    </a:lnTo>
                    <a:lnTo>
                      <a:pt x="3183" y="558"/>
                    </a:lnTo>
                    <a:lnTo>
                      <a:pt x="2938" y="681"/>
                    </a:lnTo>
                    <a:lnTo>
                      <a:pt x="2707" y="817"/>
                    </a:lnTo>
                    <a:lnTo>
                      <a:pt x="2476" y="953"/>
                    </a:lnTo>
                    <a:lnTo>
                      <a:pt x="2258" y="1116"/>
                    </a:lnTo>
                    <a:lnTo>
                      <a:pt x="2040" y="1279"/>
                    </a:lnTo>
                    <a:lnTo>
                      <a:pt x="1836" y="1456"/>
                    </a:lnTo>
                    <a:lnTo>
                      <a:pt x="1646" y="1646"/>
                    </a:lnTo>
                    <a:lnTo>
                      <a:pt x="1456" y="1837"/>
                    </a:lnTo>
                    <a:lnTo>
                      <a:pt x="1279" y="2041"/>
                    </a:lnTo>
                    <a:lnTo>
                      <a:pt x="1115" y="2245"/>
                    </a:lnTo>
                    <a:lnTo>
                      <a:pt x="966" y="2476"/>
                    </a:lnTo>
                    <a:lnTo>
                      <a:pt x="816" y="2694"/>
                    </a:lnTo>
                    <a:lnTo>
                      <a:pt x="680" y="2939"/>
                    </a:lnTo>
                    <a:lnTo>
                      <a:pt x="558" y="3170"/>
                    </a:lnTo>
                    <a:lnTo>
                      <a:pt x="449" y="3428"/>
                    </a:lnTo>
                    <a:lnTo>
                      <a:pt x="340" y="3673"/>
                    </a:lnTo>
                    <a:lnTo>
                      <a:pt x="258" y="3932"/>
                    </a:lnTo>
                    <a:lnTo>
                      <a:pt x="177" y="4204"/>
                    </a:lnTo>
                    <a:lnTo>
                      <a:pt x="122" y="4476"/>
                    </a:lnTo>
                    <a:lnTo>
                      <a:pt x="68" y="4748"/>
                    </a:lnTo>
                    <a:lnTo>
                      <a:pt x="41" y="5033"/>
                    </a:lnTo>
                    <a:lnTo>
                      <a:pt x="14" y="5319"/>
                    </a:lnTo>
                    <a:lnTo>
                      <a:pt x="0" y="5605"/>
                    </a:lnTo>
                    <a:lnTo>
                      <a:pt x="14" y="5890"/>
                    </a:lnTo>
                    <a:lnTo>
                      <a:pt x="41" y="6176"/>
                    </a:lnTo>
                    <a:lnTo>
                      <a:pt x="68" y="6462"/>
                    </a:lnTo>
                    <a:lnTo>
                      <a:pt x="122" y="6734"/>
                    </a:lnTo>
                    <a:lnTo>
                      <a:pt x="177" y="7006"/>
                    </a:lnTo>
                    <a:lnTo>
                      <a:pt x="258" y="7264"/>
                    </a:lnTo>
                    <a:lnTo>
                      <a:pt x="340" y="7523"/>
                    </a:lnTo>
                    <a:lnTo>
                      <a:pt x="449" y="7781"/>
                    </a:lnTo>
                    <a:lnTo>
                      <a:pt x="558" y="8026"/>
                    </a:lnTo>
                    <a:lnTo>
                      <a:pt x="680" y="8271"/>
                    </a:lnTo>
                    <a:lnTo>
                      <a:pt x="816" y="8502"/>
                    </a:lnTo>
                    <a:lnTo>
                      <a:pt x="966" y="8733"/>
                    </a:lnTo>
                    <a:lnTo>
                      <a:pt x="1115" y="8951"/>
                    </a:lnTo>
                    <a:lnTo>
                      <a:pt x="1279" y="9169"/>
                    </a:lnTo>
                    <a:lnTo>
                      <a:pt x="1456" y="9373"/>
                    </a:lnTo>
                    <a:lnTo>
                      <a:pt x="1646" y="9563"/>
                    </a:lnTo>
                    <a:lnTo>
                      <a:pt x="1836" y="9754"/>
                    </a:lnTo>
                    <a:lnTo>
                      <a:pt x="2040" y="9930"/>
                    </a:lnTo>
                    <a:lnTo>
                      <a:pt x="2258" y="10094"/>
                    </a:lnTo>
                    <a:lnTo>
                      <a:pt x="2476" y="10243"/>
                    </a:lnTo>
                    <a:lnTo>
                      <a:pt x="2707" y="10393"/>
                    </a:lnTo>
                    <a:lnTo>
                      <a:pt x="2938" y="10529"/>
                    </a:lnTo>
                    <a:lnTo>
                      <a:pt x="3183" y="10651"/>
                    </a:lnTo>
                    <a:lnTo>
                      <a:pt x="3428" y="10760"/>
                    </a:lnTo>
                    <a:lnTo>
                      <a:pt x="3686" y="10869"/>
                    </a:lnTo>
                    <a:lnTo>
                      <a:pt x="3945" y="10951"/>
                    </a:lnTo>
                    <a:lnTo>
                      <a:pt x="4203" y="11032"/>
                    </a:lnTo>
                    <a:lnTo>
                      <a:pt x="4475" y="11087"/>
                    </a:lnTo>
                    <a:lnTo>
                      <a:pt x="4747" y="11141"/>
                    </a:lnTo>
                    <a:lnTo>
                      <a:pt x="5033" y="11168"/>
                    </a:lnTo>
                    <a:lnTo>
                      <a:pt x="5319" y="11195"/>
                    </a:lnTo>
                    <a:lnTo>
                      <a:pt x="5604" y="11209"/>
                    </a:lnTo>
                    <a:lnTo>
                      <a:pt x="5890" y="11195"/>
                    </a:lnTo>
                    <a:lnTo>
                      <a:pt x="6176" y="11168"/>
                    </a:lnTo>
                    <a:lnTo>
                      <a:pt x="6461" y="11141"/>
                    </a:lnTo>
                    <a:lnTo>
                      <a:pt x="6733" y="11087"/>
                    </a:lnTo>
                    <a:lnTo>
                      <a:pt x="7005" y="11032"/>
                    </a:lnTo>
                    <a:lnTo>
                      <a:pt x="7277" y="10951"/>
                    </a:lnTo>
                    <a:lnTo>
                      <a:pt x="7536" y="10869"/>
                    </a:lnTo>
                    <a:lnTo>
                      <a:pt x="7781" y="10760"/>
                    </a:lnTo>
                    <a:lnTo>
                      <a:pt x="8039" y="10651"/>
                    </a:lnTo>
                    <a:lnTo>
                      <a:pt x="8270" y="10529"/>
                    </a:lnTo>
                    <a:lnTo>
                      <a:pt x="8515" y="10393"/>
                    </a:lnTo>
                    <a:lnTo>
                      <a:pt x="8733" y="10243"/>
                    </a:lnTo>
                    <a:lnTo>
                      <a:pt x="8951" y="10094"/>
                    </a:lnTo>
                    <a:lnTo>
                      <a:pt x="9168" y="9930"/>
                    </a:lnTo>
                    <a:lnTo>
                      <a:pt x="9372" y="9754"/>
                    </a:lnTo>
                    <a:lnTo>
                      <a:pt x="9563" y="9563"/>
                    </a:lnTo>
                    <a:lnTo>
                      <a:pt x="9753" y="9373"/>
                    </a:lnTo>
                    <a:lnTo>
                      <a:pt x="9930" y="9169"/>
                    </a:lnTo>
                    <a:lnTo>
                      <a:pt x="10093" y="8951"/>
                    </a:lnTo>
                    <a:lnTo>
                      <a:pt x="10256" y="8733"/>
                    </a:lnTo>
                    <a:lnTo>
                      <a:pt x="10392" y="8502"/>
                    </a:lnTo>
                    <a:lnTo>
                      <a:pt x="10528" y="8271"/>
                    </a:lnTo>
                    <a:lnTo>
                      <a:pt x="10651" y="8026"/>
                    </a:lnTo>
                    <a:lnTo>
                      <a:pt x="10773" y="7781"/>
                    </a:lnTo>
                    <a:lnTo>
                      <a:pt x="10869" y="7523"/>
                    </a:lnTo>
                    <a:lnTo>
                      <a:pt x="10950" y="7264"/>
                    </a:lnTo>
                    <a:lnTo>
                      <a:pt x="11032" y="7006"/>
                    </a:lnTo>
                    <a:lnTo>
                      <a:pt x="11100" y="6734"/>
                    </a:lnTo>
                    <a:lnTo>
                      <a:pt x="11141" y="6462"/>
                    </a:lnTo>
                    <a:lnTo>
                      <a:pt x="11181" y="6176"/>
                    </a:lnTo>
                    <a:lnTo>
                      <a:pt x="11195" y="5890"/>
                    </a:lnTo>
                    <a:lnTo>
                      <a:pt x="11209" y="5605"/>
                    </a:lnTo>
                    <a:lnTo>
                      <a:pt x="11195" y="5319"/>
                    </a:lnTo>
                    <a:lnTo>
                      <a:pt x="11181" y="5033"/>
                    </a:lnTo>
                    <a:lnTo>
                      <a:pt x="11141" y="4748"/>
                    </a:lnTo>
                    <a:lnTo>
                      <a:pt x="11100" y="4476"/>
                    </a:lnTo>
                    <a:lnTo>
                      <a:pt x="11032" y="4204"/>
                    </a:lnTo>
                    <a:lnTo>
                      <a:pt x="10950" y="3932"/>
                    </a:lnTo>
                    <a:lnTo>
                      <a:pt x="10869" y="3673"/>
                    </a:lnTo>
                    <a:lnTo>
                      <a:pt x="10773" y="3428"/>
                    </a:lnTo>
                    <a:lnTo>
                      <a:pt x="10651" y="3170"/>
                    </a:lnTo>
                    <a:lnTo>
                      <a:pt x="10528" y="2939"/>
                    </a:lnTo>
                    <a:lnTo>
                      <a:pt x="10392" y="2694"/>
                    </a:lnTo>
                    <a:lnTo>
                      <a:pt x="10256" y="2476"/>
                    </a:lnTo>
                    <a:lnTo>
                      <a:pt x="10093" y="2245"/>
                    </a:lnTo>
                    <a:lnTo>
                      <a:pt x="9930" y="2041"/>
                    </a:lnTo>
                    <a:lnTo>
                      <a:pt x="9753" y="1837"/>
                    </a:lnTo>
                    <a:lnTo>
                      <a:pt x="9563" y="1646"/>
                    </a:lnTo>
                    <a:lnTo>
                      <a:pt x="9372" y="1456"/>
                    </a:lnTo>
                    <a:lnTo>
                      <a:pt x="9168" y="1279"/>
                    </a:lnTo>
                    <a:lnTo>
                      <a:pt x="8951" y="1116"/>
                    </a:lnTo>
                    <a:lnTo>
                      <a:pt x="8733" y="953"/>
                    </a:lnTo>
                    <a:lnTo>
                      <a:pt x="8515" y="817"/>
                    </a:lnTo>
                    <a:lnTo>
                      <a:pt x="8270" y="681"/>
                    </a:lnTo>
                    <a:lnTo>
                      <a:pt x="8039" y="558"/>
                    </a:lnTo>
                    <a:lnTo>
                      <a:pt x="7781" y="436"/>
                    </a:lnTo>
                    <a:lnTo>
                      <a:pt x="7536" y="341"/>
                    </a:lnTo>
                    <a:lnTo>
                      <a:pt x="7277" y="259"/>
                    </a:lnTo>
                    <a:lnTo>
                      <a:pt x="7005" y="177"/>
                    </a:lnTo>
                    <a:lnTo>
                      <a:pt x="6733" y="109"/>
                    </a:lnTo>
                    <a:lnTo>
                      <a:pt x="6461" y="69"/>
                    </a:lnTo>
                    <a:lnTo>
                      <a:pt x="6176" y="28"/>
                    </a:lnTo>
                    <a:lnTo>
                      <a:pt x="5890" y="14"/>
                    </a:lnTo>
                    <a:lnTo>
                      <a:pt x="5604" y="1"/>
                    </a:lnTo>
                    <a:close/>
                  </a:path>
                </a:pathLst>
              </a:custGeom>
              <a:solidFill>
                <a:schemeClr val="accent4"/>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67" name="Google Shape;1167;p28"/>
              <p:cNvSpPr/>
              <p:nvPr/>
            </p:nvSpPr>
            <p:spPr>
              <a:xfrm>
                <a:off x="1974669" y="2779820"/>
                <a:ext cx="189923" cy="190306"/>
              </a:xfrm>
              <a:custGeom>
                <a:avLst/>
                <a:gdLst/>
                <a:ahLst/>
                <a:cxnLst/>
                <a:rect l="l" t="t" r="r" b="b"/>
                <a:pathLst>
                  <a:path w="6449" h="6462" extrusionOk="0">
                    <a:moveTo>
                      <a:pt x="3320" y="2272"/>
                    </a:moveTo>
                    <a:lnTo>
                      <a:pt x="3415" y="2300"/>
                    </a:lnTo>
                    <a:lnTo>
                      <a:pt x="3510" y="2313"/>
                    </a:lnTo>
                    <a:lnTo>
                      <a:pt x="3592" y="2354"/>
                    </a:lnTo>
                    <a:lnTo>
                      <a:pt x="3687" y="2395"/>
                    </a:lnTo>
                    <a:lnTo>
                      <a:pt x="3755" y="2436"/>
                    </a:lnTo>
                    <a:lnTo>
                      <a:pt x="3837" y="2490"/>
                    </a:lnTo>
                    <a:lnTo>
                      <a:pt x="3905" y="2558"/>
                    </a:lnTo>
                    <a:lnTo>
                      <a:pt x="3959" y="2626"/>
                    </a:lnTo>
                    <a:lnTo>
                      <a:pt x="4027" y="2694"/>
                    </a:lnTo>
                    <a:lnTo>
                      <a:pt x="4068" y="2776"/>
                    </a:lnTo>
                    <a:lnTo>
                      <a:pt x="4109" y="2857"/>
                    </a:lnTo>
                    <a:lnTo>
                      <a:pt x="4136" y="2953"/>
                    </a:lnTo>
                    <a:lnTo>
                      <a:pt x="4163" y="3034"/>
                    </a:lnTo>
                    <a:lnTo>
                      <a:pt x="4177" y="3129"/>
                    </a:lnTo>
                    <a:lnTo>
                      <a:pt x="4190" y="3238"/>
                    </a:lnTo>
                    <a:lnTo>
                      <a:pt x="4177" y="3333"/>
                    </a:lnTo>
                    <a:lnTo>
                      <a:pt x="4163" y="3429"/>
                    </a:lnTo>
                    <a:lnTo>
                      <a:pt x="4136" y="3524"/>
                    </a:lnTo>
                    <a:lnTo>
                      <a:pt x="4109" y="3605"/>
                    </a:lnTo>
                    <a:lnTo>
                      <a:pt x="4068" y="3687"/>
                    </a:lnTo>
                    <a:lnTo>
                      <a:pt x="4027" y="3769"/>
                    </a:lnTo>
                    <a:lnTo>
                      <a:pt x="3959" y="3837"/>
                    </a:lnTo>
                    <a:lnTo>
                      <a:pt x="3905" y="3905"/>
                    </a:lnTo>
                    <a:lnTo>
                      <a:pt x="3837" y="3973"/>
                    </a:lnTo>
                    <a:lnTo>
                      <a:pt x="3755" y="4027"/>
                    </a:lnTo>
                    <a:lnTo>
                      <a:pt x="3687" y="4082"/>
                    </a:lnTo>
                    <a:lnTo>
                      <a:pt x="3592" y="4122"/>
                    </a:lnTo>
                    <a:lnTo>
                      <a:pt x="3510" y="4150"/>
                    </a:lnTo>
                    <a:lnTo>
                      <a:pt x="3415" y="4177"/>
                    </a:lnTo>
                    <a:lnTo>
                      <a:pt x="3320" y="4190"/>
                    </a:lnTo>
                    <a:lnTo>
                      <a:pt x="3129" y="4190"/>
                    </a:lnTo>
                    <a:lnTo>
                      <a:pt x="3034" y="4177"/>
                    </a:lnTo>
                    <a:lnTo>
                      <a:pt x="2939" y="4150"/>
                    </a:lnTo>
                    <a:lnTo>
                      <a:pt x="2857" y="4122"/>
                    </a:lnTo>
                    <a:lnTo>
                      <a:pt x="2762" y="4082"/>
                    </a:lnTo>
                    <a:lnTo>
                      <a:pt x="2694" y="4027"/>
                    </a:lnTo>
                    <a:lnTo>
                      <a:pt x="2612" y="3973"/>
                    </a:lnTo>
                    <a:lnTo>
                      <a:pt x="2544" y="3905"/>
                    </a:lnTo>
                    <a:lnTo>
                      <a:pt x="2490" y="3837"/>
                    </a:lnTo>
                    <a:lnTo>
                      <a:pt x="2436" y="3769"/>
                    </a:lnTo>
                    <a:lnTo>
                      <a:pt x="2381" y="3687"/>
                    </a:lnTo>
                    <a:lnTo>
                      <a:pt x="2340" y="3605"/>
                    </a:lnTo>
                    <a:lnTo>
                      <a:pt x="2313" y="3524"/>
                    </a:lnTo>
                    <a:lnTo>
                      <a:pt x="2286" y="3429"/>
                    </a:lnTo>
                    <a:lnTo>
                      <a:pt x="2272" y="3333"/>
                    </a:lnTo>
                    <a:lnTo>
                      <a:pt x="2259" y="3238"/>
                    </a:lnTo>
                    <a:lnTo>
                      <a:pt x="2272" y="3129"/>
                    </a:lnTo>
                    <a:lnTo>
                      <a:pt x="2286" y="3034"/>
                    </a:lnTo>
                    <a:lnTo>
                      <a:pt x="2313" y="2953"/>
                    </a:lnTo>
                    <a:lnTo>
                      <a:pt x="2340" y="2857"/>
                    </a:lnTo>
                    <a:lnTo>
                      <a:pt x="2381" y="2776"/>
                    </a:lnTo>
                    <a:lnTo>
                      <a:pt x="2436" y="2694"/>
                    </a:lnTo>
                    <a:lnTo>
                      <a:pt x="2490" y="2626"/>
                    </a:lnTo>
                    <a:lnTo>
                      <a:pt x="2544" y="2558"/>
                    </a:lnTo>
                    <a:lnTo>
                      <a:pt x="2612" y="2490"/>
                    </a:lnTo>
                    <a:lnTo>
                      <a:pt x="2694" y="2436"/>
                    </a:lnTo>
                    <a:lnTo>
                      <a:pt x="2762" y="2395"/>
                    </a:lnTo>
                    <a:lnTo>
                      <a:pt x="2857" y="2354"/>
                    </a:lnTo>
                    <a:lnTo>
                      <a:pt x="2939" y="2313"/>
                    </a:lnTo>
                    <a:lnTo>
                      <a:pt x="3034" y="2300"/>
                    </a:lnTo>
                    <a:lnTo>
                      <a:pt x="3129" y="2272"/>
                    </a:lnTo>
                    <a:close/>
                    <a:moveTo>
                      <a:pt x="2612" y="1"/>
                    </a:moveTo>
                    <a:lnTo>
                      <a:pt x="2612" y="967"/>
                    </a:lnTo>
                    <a:lnTo>
                      <a:pt x="2436" y="1021"/>
                    </a:lnTo>
                    <a:lnTo>
                      <a:pt x="2245" y="1089"/>
                    </a:lnTo>
                    <a:lnTo>
                      <a:pt x="2082" y="1171"/>
                    </a:lnTo>
                    <a:lnTo>
                      <a:pt x="1919" y="1279"/>
                    </a:lnTo>
                    <a:lnTo>
                      <a:pt x="1225" y="586"/>
                    </a:lnTo>
                    <a:lnTo>
                      <a:pt x="490" y="1320"/>
                    </a:lnTo>
                    <a:lnTo>
                      <a:pt x="1198" y="2041"/>
                    </a:lnTo>
                    <a:lnTo>
                      <a:pt x="1130" y="2177"/>
                    </a:lnTo>
                    <a:lnTo>
                      <a:pt x="1062" y="2313"/>
                    </a:lnTo>
                    <a:lnTo>
                      <a:pt x="994" y="2463"/>
                    </a:lnTo>
                    <a:lnTo>
                      <a:pt x="953" y="2626"/>
                    </a:lnTo>
                    <a:lnTo>
                      <a:pt x="1" y="2626"/>
                    </a:lnTo>
                    <a:lnTo>
                      <a:pt x="1" y="3673"/>
                    </a:lnTo>
                    <a:lnTo>
                      <a:pt x="912" y="3673"/>
                    </a:lnTo>
                    <a:lnTo>
                      <a:pt x="953" y="3837"/>
                    </a:lnTo>
                    <a:lnTo>
                      <a:pt x="1007" y="4000"/>
                    </a:lnTo>
                    <a:lnTo>
                      <a:pt x="1062" y="4163"/>
                    </a:lnTo>
                    <a:lnTo>
                      <a:pt x="1143" y="4313"/>
                    </a:lnTo>
                    <a:lnTo>
                      <a:pt x="382" y="5074"/>
                    </a:lnTo>
                    <a:lnTo>
                      <a:pt x="1116" y="5823"/>
                    </a:lnTo>
                    <a:lnTo>
                      <a:pt x="1823" y="5115"/>
                    </a:lnTo>
                    <a:lnTo>
                      <a:pt x="2000" y="5238"/>
                    </a:lnTo>
                    <a:lnTo>
                      <a:pt x="2191" y="5347"/>
                    </a:lnTo>
                    <a:lnTo>
                      <a:pt x="2395" y="5442"/>
                    </a:lnTo>
                    <a:lnTo>
                      <a:pt x="2612" y="5510"/>
                    </a:lnTo>
                    <a:lnTo>
                      <a:pt x="2612" y="6462"/>
                    </a:lnTo>
                    <a:lnTo>
                      <a:pt x="3660" y="6462"/>
                    </a:lnTo>
                    <a:lnTo>
                      <a:pt x="3660" y="5551"/>
                    </a:lnTo>
                    <a:lnTo>
                      <a:pt x="3864" y="5496"/>
                    </a:lnTo>
                    <a:lnTo>
                      <a:pt x="4054" y="5428"/>
                    </a:lnTo>
                    <a:lnTo>
                      <a:pt x="4245" y="5360"/>
                    </a:lnTo>
                    <a:lnTo>
                      <a:pt x="4422" y="5251"/>
                    </a:lnTo>
                    <a:lnTo>
                      <a:pt x="5047" y="5891"/>
                    </a:lnTo>
                    <a:lnTo>
                      <a:pt x="5795" y="5143"/>
                    </a:lnTo>
                    <a:lnTo>
                      <a:pt x="5183" y="4544"/>
                    </a:lnTo>
                    <a:lnTo>
                      <a:pt x="5306" y="4340"/>
                    </a:lnTo>
                    <a:lnTo>
                      <a:pt x="5401" y="4122"/>
                    </a:lnTo>
                    <a:lnTo>
                      <a:pt x="5483" y="3905"/>
                    </a:lnTo>
                    <a:lnTo>
                      <a:pt x="5537" y="3673"/>
                    </a:lnTo>
                    <a:lnTo>
                      <a:pt x="6448" y="3673"/>
                    </a:lnTo>
                    <a:lnTo>
                      <a:pt x="6448" y="2626"/>
                    </a:lnTo>
                    <a:lnTo>
                      <a:pt x="5496" y="2626"/>
                    </a:lnTo>
                    <a:lnTo>
                      <a:pt x="5455" y="2463"/>
                    </a:lnTo>
                    <a:lnTo>
                      <a:pt x="5387" y="2313"/>
                    </a:lnTo>
                    <a:lnTo>
                      <a:pt x="5333" y="2177"/>
                    </a:lnTo>
                    <a:lnTo>
                      <a:pt x="5251" y="2041"/>
                    </a:lnTo>
                    <a:lnTo>
                      <a:pt x="5959" y="1320"/>
                    </a:lnTo>
                    <a:lnTo>
                      <a:pt x="5224" y="586"/>
                    </a:lnTo>
                    <a:lnTo>
                      <a:pt x="4530" y="1279"/>
                    </a:lnTo>
                    <a:lnTo>
                      <a:pt x="4326" y="1157"/>
                    </a:lnTo>
                    <a:lnTo>
                      <a:pt x="4122" y="1048"/>
                    </a:lnTo>
                    <a:lnTo>
                      <a:pt x="3891" y="980"/>
                    </a:lnTo>
                    <a:lnTo>
                      <a:pt x="3660" y="926"/>
                    </a:lnTo>
                    <a:lnTo>
                      <a:pt x="3660" y="1"/>
                    </a:ln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68" name="Google Shape;1168;p28"/>
              <p:cNvSpPr/>
              <p:nvPr/>
            </p:nvSpPr>
            <p:spPr>
              <a:xfrm>
                <a:off x="638262" y="2931667"/>
                <a:ext cx="297681" cy="297268"/>
              </a:xfrm>
              <a:custGeom>
                <a:avLst/>
                <a:gdLst/>
                <a:ahLst/>
                <a:cxnLst/>
                <a:rect l="l" t="t" r="r" b="b"/>
                <a:pathLst>
                  <a:path w="10108" h="10094" extrusionOk="0">
                    <a:moveTo>
                      <a:pt x="204" y="0"/>
                    </a:moveTo>
                    <a:lnTo>
                      <a:pt x="150" y="14"/>
                    </a:lnTo>
                    <a:lnTo>
                      <a:pt x="109" y="27"/>
                    </a:lnTo>
                    <a:lnTo>
                      <a:pt x="82" y="68"/>
                    </a:lnTo>
                    <a:lnTo>
                      <a:pt x="41" y="95"/>
                    </a:lnTo>
                    <a:lnTo>
                      <a:pt x="28" y="136"/>
                    </a:lnTo>
                    <a:lnTo>
                      <a:pt x="14" y="191"/>
                    </a:lnTo>
                    <a:lnTo>
                      <a:pt x="0" y="231"/>
                    </a:lnTo>
                    <a:lnTo>
                      <a:pt x="14" y="272"/>
                    </a:lnTo>
                    <a:lnTo>
                      <a:pt x="28" y="327"/>
                    </a:lnTo>
                    <a:lnTo>
                      <a:pt x="41" y="367"/>
                    </a:lnTo>
                    <a:lnTo>
                      <a:pt x="82" y="395"/>
                    </a:lnTo>
                    <a:lnTo>
                      <a:pt x="9699" y="10025"/>
                    </a:lnTo>
                    <a:lnTo>
                      <a:pt x="9740" y="10052"/>
                    </a:lnTo>
                    <a:lnTo>
                      <a:pt x="9781" y="10066"/>
                    </a:lnTo>
                    <a:lnTo>
                      <a:pt x="9821" y="10080"/>
                    </a:lnTo>
                    <a:lnTo>
                      <a:pt x="9862" y="10093"/>
                    </a:lnTo>
                    <a:lnTo>
                      <a:pt x="9903" y="10080"/>
                    </a:lnTo>
                    <a:lnTo>
                      <a:pt x="9957" y="10066"/>
                    </a:lnTo>
                    <a:lnTo>
                      <a:pt x="9998" y="10052"/>
                    </a:lnTo>
                    <a:lnTo>
                      <a:pt x="10026" y="10025"/>
                    </a:lnTo>
                    <a:lnTo>
                      <a:pt x="10066" y="9984"/>
                    </a:lnTo>
                    <a:lnTo>
                      <a:pt x="10080" y="9944"/>
                    </a:lnTo>
                    <a:lnTo>
                      <a:pt x="10094" y="9903"/>
                    </a:lnTo>
                    <a:lnTo>
                      <a:pt x="10107" y="9848"/>
                    </a:lnTo>
                    <a:lnTo>
                      <a:pt x="10094" y="9808"/>
                    </a:lnTo>
                    <a:lnTo>
                      <a:pt x="10080" y="9767"/>
                    </a:lnTo>
                    <a:lnTo>
                      <a:pt x="10066" y="9726"/>
                    </a:lnTo>
                    <a:lnTo>
                      <a:pt x="10026" y="9685"/>
                    </a:lnTo>
                    <a:lnTo>
                      <a:pt x="408" y="68"/>
                    </a:lnTo>
                    <a:lnTo>
                      <a:pt x="368" y="27"/>
                    </a:lnTo>
                    <a:lnTo>
                      <a:pt x="327" y="14"/>
                    </a:lnTo>
                    <a:lnTo>
                      <a:pt x="286" y="0"/>
                    </a:lnTo>
                    <a:close/>
                  </a:path>
                </a:pathLst>
              </a:custGeom>
              <a:solidFill>
                <a:schemeClr val="dk2"/>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69" name="Google Shape;1169;p28"/>
              <p:cNvSpPr/>
              <p:nvPr/>
            </p:nvSpPr>
            <p:spPr>
              <a:xfrm>
                <a:off x="780066" y="3070673"/>
                <a:ext cx="54924" cy="54512"/>
              </a:xfrm>
              <a:custGeom>
                <a:avLst/>
                <a:gdLst/>
                <a:ahLst/>
                <a:cxnLst/>
                <a:rect l="l" t="t" r="r" b="b"/>
                <a:pathLst>
                  <a:path w="1865" h="1851" extrusionOk="0">
                    <a:moveTo>
                      <a:pt x="844" y="0"/>
                    </a:moveTo>
                    <a:lnTo>
                      <a:pt x="749" y="14"/>
                    </a:lnTo>
                    <a:lnTo>
                      <a:pt x="654" y="41"/>
                    </a:lnTo>
                    <a:lnTo>
                      <a:pt x="572" y="68"/>
                    </a:lnTo>
                    <a:lnTo>
                      <a:pt x="490" y="109"/>
                    </a:lnTo>
                    <a:lnTo>
                      <a:pt x="409" y="150"/>
                    </a:lnTo>
                    <a:lnTo>
                      <a:pt x="341" y="204"/>
                    </a:lnTo>
                    <a:lnTo>
                      <a:pt x="273" y="259"/>
                    </a:lnTo>
                    <a:lnTo>
                      <a:pt x="218" y="327"/>
                    </a:lnTo>
                    <a:lnTo>
                      <a:pt x="164" y="408"/>
                    </a:lnTo>
                    <a:lnTo>
                      <a:pt x="123" y="476"/>
                    </a:lnTo>
                    <a:lnTo>
                      <a:pt x="82" y="558"/>
                    </a:lnTo>
                    <a:lnTo>
                      <a:pt x="55" y="640"/>
                    </a:lnTo>
                    <a:lnTo>
                      <a:pt x="28" y="735"/>
                    </a:lnTo>
                    <a:lnTo>
                      <a:pt x="14" y="830"/>
                    </a:lnTo>
                    <a:lnTo>
                      <a:pt x="1" y="925"/>
                    </a:lnTo>
                    <a:lnTo>
                      <a:pt x="14" y="1020"/>
                    </a:lnTo>
                    <a:lnTo>
                      <a:pt x="28" y="1102"/>
                    </a:lnTo>
                    <a:lnTo>
                      <a:pt x="55" y="1197"/>
                    </a:lnTo>
                    <a:lnTo>
                      <a:pt x="82" y="1279"/>
                    </a:lnTo>
                    <a:lnTo>
                      <a:pt x="123" y="1360"/>
                    </a:lnTo>
                    <a:lnTo>
                      <a:pt x="164" y="1442"/>
                    </a:lnTo>
                    <a:lnTo>
                      <a:pt x="218" y="1510"/>
                    </a:lnTo>
                    <a:lnTo>
                      <a:pt x="273" y="1578"/>
                    </a:lnTo>
                    <a:lnTo>
                      <a:pt x="341" y="1632"/>
                    </a:lnTo>
                    <a:lnTo>
                      <a:pt x="409" y="1687"/>
                    </a:lnTo>
                    <a:lnTo>
                      <a:pt x="490" y="1728"/>
                    </a:lnTo>
                    <a:lnTo>
                      <a:pt x="572" y="1769"/>
                    </a:lnTo>
                    <a:lnTo>
                      <a:pt x="654" y="1809"/>
                    </a:lnTo>
                    <a:lnTo>
                      <a:pt x="749" y="1823"/>
                    </a:lnTo>
                    <a:lnTo>
                      <a:pt x="844" y="1837"/>
                    </a:lnTo>
                    <a:lnTo>
                      <a:pt x="939" y="1850"/>
                    </a:lnTo>
                    <a:lnTo>
                      <a:pt x="1035" y="1837"/>
                    </a:lnTo>
                    <a:lnTo>
                      <a:pt x="1116" y="1823"/>
                    </a:lnTo>
                    <a:lnTo>
                      <a:pt x="1211" y="1809"/>
                    </a:lnTo>
                    <a:lnTo>
                      <a:pt x="1293" y="1769"/>
                    </a:lnTo>
                    <a:lnTo>
                      <a:pt x="1375" y="1728"/>
                    </a:lnTo>
                    <a:lnTo>
                      <a:pt x="1456" y="1687"/>
                    </a:lnTo>
                    <a:lnTo>
                      <a:pt x="1524" y="1632"/>
                    </a:lnTo>
                    <a:lnTo>
                      <a:pt x="1592" y="1578"/>
                    </a:lnTo>
                    <a:lnTo>
                      <a:pt x="1647" y="1510"/>
                    </a:lnTo>
                    <a:lnTo>
                      <a:pt x="1701" y="1442"/>
                    </a:lnTo>
                    <a:lnTo>
                      <a:pt x="1742" y="1360"/>
                    </a:lnTo>
                    <a:lnTo>
                      <a:pt x="1783" y="1279"/>
                    </a:lnTo>
                    <a:lnTo>
                      <a:pt x="1823" y="1197"/>
                    </a:lnTo>
                    <a:lnTo>
                      <a:pt x="1837" y="1102"/>
                    </a:lnTo>
                    <a:lnTo>
                      <a:pt x="1851" y="1020"/>
                    </a:lnTo>
                    <a:lnTo>
                      <a:pt x="1864" y="925"/>
                    </a:lnTo>
                    <a:lnTo>
                      <a:pt x="1851" y="830"/>
                    </a:lnTo>
                    <a:lnTo>
                      <a:pt x="1837" y="735"/>
                    </a:lnTo>
                    <a:lnTo>
                      <a:pt x="1823" y="640"/>
                    </a:lnTo>
                    <a:lnTo>
                      <a:pt x="1783" y="558"/>
                    </a:lnTo>
                    <a:lnTo>
                      <a:pt x="1742" y="476"/>
                    </a:lnTo>
                    <a:lnTo>
                      <a:pt x="1701" y="408"/>
                    </a:lnTo>
                    <a:lnTo>
                      <a:pt x="1647" y="327"/>
                    </a:lnTo>
                    <a:lnTo>
                      <a:pt x="1592" y="259"/>
                    </a:lnTo>
                    <a:lnTo>
                      <a:pt x="1524" y="204"/>
                    </a:lnTo>
                    <a:lnTo>
                      <a:pt x="1456" y="150"/>
                    </a:lnTo>
                    <a:lnTo>
                      <a:pt x="1375" y="109"/>
                    </a:lnTo>
                    <a:lnTo>
                      <a:pt x="1293" y="68"/>
                    </a:lnTo>
                    <a:lnTo>
                      <a:pt x="1211" y="41"/>
                    </a:lnTo>
                    <a:lnTo>
                      <a:pt x="1116" y="14"/>
                    </a:lnTo>
                    <a:lnTo>
                      <a:pt x="1035" y="0"/>
                    </a:lnTo>
                    <a:close/>
                  </a:path>
                </a:pathLst>
              </a:custGeom>
              <a:solidFill>
                <a:schemeClr val="accent1"/>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70" name="Google Shape;1170;p28"/>
              <p:cNvSpPr/>
              <p:nvPr/>
            </p:nvSpPr>
            <p:spPr>
              <a:xfrm>
                <a:off x="457200" y="2719329"/>
                <a:ext cx="330105" cy="329722"/>
              </a:xfrm>
              <a:custGeom>
                <a:avLst/>
                <a:gdLst/>
                <a:ahLst/>
                <a:cxnLst/>
                <a:rect l="l" t="t" r="r" b="b"/>
                <a:pathLst>
                  <a:path w="11209" h="11196" extrusionOk="0">
                    <a:moveTo>
                      <a:pt x="5319" y="1"/>
                    </a:moveTo>
                    <a:lnTo>
                      <a:pt x="5033" y="28"/>
                    </a:lnTo>
                    <a:lnTo>
                      <a:pt x="4747" y="55"/>
                    </a:lnTo>
                    <a:lnTo>
                      <a:pt x="4475" y="110"/>
                    </a:lnTo>
                    <a:lnTo>
                      <a:pt x="4203" y="178"/>
                    </a:lnTo>
                    <a:lnTo>
                      <a:pt x="3931" y="246"/>
                    </a:lnTo>
                    <a:lnTo>
                      <a:pt x="3673" y="341"/>
                    </a:lnTo>
                    <a:lnTo>
                      <a:pt x="3428" y="436"/>
                    </a:lnTo>
                    <a:lnTo>
                      <a:pt x="3169" y="545"/>
                    </a:lnTo>
                    <a:lnTo>
                      <a:pt x="2938" y="667"/>
                    </a:lnTo>
                    <a:lnTo>
                      <a:pt x="2693" y="803"/>
                    </a:lnTo>
                    <a:lnTo>
                      <a:pt x="2476" y="953"/>
                    </a:lnTo>
                    <a:lnTo>
                      <a:pt x="2244" y="1103"/>
                    </a:lnTo>
                    <a:lnTo>
                      <a:pt x="2040" y="1279"/>
                    </a:lnTo>
                    <a:lnTo>
                      <a:pt x="1836" y="1456"/>
                    </a:lnTo>
                    <a:lnTo>
                      <a:pt x="1646" y="1633"/>
                    </a:lnTo>
                    <a:lnTo>
                      <a:pt x="1455" y="1837"/>
                    </a:lnTo>
                    <a:lnTo>
                      <a:pt x="1279" y="2041"/>
                    </a:lnTo>
                    <a:lnTo>
                      <a:pt x="1115" y="2245"/>
                    </a:lnTo>
                    <a:lnTo>
                      <a:pt x="952" y="2463"/>
                    </a:lnTo>
                    <a:lnTo>
                      <a:pt x="816" y="2694"/>
                    </a:lnTo>
                    <a:lnTo>
                      <a:pt x="680" y="2925"/>
                    </a:lnTo>
                    <a:lnTo>
                      <a:pt x="558" y="3170"/>
                    </a:lnTo>
                    <a:lnTo>
                      <a:pt x="435" y="3415"/>
                    </a:lnTo>
                    <a:lnTo>
                      <a:pt x="340" y="3673"/>
                    </a:lnTo>
                    <a:lnTo>
                      <a:pt x="258" y="3932"/>
                    </a:lnTo>
                    <a:lnTo>
                      <a:pt x="177" y="4204"/>
                    </a:lnTo>
                    <a:lnTo>
                      <a:pt x="109" y="4462"/>
                    </a:lnTo>
                    <a:lnTo>
                      <a:pt x="68" y="4748"/>
                    </a:lnTo>
                    <a:lnTo>
                      <a:pt x="27" y="5020"/>
                    </a:lnTo>
                    <a:lnTo>
                      <a:pt x="14" y="5306"/>
                    </a:lnTo>
                    <a:lnTo>
                      <a:pt x="0" y="5591"/>
                    </a:lnTo>
                    <a:lnTo>
                      <a:pt x="14" y="5891"/>
                    </a:lnTo>
                    <a:lnTo>
                      <a:pt x="27" y="6176"/>
                    </a:lnTo>
                    <a:lnTo>
                      <a:pt x="68" y="6448"/>
                    </a:lnTo>
                    <a:lnTo>
                      <a:pt x="109" y="6720"/>
                    </a:lnTo>
                    <a:lnTo>
                      <a:pt x="177" y="6992"/>
                    </a:lnTo>
                    <a:lnTo>
                      <a:pt x="258" y="7265"/>
                    </a:lnTo>
                    <a:lnTo>
                      <a:pt x="340" y="7523"/>
                    </a:lnTo>
                    <a:lnTo>
                      <a:pt x="435" y="7781"/>
                    </a:lnTo>
                    <a:lnTo>
                      <a:pt x="558" y="8026"/>
                    </a:lnTo>
                    <a:lnTo>
                      <a:pt x="680" y="8271"/>
                    </a:lnTo>
                    <a:lnTo>
                      <a:pt x="816" y="8502"/>
                    </a:lnTo>
                    <a:lnTo>
                      <a:pt x="952" y="8734"/>
                    </a:lnTo>
                    <a:lnTo>
                      <a:pt x="1115" y="8951"/>
                    </a:lnTo>
                    <a:lnTo>
                      <a:pt x="1279" y="9155"/>
                    </a:lnTo>
                    <a:lnTo>
                      <a:pt x="1455" y="9359"/>
                    </a:lnTo>
                    <a:lnTo>
                      <a:pt x="1646" y="9563"/>
                    </a:lnTo>
                    <a:lnTo>
                      <a:pt x="1836" y="9740"/>
                    </a:lnTo>
                    <a:lnTo>
                      <a:pt x="2040" y="9917"/>
                    </a:lnTo>
                    <a:lnTo>
                      <a:pt x="2244" y="10080"/>
                    </a:lnTo>
                    <a:lnTo>
                      <a:pt x="2476" y="10243"/>
                    </a:lnTo>
                    <a:lnTo>
                      <a:pt x="2693" y="10393"/>
                    </a:lnTo>
                    <a:lnTo>
                      <a:pt x="2938" y="10516"/>
                    </a:lnTo>
                    <a:lnTo>
                      <a:pt x="3169" y="10652"/>
                    </a:lnTo>
                    <a:lnTo>
                      <a:pt x="3428" y="10760"/>
                    </a:lnTo>
                    <a:lnTo>
                      <a:pt x="3673" y="10856"/>
                    </a:lnTo>
                    <a:lnTo>
                      <a:pt x="3931" y="10951"/>
                    </a:lnTo>
                    <a:lnTo>
                      <a:pt x="4203" y="11019"/>
                    </a:lnTo>
                    <a:lnTo>
                      <a:pt x="4475" y="11087"/>
                    </a:lnTo>
                    <a:lnTo>
                      <a:pt x="4747" y="11128"/>
                    </a:lnTo>
                    <a:lnTo>
                      <a:pt x="5033" y="11168"/>
                    </a:lnTo>
                    <a:lnTo>
                      <a:pt x="5319" y="11196"/>
                    </a:lnTo>
                    <a:lnTo>
                      <a:pt x="5890" y="11196"/>
                    </a:lnTo>
                    <a:lnTo>
                      <a:pt x="6176" y="11168"/>
                    </a:lnTo>
                    <a:lnTo>
                      <a:pt x="6448" y="11128"/>
                    </a:lnTo>
                    <a:lnTo>
                      <a:pt x="6733" y="11087"/>
                    </a:lnTo>
                    <a:lnTo>
                      <a:pt x="7005" y="11019"/>
                    </a:lnTo>
                    <a:lnTo>
                      <a:pt x="7264" y="10951"/>
                    </a:lnTo>
                    <a:lnTo>
                      <a:pt x="7522" y="10856"/>
                    </a:lnTo>
                    <a:lnTo>
                      <a:pt x="7781" y="10760"/>
                    </a:lnTo>
                    <a:lnTo>
                      <a:pt x="8026" y="10652"/>
                    </a:lnTo>
                    <a:lnTo>
                      <a:pt x="8270" y="10516"/>
                    </a:lnTo>
                    <a:lnTo>
                      <a:pt x="8502" y="10393"/>
                    </a:lnTo>
                    <a:lnTo>
                      <a:pt x="8733" y="10243"/>
                    </a:lnTo>
                    <a:lnTo>
                      <a:pt x="8951" y="10080"/>
                    </a:lnTo>
                    <a:lnTo>
                      <a:pt x="9168" y="9917"/>
                    </a:lnTo>
                    <a:lnTo>
                      <a:pt x="9372" y="9740"/>
                    </a:lnTo>
                    <a:lnTo>
                      <a:pt x="9563" y="9563"/>
                    </a:lnTo>
                    <a:lnTo>
                      <a:pt x="9753" y="9359"/>
                    </a:lnTo>
                    <a:lnTo>
                      <a:pt x="9916" y="9155"/>
                    </a:lnTo>
                    <a:lnTo>
                      <a:pt x="10093" y="8951"/>
                    </a:lnTo>
                    <a:lnTo>
                      <a:pt x="10243" y="8734"/>
                    </a:lnTo>
                    <a:lnTo>
                      <a:pt x="10392" y="8502"/>
                    </a:lnTo>
                    <a:lnTo>
                      <a:pt x="10528" y="8271"/>
                    </a:lnTo>
                    <a:lnTo>
                      <a:pt x="10651" y="8026"/>
                    </a:lnTo>
                    <a:lnTo>
                      <a:pt x="10760" y="7781"/>
                    </a:lnTo>
                    <a:lnTo>
                      <a:pt x="10868" y="7523"/>
                    </a:lnTo>
                    <a:lnTo>
                      <a:pt x="10950" y="7265"/>
                    </a:lnTo>
                    <a:lnTo>
                      <a:pt x="11032" y="6992"/>
                    </a:lnTo>
                    <a:lnTo>
                      <a:pt x="11086" y="6720"/>
                    </a:lnTo>
                    <a:lnTo>
                      <a:pt x="11141" y="6448"/>
                    </a:lnTo>
                    <a:lnTo>
                      <a:pt x="11168" y="6176"/>
                    </a:lnTo>
                    <a:lnTo>
                      <a:pt x="11195" y="5891"/>
                    </a:lnTo>
                    <a:lnTo>
                      <a:pt x="11209" y="5591"/>
                    </a:lnTo>
                    <a:lnTo>
                      <a:pt x="11195" y="5306"/>
                    </a:lnTo>
                    <a:lnTo>
                      <a:pt x="11168" y="5020"/>
                    </a:lnTo>
                    <a:lnTo>
                      <a:pt x="11141" y="4748"/>
                    </a:lnTo>
                    <a:lnTo>
                      <a:pt x="11086" y="4462"/>
                    </a:lnTo>
                    <a:lnTo>
                      <a:pt x="11032" y="4204"/>
                    </a:lnTo>
                    <a:lnTo>
                      <a:pt x="10950" y="3932"/>
                    </a:lnTo>
                    <a:lnTo>
                      <a:pt x="10868" y="3673"/>
                    </a:lnTo>
                    <a:lnTo>
                      <a:pt x="10760" y="3415"/>
                    </a:lnTo>
                    <a:lnTo>
                      <a:pt x="10651" y="3170"/>
                    </a:lnTo>
                    <a:lnTo>
                      <a:pt x="10528" y="2925"/>
                    </a:lnTo>
                    <a:lnTo>
                      <a:pt x="10392" y="2694"/>
                    </a:lnTo>
                    <a:lnTo>
                      <a:pt x="10243" y="2463"/>
                    </a:lnTo>
                    <a:lnTo>
                      <a:pt x="10093" y="2245"/>
                    </a:lnTo>
                    <a:lnTo>
                      <a:pt x="9916" y="2041"/>
                    </a:lnTo>
                    <a:lnTo>
                      <a:pt x="9753" y="1837"/>
                    </a:lnTo>
                    <a:lnTo>
                      <a:pt x="9563" y="1633"/>
                    </a:lnTo>
                    <a:lnTo>
                      <a:pt x="9372" y="1456"/>
                    </a:lnTo>
                    <a:lnTo>
                      <a:pt x="9168" y="1279"/>
                    </a:lnTo>
                    <a:lnTo>
                      <a:pt x="8951" y="1103"/>
                    </a:lnTo>
                    <a:lnTo>
                      <a:pt x="8733" y="953"/>
                    </a:lnTo>
                    <a:lnTo>
                      <a:pt x="8502" y="803"/>
                    </a:lnTo>
                    <a:lnTo>
                      <a:pt x="8270" y="667"/>
                    </a:lnTo>
                    <a:lnTo>
                      <a:pt x="8026" y="545"/>
                    </a:lnTo>
                    <a:lnTo>
                      <a:pt x="7781" y="436"/>
                    </a:lnTo>
                    <a:lnTo>
                      <a:pt x="7522" y="341"/>
                    </a:lnTo>
                    <a:lnTo>
                      <a:pt x="7264" y="246"/>
                    </a:lnTo>
                    <a:lnTo>
                      <a:pt x="7005" y="178"/>
                    </a:lnTo>
                    <a:lnTo>
                      <a:pt x="6733" y="110"/>
                    </a:lnTo>
                    <a:lnTo>
                      <a:pt x="6448" y="55"/>
                    </a:lnTo>
                    <a:lnTo>
                      <a:pt x="6176" y="28"/>
                    </a:lnTo>
                    <a:lnTo>
                      <a:pt x="5890" y="1"/>
                    </a:lnTo>
                    <a:close/>
                  </a:path>
                </a:pathLst>
              </a:custGeom>
              <a:solidFill>
                <a:schemeClr val="accent1"/>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71" name="Google Shape;1171;p28"/>
              <p:cNvSpPr/>
              <p:nvPr/>
            </p:nvSpPr>
            <p:spPr>
              <a:xfrm>
                <a:off x="558952" y="2780233"/>
                <a:ext cx="121010" cy="207946"/>
              </a:xfrm>
              <a:custGeom>
                <a:avLst/>
                <a:gdLst/>
                <a:ahLst/>
                <a:cxnLst/>
                <a:rect l="l" t="t" r="r" b="b"/>
                <a:pathLst>
                  <a:path w="4109" h="7061" extrusionOk="0">
                    <a:moveTo>
                      <a:pt x="3305" y="327"/>
                    </a:moveTo>
                    <a:lnTo>
                      <a:pt x="3401" y="354"/>
                    </a:lnTo>
                    <a:lnTo>
                      <a:pt x="3496" y="408"/>
                    </a:lnTo>
                    <a:lnTo>
                      <a:pt x="3578" y="504"/>
                    </a:lnTo>
                    <a:lnTo>
                      <a:pt x="3646" y="612"/>
                    </a:lnTo>
                    <a:lnTo>
                      <a:pt x="3700" y="762"/>
                    </a:lnTo>
                    <a:lnTo>
                      <a:pt x="3741" y="925"/>
                    </a:lnTo>
                    <a:lnTo>
                      <a:pt x="3768" y="1116"/>
                    </a:lnTo>
                    <a:lnTo>
                      <a:pt x="3782" y="1333"/>
                    </a:lnTo>
                    <a:lnTo>
                      <a:pt x="3782" y="1565"/>
                    </a:lnTo>
                    <a:lnTo>
                      <a:pt x="3754" y="1809"/>
                    </a:lnTo>
                    <a:lnTo>
                      <a:pt x="3727" y="2082"/>
                    </a:lnTo>
                    <a:lnTo>
                      <a:pt x="3673" y="2367"/>
                    </a:lnTo>
                    <a:lnTo>
                      <a:pt x="3605" y="2666"/>
                    </a:lnTo>
                    <a:lnTo>
                      <a:pt x="3523" y="2993"/>
                    </a:lnTo>
                    <a:lnTo>
                      <a:pt x="3414" y="3319"/>
                    </a:lnTo>
                    <a:lnTo>
                      <a:pt x="3292" y="3659"/>
                    </a:lnTo>
                    <a:lnTo>
                      <a:pt x="3156" y="4000"/>
                    </a:lnTo>
                    <a:lnTo>
                      <a:pt x="3006" y="4340"/>
                    </a:lnTo>
                    <a:lnTo>
                      <a:pt x="2843" y="4666"/>
                    </a:lnTo>
                    <a:lnTo>
                      <a:pt x="2680" y="4965"/>
                    </a:lnTo>
                    <a:lnTo>
                      <a:pt x="2517" y="5237"/>
                    </a:lnTo>
                    <a:lnTo>
                      <a:pt x="2340" y="5496"/>
                    </a:lnTo>
                    <a:lnTo>
                      <a:pt x="2163" y="5741"/>
                    </a:lnTo>
                    <a:lnTo>
                      <a:pt x="2000" y="5945"/>
                    </a:lnTo>
                    <a:lnTo>
                      <a:pt x="1823" y="6135"/>
                    </a:lnTo>
                    <a:lnTo>
                      <a:pt x="1660" y="6298"/>
                    </a:lnTo>
                    <a:lnTo>
                      <a:pt x="1496" y="6434"/>
                    </a:lnTo>
                    <a:lnTo>
                      <a:pt x="1347" y="6543"/>
                    </a:lnTo>
                    <a:lnTo>
                      <a:pt x="1197" y="6638"/>
                    </a:lnTo>
                    <a:lnTo>
                      <a:pt x="1047" y="6693"/>
                    </a:lnTo>
                    <a:lnTo>
                      <a:pt x="925" y="6720"/>
                    </a:lnTo>
                    <a:lnTo>
                      <a:pt x="803" y="6734"/>
                    </a:lnTo>
                    <a:lnTo>
                      <a:pt x="707" y="6706"/>
                    </a:lnTo>
                    <a:lnTo>
                      <a:pt x="612" y="6638"/>
                    </a:lnTo>
                    <a:lnTo>
                      <a:pt x="531" y="6557"/>
                    </a:lnTo>
                    <a:lnTo>
                      <a:pt x="463" y="6448"/>
                    </a:lnTo>
                    <a:lnTo>
                      <a:pt x="408" y="6298"/>
                    </a:lnTo>
                    <a:lnTo>
                      <a:pt x="367" y="6135"/>
                    </a:lnTo>
                    <a:lnTo>
                      <a:pt x="340" y="5945"/>
                    </a:lnTo>
                    <a:lnTo>
                      <a:pt x="327" y="5727"/>
                    </a:lnTo>
                    <a:lnTo>
                      <a:pt x="327" y="5496"/>
                    </a:lnTo>
                    <a:lnTo>
                      <a:pt x="354" y="5237"/>
                    </a:lnTo>
                    <a:lnTo>
                      <a:pt x="381" y="4979"/>
                    </a:lnTo>
                    <a:lnTo>
                      <a:pt x="435" y="4680"/>
                    </a:lnTo>
                    <a:lnTo>
                      <a:pt x="503" y="4380"/>
                    </a:lnTo>
                    <a:lnTo>
                      <a:pt x="585" y="4068"/>
                    </a:lnTo>
                    <a:lnTo>
                      <a:pt x="694" y="3741"/>
                    </a:lnTo>
                    <a:lnTo>
                      <a:pt x="816" y="3401"/>
                    </a:lnTo>
                    <a:lnTo>
                      <a:pt x="952" y="3061"/>
                    </a:lnTo>
                    <a:lnTo>
                      <a:pt x="1102" y="2721"/>
                    </a:lnTo>
                    <a:lnTo>
                      <a:pt x="1265" y="2394"/>
                    </a:lnTo>
                    <a:lnTo>
                      <a:pt x="1428" y="2095"/>
                    </a:lnTo>
                    <a:lnTo>
                      <a:pt x="1592" y="1809"/>
                    </a:lnTo>
                    <a:lnTo>
                      <a:pt x="1768" y="1565"/>
                    </a:lnTo>
                    <a:lnTo>
                      <a:pt x="1945" y="1320"/>
                    </a:lnTo>
                    <a:lnTo>
                      <a:pt x="2108" y="1116"/>
                    </a:lnTo>
                    <a:lnTo>
                      <a:pt x="2285" y="925"/>
                    </a:lnTo>
                    <a:lnTo>
                      <a:pt x="2449" y="762"/>
                    </a:lnTo>
                    <a:lnTo>
                      <a:pt x="2612" y="626"/>
                    </a:lnTo>
                    <a:lnTo>
                      <a:pt x="2761" y="504"/>
                    </a:lnTo>
                    <a:lnTo>
                      <a:pt x="2911" y="422"/>
                    </a:lnTo>
                    <a:lnTo>
                      <a:pt x="3061" y="368"/>
                    </a:lnTo>
                    <a:lnTo>
                      <a:pt x="3183" y="327"/>
                    </a:lnTo>
                    <a:close/>
                    <a:moveTo>
                      <a:pt x="3129" y="0"/>
                    </a:moveTo>
                    <a:lnTo>
                      <a:pt x="3033" y="28"/>
                    </a:lnTo>
                    <a:lnTo>
                      <a:pt x="2843" y="82"/>
                    </a:lnTo>
                    <a:lnTo>
                      <a:pt x="2653" y="177"/>
                    </a:lnTo>
                    <a:lnTo>
                      <a:pt x="2462" y="313"/>
                    </a:lnTo>
                    <a:lnTo>
                      <a:pt x="2258" y="476"/>
                    </a:lnTo>
                    <a:lnTo>
                      <a:pt x="2040" y="680"/>
                    </a:lnTo>
                    <a:lnTo>
                      <a:pt x="1850" y="898"/>
                    </a:lnTo>
                    <a:lnTo>
                      <a:pt x="1660" y="1129"/>
                    </a:lnTo>
                    <a:lnTo>
                      <a:pt x="1483" y="1388"/>
                    </a:lnTo>
                    <a:lnTo>
                      <a:pt x="1292" y="1673"/>
                    </a:lnTo>
                    <a:lnTo>
                      <a:pt x="1115" y="1959"/>
                    </a:lnTo>
                    <a:lnTo>
                      <a:pt x="952" y="2272"/>
                    </a:lnTo>
                    <a:lnTo>
                      <a:pt x="789" y="2598"/>
                    </a:lnTo>
                    <a:lnTo>
                      <a:pt x="639" y="2925"/>
                    </a:lnTo>
                    <a:lnTo>
                      <a:pt x="503" y="3265"/>
                    </a:lnTo>
                    <a:lnTo>
                      <a:pt x="381" y="3605"/>
                    </a:lnTo>
                    <a:lnTo>
                      <a:pt x="272" y="3945"/>
                    </a:lnTo>
                    <a:lnTo>
                      <a:pt x="190" y="4272"/>
                    </a:lnTo>
                    <a:lnTo>
                      <a:pt x="109" y="4598"/>
                    </a:lnTo>
                    <a:lnTo>
                      <a:pt x="54" y="4911"/>
                    </a:lnTo>
                    <a:lnTo>
                      <a:pt x="14" y="5210"/>
                    </a:lnTo>
                    <a:lnTo>
                      <a:pt x="0" y="5496"/>
                    </a:lnTo>
                    <a:lnTo>
                      <a:pt x="0" y="5781"/>
                    </a:lnTo>
                    <a:lnTo>
                      <a:pt x="14" y="6040"/>
                    </a:lnTo>
                    <a:lnTo>
                      <a:pt x="54" y="6285"/>
                    </a:lnTo>
                    <a:lnTo>
                      <a:pt x="122" y="6489"/>
                    </a:lnTo>
                    <a:lnTo>
                      <a:pt x="204" y="6666"/>
                    </a:lnTo>
                    <a:lnTo>
                      <a:pt x="245" y="6747"/>
                    </a:lnTo>
                    <a:lnTo>
                      <a:pt x="299" y="6815"/>
                    </a:lnTo>
                    <a:lnTo>
                      <a:pt x="367" y="6870"/>
                    </a:lnTo>
                    <a:lnTo>
                      <a:pt x="422" y="6924"/>
                    </a:lnTo>
                    <a:lnTo>
                      <a:pt x="490" y="6965"/>
                    </a:lnTo>
                    <a:lnTo>
                      <a:pt x="571" y="7006"/>
                    </a:lnTo>
                    <a:lnTo>
                      <a:pt x="653" y="7033"/>
                    </a:lnTo>
                    <a:lnTo>
                      <a:pt x="721" y="7060"/>
                    </a:lnTo>
                    <a:lnTo>
                      <a:pt x="979" y="7060"/>
                    </a:lnTo>
                    <a:lnTo>
                      <a:pt x="1075" y="7033"/>
                    </a:lnTo>
                    <a:lnTo>
                      <a:pt x="1252" y="6978"/>
                    </a:lnTo>
                    <a:lnTo>
                      <a:pt x="1456" y="6870"/>
                    </a:lnTo>
                    <a:lnTo>
                      <a:pt x="1646" y="6747"/>
                    </a:lnTo>
                    <a:lnTo>
                      <a:pt x="1850" y="6570"/>
                    </a:lnTo>
                    <a:lnTo>
                      <a:pt x="2054" y="6380"/>
                    </a:lnTo>
                    <a:lnTo>
                      <a:pt x="2258" y="6162"/>
                    </a:lnTo>
                    <a:lnTo>
                      <a:pt x="2449" y="5917"/>
                    </a:lnTo>
                    <a:lnTo>
                      <a:pt x="2625" y="5673"/>
                    </a:lnTo>
                    <a:lnTo>
                      <a:pt x="2816" y="5387"/>
                    </a:lnTo>
                    <a:lnTo>
                      <a:pt x="2993" y="5101"/>
                    </a:lnTo>
                    <a:lnTo>
                      <a:pt x="3156" y="4788"/>
                    </a:lnTo>
                    <a:lnTo>
                      <a:pt x="3319" y="4462"/>
                    </a:lnTo>
                    <a:lnTo>
                      <a:pt x="3469" y="4136"/>
                    </a:lnTo>
                    <a:lnTo>
                      <a:pt x="3605" y="3795"/>
                    </a:lnTo>
                    <a:lnTo>
                      <a:pt x="3727" y="3455"/>
                    </a:lnTo>
                    <a:lnTo>
                      <a:pt x="3836" y="3115"/>
                    </a:lnTo>
                    <a:lnTo>
                      <a:pt x="3918" y="2789"/>
                    </a:lnTo>
                    <a:lnTo>
                      <a:pt x="3999" y="2462"/>
                    </a:lnTo>
                    <a:lnTo>
                      <a:pt x="4054" y="2150"/>
                    </a:lnTo>
                    <a:lnTo>
                      <a:pt x="4094" y="1850"/>
                    </a:lnTo>
                    <a:lnTo>
                      <a:pt x="4108" y="1565"/>
                    </a:lnTo>
                    <a:lnTo>
                      <a:pt x="4108" y="1279"/>
                    </a:lnTo>
                    <a:lnTo>
                      <a:pt x="4094" y="1007"/>
                    </a:lnTo>
                    <a:lnTo>
                      <a:pt x="4054" y="776"/>
                    </a:lnTo>
                    <a:lnTo>
                      <a:pt x="3986" y="572"/>
                    </a:lnTo>
                    <a:lnTo>
                      <a:pt x="3904" y="395"/>
                    </a:lnTo>
                    <a:lnTo>
                      <a:pt x="3863" y="313"/>
                    </a:lnTo>
                    <a:lnTo>
                      <a:pt x="3809" y="245"/>
                    </a:lnTo>
                    <a:lnTo>
                      <a:pt x="3741" y="191"/>
                    </a:lnTo>
                    <a:lnTo>
                      <a:pt x="3686" y="136"/>
                    </a:lnTo>
                    <a:lnTo>
                      <a:pt x="3605" y="82"/>
                    </a:lnTo>
                    <a:lnTo>
                      <a:pt x="3537" y="55"/>
                    </a:lnTo>
                    <a:lnTo>
                      <a:pt x="3455" y="28"/>
                    </a:lnTo>
                    <a:lnTo>
                      <a:pt x="3387" y="0"/>
                    </a:ln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72" name="Google Shape;1172;p28"/>
              <p:cNvSpPr/>
              <p:nvPr/>
            </p:nvSpPr>
            <p:spPr>
              <a:xfrm>
                <a:off x="538513" y="2794663"/>
                <a:ext cx="161857" cy="179085"/>
              </a:xfrm>
              <a:custGeom>
                <a:avLst/>
                <a:gdLst/>
                <a:ahLst/>
                <a:cxnLst/>
                <a:rect l="l" t="t" r="r" b="b"/>
                <a:pathLst>
                  <a:path w="5496" h="6081" extrusionOk="0">
                    <a:moveTo>
                      <a:pt x="871" y="327"/>
                    </a:moveTo>
                    <a:lnTo>
                      <a:pt x="993" y="340"/>
                    </a:lnTo>
                    <a:lnTo>
                      <a:pt x="1129" y="381"/>
                    </a:lnTo>
                    <a:lnTo>
                      <a:pt x="1279" y="422"/>
                    </a:lnTo>
                    <a:lnTo>
                      <a:pt x="1442" y="476"/>
                    </a:lnTo>
                    <a:lnTo>
                      <a:pt x="1728" y="626"/>
                    </a:lnTo>
                    <a:lnTo>
                      <a:pt x="1959" y="762"/>
                    </a:lnTo>
                    <a:lnTo>
                      <a:pt x="2204" y="911"/>
                    </a:lnTo>
                    <a:lnTo>
                      <a:pt x="2449" y="1102"/>
                    </a:lnTo>
                    <a:lnTo>
                      <a:pt x="2694" y="1292"/>
                    </a:lnTo>
                    <a:lnTo>
                      <a:pt x="2938" y="1510"/>
                    </a:lnTo>
                    <a:lnTo>
                      <a:pt x="3183" y="1741"/>
                    </a:lnTo>
                    <a:lnTo>
                      <a:pt x="3415" y="1986"/>
                    </a:lnTo>
                    <a:lnTo>
                      <a:pt x="3659" y="2258"/>
                    </a:lnTo>
                    <a:lnTo>
                      <a:pt x="3891" y="2544"/>
                    </a:lnTo>
                    <a:lnTo>
                      <a:pt x="4108" y="2829"/>
                    </a:lnTo>
                    <a:lnTo>
                      <a:pt x="4312" y="3101"/>
                    </a:lnTo>
                    <a:lnTo>
                      <a:pt x="4489" y="3373"/>
                    </a:lnTo>
                    <a:lnTo>
                      <a:pt x="4639" y="3646"/>
                    </a:lnTo>
                    <a:lnTo>
                      <a:pt x="4775" y="3904"/>
                    </a:lnTo>
                    <a:lnTo>
                      <a:pt x="4897" y="4149"/>
                    </a:lnTo>
                    <a:lnTo>
                      <a:pt x="4992" y="4380"/>
                    </a:lnTo>
                    <a:lnTo>
                      <a:pt x="5061" y="4611"/>
                    </a:lnTo>
                    <a:lnTo>
                      <a:pt x="5115" y="4815"/>
                    </a:lnTo>
                    <a:lnTo>
                      <a:pt x="5156" y="5006"/>
                    </a:lnTo>
                    <a:lnTo>
                      <a:pt x="5169" y="5169"/>
                    </a:lnTo>
                    <a:lnTo>
                      <a:pt x="5156" y="5319"/>
                    </a:lnTo>
                    <a:lnTo>
                      <a:pt x="5129" y="5455"/>
                    </a:lnTo>
                    <a:lnTo>
                      <a:pt x="5074" y="5563"/>
                    </a:lnTo>
                    <a:lnTo>
                      <a:pt x="5006" y="5645"/>
                    </a:lnTo>
                    <a:lnTo>
                      <a:pt x="4911" y="5700"/>
                    </a:lnTo>
                    <a:lnTo>
                      <a:pt x="4802" y="5740"/>
                    </a:lnTo>
                    <a:lnTo>
                      <a:pt x="4666" y="5754"/>
                    </a:lnTo>
                    <a:lnTo>
                      <a:pt x="4516" y="5740"/>
                    </a:lnTo>
                    <a:lnTo>
                      <a:pt x="4353" y="5700"/>
                    </a:lnTo>
                    <a:lnTo>
                      <a:pt x="4176" y="5645"/>
                    </a:lnTo>
                    <a:lnTo>
                      <a:pt x="3972" y="5563"/>
                    </a:lnTo>
                    <a:lnTo>
                      <a:pt x="3768" y="5455"/>
                    </a:lnTo>
                    <a:lnTo>
                      <a:pt x="3537" y="5319"/>
                    </a:lnTo>
                    <a:lnTo>
                      <a:pt x="3292" y="5155"/>
                    </a:lnTo>
                    <a:lnTo>
                      <a:pt x="3047" y="4979"/>
                    </a:lnTo>
                    <a:lnTo>
                      <a:pt x="2802" y="4788"/>
                    </a:lnTo>
                    <a:lnTo>
                      <a:pt x="2558" y="4570"/>
                    </a:lnTo>
                    <a:lnTo>
                      <a:pt x="2313" y="4339"/>
                    </a:lnTo>
                    <a:lnTo>
                      <a:pt x="2082" y="4081"/>
                    </a:lnTo>
                    <a:lnTo>
                      <a:pt x="1837" y="3822"/>
                    </a:lnTo>
                    <a:lnTo>
                      <a:pt x="1619" y="3550"/>
                    </a:lnTo>
                    <a:lnTo>
                      <a:pt x="1401" y="3278"/>
                    </a:lnTo>
                    <a:lnTo>
                      <a:pt x="1211" y="3006"/>
                    </a:lnTo>
                    <a:lnTo>
                      <a:pt x="1034" y="2734"/>
                    </a:lnTo>
                    <a:lnTo>
                      <a:pt x="871" y="2462"/>
                    </a:lnTo>
                    <a:lnTo>
                      <a:pt x="721" y="2204"/>
                    </a:lnTo>
                    <a:lnTo>
                      <a:pt x="599" y="1932"/>
                    </a:lnTo>
                    <a:lnTo>
                      <a:pt x="504" y="1687"/>
                    </a:lnTo>
                    <a:lnTo>
                      <a:pt x="422" y="1469"/>
                    </a:lnTo>
                    <a:lnTo>
                      <a:pt x="368" y="1251"/>
                    </a:lnTo>
                    <a:lnTo>
                      <a:pt x="340" y="1075"/>
                    </a:lnTo>
                    <a:lnTo>
                      <a:pt x="327" y="898"/>
                    </a:lnTo>
                    <a:lnTo>
                      <a:pt x="340" y="748"/>
                    </a:lnTo>
                    <a:lnTo>
                      <a:pt x="368" y="626"/>
                    </a:lnTo>
                    <a:lnTo>
                      <a:pt x="422" y="517"/>
                    </a:lnTo>
                    <a:lnTo>
                      <a:pt x="490" y="435"/>
                    </a:lnTo>
                    <a:lnTo>
                      <a:pt x="558" y="381"/>
                    </a:lnTo>
                    <a:lnTo>
                      <a:pt x="653" y="354"/>
                    </a:lnTo>
                    <a:lnTo>
                      <a:pt x="748" y="327"/>
                    </a:lnTo>
                    <a:close/>
                    <a:moveTo>
                      <a:pt x="735" y="0"/>
                    </a:moveTo>
                    <a:lnTo>
                      <a:pt x="653" y="14"/>
                    </a:lnTo>
                    <a:lnTo>
                      <a:pt x="558" y="27"/>
                    </a:lnTo>
                    <a:lnTo>
                      <a:pt x="476" y="54"/>
                    </a:lnTo>
                    <a:lnTo>
                      <a:pt x="408" y="95"/>
                    </a:lnTo>
                    <a:lnTo>
                      <a:pt x="340" y="136"/>
                    </a:lnTo>
                    <a:lnTo>
                      <a:pt x="272" y="177"/>
                    </a:lnTo>
                    <a:lnTo>
                      <a:pt x="218" y="245"/>
                    </a:lnTo>
                    <a:lnTo>
                      <a:pt x="164" y="299"/>
                    </a:lnTo>
                    <a:lnTo>
                      <a:pt x="109" y="367"/>
                    </a:lnTo>
                    <a:lnTo>
                      <a:pt x="82" y="449"/>
                    </a:lnTo>
                    <a:lnTo>
                      <a:pt x="41" y="531"/>
                    </a:lnTo>
                    <a:lnTo>
                      <a:pt x="28" y="626"/>
                    </a:lnTo>
                    <a:lnTo>
                      <a:pt x="0" y="816"/>
                    </a:lnTo>
                    <a:lnTo>
                      <a:pt x="0" y="1034"/>
                    </a:lnTo>
                    <a:lnTo>
                      <a:pt x="41" y="1265"/>
                    </a:lnTo>
                    <a:lnTo>
                      <a:pt x="96" y="1524"/>
                    </a:lnTo>
                    <a:lnTo>
                      <a:pt x="191" y="1796"/>
                    </a:lnTo>
                    <a:lnTo>
                      <a:pt x="300" y="2068"/>
                    </a:lnTo>
                    <a:lnTo>
                      <a:pt x="422" y="2340"/>
                    </a:lnTo>
                    <a:lnTo>
                      <a:pt x="572" y="2625"/>
                    </a:lnTo>
                    <a:lnTo>
                      <a:pt x="748" y="2911"/>
                    </a:lnTo>
                    <a:lnTo>
                      <a:pt x="925" y="3197"/>
                    </a:lnTo>
                    <a:lnTo>
                      <a:pt x="1129" y="3482"/>
                    </a:lnTo>
                    <a:lnTo>
                      <a:pt x="1347" y="3768"/>
                    </a:lnTo>
                    <a:lnTo>
                      <a:pt x="1592" y="4040"/>
                    </a:lnTo>
                    <a:lnTo>
                      <a:pt x="1837" y="4312"/>
                    </a:lnTo>
                    <a:lnTo>
                      <a:pt x="2082" y="4570"/>
                    </a:lnTo>
                    <a:lnTo>
                      <a:pt x="2340" y="4815"/>
                    </a:lnTo>
                    <a:lnTo>
                      <a:pt x="2598" y="5047"/>
                    </a:lnTo>
                    <a:lnTo>
                      <a:pt x="2857" y="5251"/>
                    </a:lnTo>
                    <a:lnTo>
                      <a:pt x="3115" y="5441"/>
                    </a:lnTo>
                    <a:lnTo>
                      <a:pt x="3360" y="5604"/>
                    </a:lnTo>
                    <a:lnTo>
                      <a:pt x="3619" y="5754"/>
                    </a:lnTo>
                    <a:lnTo>
                      <a:pt x="3918" y="5904"/>
                    </a:lnTo>
                    <a:lnTo>
                      <a:pt x="4122" y="5972"/>
                    </a:lnTo>
                    <a:lnTo>
                      <a:pt x="4326" y="6040"/>
                    </a:lnTo>
                    <a:lnTo>
                      <a:pt x="4503" y="6067"/>
                    </a:lnTo>
                    <a:lnTo>
                      <a:pt x="4680" y="6080"/>
                    </a:lnTo>
                    <a:lnTo>
                      <a:pt x="4843" y="6067"/>
                    </a:lnTo>
                    <a:lnTo>
                      <a:pt x="4979" y="6040"/>
                    </a:lnTo>
                    <a:lnTo>
                      <a:pt x="5115" y="5972"/>
                    </a:lnTo>
                    <a:lnTo>
                      <a:pt x="5224" y="5890"/>
                    </a:lnTo>
                    <a:lnTo>
                      <a:pt x="5278" y="5836"/>
                    </a:lnTo>
                    <a:lnTo>
                      <a:pt x="5333" y="5781"/>
                    </a:lnTo>
                    <a:lnTo>
                      <a:pt x="5387" y="5700"/>
                    </a:lnTo>
                    <a:lnTo>
                      <a:pt x="5414" y="5631"/>
                    </a:lnTo>
                    <a:lnTo>
                      <a:pt x="5441" y="5550"/>
                    </a:lnTo>
                    <a:lnTo>
                      <a:pt x="5469" y="5455"/>
                    </a:lnTo>
                    <a:lnTo>
                      <a:pt x="5496" y="5264"/>
                    </a:lnTo>
                    <a:lnTo>
                      <a:pt x="5496" y="5047"/>
                    </a:lnTo>
                    <a:lnTo>
                      <a:pt x="5455" y="4815"/>
                    </a:lnTo>
                    <a:lnTo>
                      <a:pt x="5401" y="4557"/>
                    </a:lnTo>
                    <a:lnTo>
                      <a:pt x="5305" y="4285"/>
                    </a:lnTo>
                    <a:lnTo>
                      <a:pt x="5197" y="4013"/>
                    </a:lnTo>
                    <a:lnTo>
                      <a:pt x="5074" y="3741"/>
                    </a:lnTo>
                    <a:lnTo>
                      <a:pt x="4924" y="3455"/>
                    </a:lnTo>
                    <a:lnTo>
                      <a:pt x="4748" y="3169"/>
                    </a:lnTo>
                    <a:lnTo>
                      <a:pt x="4571" y="2884"/>
                    </a:lnTo>
                    <a:lnTo>
                      <a:pt x="4367" y="2598"/>
                    </a:lnTo>
                    <a:lnTo>
                      <a:pt x="4136" y="2312"/>
                    </a:lnTo>
                    <a:lnTo>
                      <a:pt x="3904" y="2040"/>
                    </a:lnTo>
                    <a:lnTo>
                      <a:pt x="3659" y="1755"/>
                    </a:lnTo>
                    <a:lnTo>
                      <a:pt x="3415" y="1510"/>
                    </a:lnTo>
                    <a:lnTo>
                      <a:pt x="3156" y="1265"/>
                    </a:lnTo>
                    <a:lnTo>
                      <a:pt x="2898" y="1034"/>
                    </a:lnTo>
                    <a:lnTo>
                      <a:pt x="2639" y="830"/>
                    </a:lnTo>
                    <a:lnTo>
                      <a:pt x="2381" y="639"/>
                    </a:lnTo>
                    <a:lnTo>
                      <a:pt x="2136" y="476"/>
                    </a:lnTo>
                    <a:lnTo>
                      <a:pt x="1877" y="327"/>
                    </a:lnTo>
                    <a:lnTo>
                      <a:pt x="1619" y="204"/>
                    </a:lnTo>
                    <a:lnTo>
                      <a:pt x="1374" y="109"/>
                    </a:lnTo>
                    <a:lnTo>
                      <a:pt x="1143" y="41"/>
                    </a:lnTo>
                    <a:lnTo>
                      <a:pt x="939" y="0"/>
                    </a:ln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73" name="Google Shape;1173;p28"/>
              <p:cNvSpPr/>
              <p:nvPr/>
            </p:nvSpPr>
            <p:spPr>
              <a:xfrm>
                <a:off x="508061" y="2838721"/>
                <a:ext cx="222760" cy="90971"/>
              </a:xfrm>
              <a:custGeom>
                <a:avLst/>
                <a:gdLst/>
                <a:ahLst/>
                <a:cxnLst/>
                <a:rect l="l" t="t" r="r" b="b"/>
                <a:pathLst>
                  <a:path w="7564" h="3089" extrusionOk="0">
                    <a:moveTo>
                      <a:pt x="4068" y="327"/>
                    </a:moveTo>
                    <a:lnTo>
                      <a:pt x="4421" y="340"/>
                    </a:lnTo>
                    <a:lnTo>
                      <a:pt x="4748" y="354"/>
                    </a:lnTo>
                    <a:lnTo>
                      <a:pt x="5074" y="381"/>
                    </a:lnTo>
                    <a:lnTo>
                      <a:pt x="5387" y="422"/>
                    </a:lnTo>
                    <a:lnTo>
                      <a:pt x="5686" y="463"/>
                    </a:lnTo>
                    <a:lnTo>
                      <a:pt x="5972" y="531"/>
                    </a:lnTo>
                    <a:lnTo>
                      <a:pt x="6231" y="612"/>
                    </a:lnTo>
                    <a:lnTo>
                      <a:pt x="6530" y="721"/>
                    </a:lnTo>
                    <a:lnTo>
                      <a:pt x="6679" y="789"/>
                    </a:lnTo>
                    <a:lnTo>
                      <a:pt x="6815" y="871"/>
                    </a:lnTo>
                    <a:lnTo>
                      <a:pt x="6938" y="939"/>
                    </a:lnTo>
                    <a:lnTo>
                      <a:pt x="7033" y="1021"/>
                    </a:lnTo>
                    <a:lnTo>
                      <a:pt x="7115" y="1102"/>
                    </a:lnTo>
                    <a:lnTo>
                      <a:pt x="7169" y="1197"/>
                    </a:lnTo>
                    <a:lnTo>
                      <a:pt x="7210" y="1279"/>
                    </a:lnTo>
                    <a:lnTo>
                      <a:pt x="7224" y="1374"/>
                    </a:lnTo>
                    <a:lnTo>
                      <a:pt x="7210" y="1483"/>
                    </a:lnTo>
                    <a:lnTo>
                      <a:pt x="7169" y="1592"/>
                    </a:lnTo>
                    <a:lnTo>
                      <a:pt x="7101" y="1701"/>
                    </a:lnTo>
                    <a:lnTo>
                      <a:pt x="6992" y="1809"/>
                    </a:lnTo>
                    <a:lnTo>
                      <a:pt x="6856" y="1918"/>
                    </a:lnTo>
                    <a:lnTo>
                      <a:pt x="6707" y="2027"/>
                    </a:lnTo>
                    <a:lnTo>
                      <a:pt x="6516" y="2136"/>
                    </a:lnTo>
                    <a:lnTo>
                      <a:pt x="6312" y="2231"/>
                    </a:lnTo>
                    <a:lnTo>
                      <a:pt x="6067" y="2326"/>
                    </a:lnTo>
                    <a:lnTo>
                      <a:pt x="5809" y="2408"/>
                    </a:lnTo>
                    <a:lnTo>
                      <a:pt x="5537" y="2490"/>
                    </a:lnTo>
                    <a:lnTo>
                      <a:pt x="5238" y="2558"/>
                    </a:lnTo>
                    <a:lnTo>
                      <a:pt x="4911" y="2626"/>
                    </a:lnTo>
                    <a:lnTo>
                      <a:pt x="4571" y="2680"/>
                    </a:lnTo>
                    <a:lnTo>
                      <a:pt x="4217" y="2721"/>
                    </a:lnTo>
                    <a:lnTo>
                      <a:pt x="3836" y="2748"/>
                    </a:lnTo>
                    <a:lnTo>
                      <a:pt x="3143" y="2748"/>
                    </a:lnTo>
                    <a:lnTo>
                      <a:pt x="2816" y="2734"/>
                    </a:lnTo>
                    <a:lnTo>
                      <a:pt x="2490" y="2707"/>
                    </a:lnTo>
                    <a:lnTo>
                      <a:pt x="2177" y="2666"/>
                    </a:lnTo>
                    <a:lnTo>
                      <a:pt x="1878" y="2612"/>
                    </a:lnTo>
                    <a:lnTo>
                      <a:pt x="1592" y="2558"/>
                    </a:lnTo>
                    <a:lnTo>
                      <a:pt x="1334" y="2476"/>
                    </a:lnTo>
                    <a:lnTo>
                      <a:pt x="1116" y="2394"/>
                    </a:lnTo>
                    <a:lnTo>
                      <a:pt x="912" y="2313"/>
                    </a:lnTo>
                    <a:lnTo>
                      <a:pt x="749" y="2231"/>
                    </a:lnTo>
                    <a:lnTo>
                      <a:pt x="613" y="2136"/>
                    </a:lnTo>
                    <a:lnTo>
                      <a:pt x="490" y="2027"/>
                    </a:lnTo>
                    <a:lnTo>
                      <a:pt x="409" y="1932"/>
                    </a:lnTo>
                    <a:lnTo>
                      <a:pt x="354" y="1823"/>
                    </a:lnTo>
                    <a:lnTo>
                      <a:pt x="341" y="1714"/>
                    </a:lnTo>
                    <a:lnTo>
                      <a:pt x="354" y="1605"/>
                    </a:lnTo>
                    <a:lnTo>
                      <a:pt x="395" y="1497"/>
                    </a:lnTo>
                    <a:lnTo>
                      <a:pt x="463" y="1388"/>
                    </a:lnTo>
                    <a:lnTo>
                      <a:pt x="558" y="1279"/>
                    </a:lnTo>
                    <a:lnTo>
                      <a:pt x="694" y="1170"/>
                    </a:lnTo>
                    <a:lnTo>
                      <a:pt x="857" y="1061"/>
                    </a:lnTo>
                    <a:lnTo>
                      <a:pt x="1034" y="953"/>
                    </a:lnTo>
                    <a:lnTo>
                      <a:pt x="1252" y="857"/>
                    </a:lnTo>
                    <a:lnTo>
                      <a:pt x="1497" y="762"/>
                    </a:lnTo>
                    <a:lnTo>
                      <a:pt x="1769" y="667"/>
                    </a:lnTo>
                    <a:lnTo>
                      <a:pt x="2068" y="585"/>
                    </a:lnTo>
                    <a:lnTo>
                      <a:pt x="2367" y="517"/>
                    </a:lnTo>
                    <a:lnTo>
                      <a:pt x="2694" y="449"/>
                    </a:lnTo>
                    <a:lnTo>
                      <a:pt x="3034" y="408"/>
                    </a:lnTo>
                    <a:lnTo>
                      <a:pt x="3374" y="368"/>
                    </a:lnTo>
                    <a:lnTo>
                      <a:pt x="3728" y="340"/>
                    </a:lnTo>
                    <a:lnTo>
                      <a:pt x="4068" y="327"/>
                    </a:lnTo>
                    <a:close/>
                    <a:moveTo>
                      <a:pt x="4068" y="0"/>
                    </a:moveTo>
                    <a:lnTo>
                      <a:pt x="3700" y="14"/>
                    </a:lnTo>
                    <a:lnTo>
                      <a:pt x="3333" y="41"/>
                    </a:lnTo>
                    <a:lnTo>
                      <a:pt x="2980" y="68"/>
                    </a:lnTo>
                    <a:lnTo>
                      <a:pt x="2639" y="123"/>
                    </a:lnTo>
                    <a:lnTo>
                      <a:pt x="2299" y="191"/>
                    </a:lnTo>
                    <a:lnTo>
                      <a:pt x="1973" y="259"/>
                    </a:lnTo>
                    <a:lnTo>
                      <a:pt x="1674" y="354"/>
                    </a:lnTo>
                    <a:lnTo>
                      <a:pt x="1388" y="449"/>
                    </a:lnTo>
                    <a:lnTo>
                      <a:pt x="1116" y="558"/>
                    </a:lnTo>
                    <a:lnTo>
                      <a:pt x="857" y="680"/>
                    </a:lnTo>
                    <a:lnTo>
                      <a:pt x="626" y="816"/>
                    </a:lnTo>
                    <a:lnTo>
                      <a:pt x="436" y="953"/>
                    </a:lnTo>
                    <a:lnTo>
                      <a:pt x="273" y="1102"/>
                    </a:lnTo>
                    <a:lnTo>
                      <a:pt x="150" y="1252"/>
                    </a:lnTo>
                    <a:lnTo>
                      <a:pt x="109" y="1333"/>
                    </a:lnTo>
                    <a:lnTo>
                      <a:pt x="69" y="1401"/>
                    </a:lnTo>
                    <a:lnTo>
                      <a:pt x="41" y="1483"/>
                    </a:lnTo>
                    <a:lnTo>
                      <a:pt x="14" y="1565"/>
                    </a:lnTo>
                    <a:lnTo>
                      <a:pt x="1" y="1646"/>
                    </a:lnTo>
                    <a:lnTo>
                      <a:pt x="1" y="1728"/>
                    </a:lnTo>
                    <a:lnTo>
                      <a:pt x="28" y="1864"/>
                    </a:lnTo>
                    <a:lnTo>
                      <a:pt x="69" y="2000"/>
                    </a:lnTo>
                    <a:lnTo>
                      <a:pt x="150" y="2136"/>
                    </a:lnTo>
                    <a:lnTo>
                      <a:pt x="245" y="2258"/>
                    </a:lnTo>
                    <a:lnTo>
                      <a:pt x="381" y="2367"/>
                    </a:lnTo>
                    <a:lnTo>
                      <a:pt x="531" y="2476"/>
                    </a:lnTo>
                    <a:lnTo>
                      <a:pt x="708" y="2585"/>
                    </a:lnTo>
                    <a:lnTo>
                      <a:pt x="912" y="2680"/>
                    </a:lnTo>
                    <a:lnTo>
                      <a:pt x="1225" y="2789"/>
                    </a:lnTo>
                    <a:lnTo>
                      <a:pt x="1497" y="2870"/>
                    </a:lnTo>
                    <a:lnTo>
                      <a:pt x="1796" y="2938"/>
                    </a:lnTo>
                    <a:lnTo>
                      <a:pt x="2109" y="2993"/>
                    </a:lnTo>
                    <a:lnTo>
                      <a:pt x="2435" y="3034"/>
                    </a:lnTo>
                    <a:lnTo>
                      <a:pt x="2775" y="3074"/>
                    </a:lnTo>
                    <a:lnTo>
                      <a:pt x="3129" y="3088"/>
                    </a:lnTo>
                    <a:lnTo>
                      <a:pt x="3496" y="3088"/>
                    </a:lnTo>
                    <a:lnTo>
                      <a:pt x="3864" y="3074"/>
                    </a:lnTo>
                    <a:lnTo>
                      <a:pt x="4231" y="3047"/>
                    </a:lnTo>
                    <a:lnTo>
                      <a:pt x="4585" y="3006"/>
                    </a:lnTo>
                    <a:lnTo>
                      <a:pt x="4925" y="2966"/>
                    </a:lnTo>
                    <a:lnTo>
                      <a:pt x="5265" y="2898"/>
                    </a:lnTo>
                    <a:lnTo>
                      <a:pt x="5591" y="2830"/>
                    </a:lnTo>
                    <a:lnTo>
                      <a:pt x="5890" y="2734"/>
                    </a:lnTo>
                    <a:lnTo>
                      <a:pt x="6176" y="2639"/>
                    </a:lnTo>
                    <a:lnTo>
                      <a:pt x="6448" y="2530"/>
                    </a:lnTo>
                    <a:lnTo>
                      <a:pt x="6707" y="2408"/>
                    </a:lnTo>
                    <a:lnTo>
                      <a:pt x="6938" y="2272"/>
                    </a:lnTo>
                    <a:lnTo>
                      <a:pt x="7128" y="2136"/>
                    </a:lnTo>
                    <a:lnTo>
                      <a:pt x="7292" y="1986"/>
                    </a:lnTo>
                    <a:lnTo>
                      <a:pt x="7414" y="1837"/>
                    </a:lnTo>
                    <a:lnTo>
                      <a:pt x="7455" y="1755"/>
                    </a:lnTo>
                    <a:lnTo>
                      <a:pt x="7496" y="1673"/>
                    </a:lnTo>
                    <a:lnTo>
                      <a:pt x="7523" y="1592"/>
                    </a:lnTo>
                    <a:lnTo>
                      <a:pt x="7550" y="1510"/>
                    </a:lnTo>
                    <a:lnTo>
                      <a:pt x="7564" y="1429"/>
                    </a:lnTo>
                    <a:lnTo>
                      <a:pt x="7564" y="1347"/>
                    </a:lnTo>
                    <a:lnTo>
                      <a:pt x="7550" y="1265"/>
                    </a:lnTo>
                    <a:lnTo>
                      <a:pt x="7536" y="1197"/>
                    </a:lnTo>
                    <a:lnTo>
                      <a:pt x="7509" y="1116"/>
                    </a:lnTo>
                    <a:lnTo>
                      <a:pt x="7468" y="1034"/>
                    </a:lnTo>
                    <a:lnTo>
                      <a:pt x="7414" y="966"/>
                    </a:lnTo>
                    <a:lnTo>
                      <a:pt x="7360" y="884"/>
                    </a:lnTo>
                    <a:lnTo>
                      <a:pt x="7224" y="748"/>
                    </a:lnTo>
                    <a:lnTo>
                      <a:pt x="7060" y="612"/>
                    </a:lnTo>
                    <a:lnTo>
                      <a:pt x="6843" y="504"/>
                    </a:lnTo>
                    <a:lnTo>
                      <a:pt x="6611" y="395"/>
                    </a:lnTo>
                    <a:lnTo>
                      <a:pt x="6339" y="286"/>
                    </a:lnTo>
                    <a:lnTo>
                      <a:pt x="6054" y="204"/>
                    </a:lnTo>
                    <a:lnTo>
                      <a:pt x="5768" y="136"/>
                    </a:lnTo>
                    <a:lnTo>
                      <a:pt x="5455" y="82"/>
                    </a:lnTo>
                    <a:lnTo>
                      <a:pt x="5129" y="41"/>
                    </a:lnTo>
                    <a:lnTo>
                      <a:pt x="4789" y="14"/>
                    </a:lnTo>
                    <a:lnTo>
                      <a:pt x="4435" y="0"/>
                    </a:ln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74" name="Google Shape;1174;p28"/>
              <p:cNvSpPr/>
              <p:nvPr/>
            </p:nvSpPr>
            <p:spPr>
              <a:xfrm>
                <a:off x="594999" y="2859543"/>
                <a:ext cx="48887" cy="48916"/>
              </a:xfrm>
              <a:custGeom>
                <a:avLst/>
                <a:gdLst/>
                <a:ahLst/>
                <a:cxnLst/>
                <a:rect l="l" t="t" r="r" b="b"/>
                <a:pathLst>
                  <a:path w="1660" h="1661" extrusionOk="0">
                    <a:moveTo>
                      <a:pt x="830" y="1"/>
                    </a:moveTo>
                    <a:lnTo>
                      <a:pt x="667" y="28"/>
                    </a:lnTo>
                    <a:lnTo>
                      <a:pt x="517" y="69"/>
                    </a:lnTo>
                    <a:lnTo>
                      <a:pt x="381" y="137"/>
                    </a:lnTo>
                    <a:lnTo>
                      <a:pt x="259" y="246"/>
                    </a:lnTo>
                    <a:lnTo>
                      <a:pt x="191" y="300"/>
                    </a:lnTo>
                    <a:lnTo>
                      <a:pt x="150" y="368"/>
                    </a:lnTo>
                    <a:lnTo>
                      <a:pt x="109" y="436"/>
                    </a:lnTo>
                    <a:lnTo>
                      <a:pt x="68" y="504"/>
                    </a:lnTo>
                    <a:lnTo>
                      <a:pt x="41" y="586"/>
                    </a:lnTo>
                    <a:lnTo>
                      <a:pt x="14" y="667"/>
                    </a:lnTo>
                    <a:lnTo>
                      <a:pt x="0" y="749"/>
                    </a:lnTo>
                    <a:lnTo>
                      <a:pt x="0" y="830"/>
                    </a:lnTo>
                    <a:lnTo>
                      <a:pt x="14" y="994"/>
                    </a:lnTo>
                    <a:lnTo>
                      <a:pt x="55" y="1143"/>
                    </a:lnTo>
                    <a:lnTo>
                      <a:pt x="136" y="1293"/>
                    </a:lnTo>
                    <a:lnTo>
                      <a:pt x="232" y="1415"/>
                    </a:lnTo>
                    <a:lnTo>
                      <a:pt x="286" y="1470"/>
                    </a:lnTo>
                    <a:lnTo>
                      <a:pt x="354" y="1511"/>
                    </a:lnTo>
                    <a:lnTo>
                      <a:pt x="422" y="1565"/>
                    </a:lnTo>
                    <a:lnTo>
                      <a:pt x="504" y="1592"/>
                    </a:lnTo>
                    <a:lnTo>
                      <a:pt x="585" y="1633"/>
                    </a:lnTo>
                    <a:lnTo>
                      <a:pt x="667" y="1647"/>
                    </a:lnTo>
                    <a:lnTo>
                      <a:pt x="748" y="1660"/>
                    </a:lnTo>
                    <a:lnTo>
                      <a:pt x="830" y="1660"/>
                    </a:lnTo>
                    <a:lnTo>
                      <a:pt x="980" y="1647"/>
                    </a:lnTo>
                    <a:lnTo>
                      <a:pt x="1143" y="1606"/>
                    </a:lnTo>
                    <a:lnTo>
                      <a:pt x="1279" y="1538"/>
                    </a:lnTo>
                    <a:lnTo>
                      <a:pt x="1401" y="1429"/>
                    </a:lnTo>
                    <a:lnTo>
                      <a:pt x="1456" y="1375"/>
                    </a:lnTo>
                    <a:lnTo>
                      <a:pt x="1510" y="1307"/>
                    </a:lnTo>
                    <a:lnTo>
                      <a:pt x="1551" y="1238"/>
                    </a:lnTo>
                    <a:lnTo>
                      <a:pt x="1592" y="1157"/>
                    </a:lnTo>
                    <a:lnTo>
                      <a:pt x="1619" y="1075"/>
                    </a:lnTo>
                    <a:lnTo>
                      <a:pt x="1646" y="1007"/>
                    </a:lnTo>
                    <a:lnTo>
                      <a:pt x="1660" y="926"/>
                    </a:lnTo>
                    <a:lnTo>
                      <a:pt x="1660" y="844"/>
                    </a:lnTo>
                    <a:lnTo>
                      <a:pt x="1646" y="681"/>
                    </a:lnTo>
                    <a:lnTo>
                      <a:pt x="1592" y="531"/>
                    </a:lnTo>
                    <a:lnTo>
                      <a:pt x="1524" y="382"/>
                    </a:lnTo>
                    <a:lnTo>
                      <a:pt x="1429" y="259"/>
                    </a:lnTo>
                    <a:lnTo>
                      <a:pt x="1361" y="205"/>
                    </a:lnTo>
                    <a:lnTo>
                      <a:pt x="1306" y="150"/>
                    </a:lnTo>
                    <a:lnTo>
                      <a:pt x="1225" y="109"/>
                    </a:lnTo>
                    <a:lnTo>
                      <a:pt x="1157" y="69"/>
                    </a:lnTo>
                    <a:lnTo>
                      <a:pt x="1075" y="41"/>
                    </a:lnTo>
                    <a:lnTo>
                      <a:pt x="993" y="28"/>
                    </a:lnTo>
                    <a:lnTo>
                      <a:pt x="912" y="14"/>
                    </a:lnTo>
                    <a:lnTo>
                      <a:pt x="830" y="1"/>
                    </a:ln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75" name="Google Shape;1175;p28"/>
              <p:cNvSpPr/>
              <p:nvPr/>
            </p:nvSpPr>
            <p:spPr>
              <a:xfrm>
                <a:off x="661086" y="2790658"/>
                <a:ext cx="28890" cy="28449"/>
              </a:xfrm>
              <a:custGeom>
                <a:avLst/>
                <a:gdLst/>
                <a:ahLst/>
                <a:cxnLst/>
                <a:rect l="l" t="t" r="r" b="b"/>
                <a:pathLst>
                  <a:path w="981" h="966" extrusionOk="0">
                    <a:moveTo>
                      <a:pt x="395" y="0"/>
                    </a:moveTo>
                    <a:lnTo>
                      <a:pt x="314" y="27"/>
                    </a:lnTo>
                    <a:lnTo>
                      <a:pt x="232" y="68"/>
                    </a:lnTo>
                    <a:lnTo>
                      <a:pt x="150" y="136"/>
                    </a:lnTo>
                    <a:lnTo>
                      <a:pt x="96" y="204"/>
                    </a:lnTo>
                    <a:lnTo>
                      <a:pt x="42" y="286"/>
                    </a:lnTo>
                    <a:lnTo>
                      <a:pt x="14" y="381"/>
                    </a:lnTo>
                    <a:lnTo>
                      <a:pt x="1" y="476"/>
                    </a:lnTo>
                    <a:lnTo>
                      <a:pt x="14" y="571"/>
                    </a:lnTo>
                    <a:lnTo>
                      <a:pt x="42" y="667"/>
                    </a:lnTo>
                    <a:lnTo>
                      <a:pt x="82" y="748"/>
                    </a:lnTo>
                    <a:lnTo>
                      <a:pt x="137" y="816"/>
                    </a:lnTo>
                    <a:lnTo>
                      <a:pt x="218" y="884"/>
                    </a:lnTo>
                    <a:lnTo>
                      <a:pt x="300" y="925"/>
                    </a:lnTo>
                    <a:lnTo>
                      <a:pt x="395" y="966"/>
                    </a:lnTo>
                    <a:lnTo>
                      <a:pt x="586" y="966"/>
                    </a:lnTo>
                    <a:lnTo>
                      <a:pt x="681" y="939"/>
                    </a:lnTo>
                    <a:lnTo>
                      <a:pt x="762" y="884"/>
                    </a:lnTo>
                    <a:lnTo>
                      <a:pt x="830" y="830"/>
                    </a:lnTo>
                    <a:lnTo>
                      <a:pt x="899" y="762"/>
                    </a:lnTo>
                    <a:lnTo>
                      <a:pt x="939" y="667"/>
                    </a:lnTo>
                    <a:lnTo>
                      <a:pt x="967" y="585"/>
                    </a:lnTo>
                    <a:lnTo>
                      <a:pt x="980" y="490"/>
                    </a:lnTo>
                    <a:lnTo>
                      <a:pt x="967" y="394"/>
                    </a:lnTo>
                    <a:lnTo>
                      <a:pt x="939" y="299"/>
                    </a:lnTo>
                    <a:lnTo>
                      <a:pt x="899" y="218"/>
                    </a:lnTo>
                    <a:lnTo>
                      <a:pt x="844" y="150"/>
                    </a:lnTo>
                    <a:lnTo>
                      <a:pt x="776" y="82"/>
                    </a:lnTo>
                    <a:lnTo>
                      <a:pt x="681" y="27"/>
                    </a:lnTo>
                    <a:lnTo>
                      <a:pt x="586" y="0"/>
                    </a:ln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76" name="Google Shape;1176;p28"/>
              <p:cNvSpPr/>
              <p:nvPr/>
            </p:nvSpPr>
            <p:spPr>
              <a:xfrm>
                <a:off x="506471" y="2860750"/>
                <a:ext cx="28449" cy="28861"/>
              </a:xfrm>
              <a:custGeom>
                <a:avLst/>
                <a:gdLst/>
                <a:ahLst/>
                <a:cxnLst/>
                <a:rect l="l" t="t" r="r" b="b"/>
                <a:pathLst>
                  <a:path w="966" h="980" extrusionOk="0">
                    <a:moveTo>
                      <a:pt x="490" y="0"/>
                    </a:moveTo>
                    <a:lnTo>
                      <a:pt x="395" y="14"/>
                    </a:lnTo>
                    <a:lnTo>
                      <a:pt x="299" y="41"/>
                    </a:lnTo>
                    <a:lnTo>
                      <a:pt x="218" y="82"/>
                    </a:lnTo>
                    <a:lnTo>
                      <a:pt x="150" y="136"/>
                    </a:lnTo>
                    <a:lnTo>
                      <a:pt x="82" y="218"/>
                    </a:lnTo>
                    <a:lnTo>
                      <a:pt x="27" y="300"/>
                    </a:lnTo>
                    <a:lnTo>
                      <a:pt x="0" y="395"/>
                    </a:lnTo>
                    <a:lnTo>
                      <a:pt x="0" y="490"/>
                    </a:lnTo>
                    <a:lnTo>
                      <a:pt x="0" y="585"/>
                    </a:lnTo>
                    <a:lnTo>
                      <a:pt x="27" y="667"/>
                    </a:lnTo>
                    <a:lnTo>
                      <a:pt x="68" y="762"/>
                    </a:lnTo>
                    <a:lnTo>
                      <a:pt x="136" y="830"/>
                    </a:lnTo>
                    <a:lnTo>
                      <a:pt x="204" y="898"/>
                    </a:lnTo>
                    <a:lnTo>
                      <a:pt x="286" y="939"/>
                    </a:lnTo>
                    <a:lnTo>
                      <a:pt x="381" y="966"/>
                    </a:lnTo>
                    <a:lnTo>
                      <a:pt x="476" y="980"/>
                    </a:lnTo>
                    <a:lnTo>
                      <a:pt x="571" y="966"/>
                    </a:lnTo>
                    <a:lnTo>
                      <a:pt x="667" y="939"/>
                    </a:lnTo>
                    <a:lnTo>
                      <a:pt x="748" y="898"/>
                    </a:lnTo>
                    <a:lnTo>
                      <a:pt x="816" y="844"/>
                    </a:lnTo>
                    <a:lnTo>
                      <a:pt x="884" y="762"/>
                    </a:lnTo>
                    <a:lnTo>
                      <a:pt x="925" y="681"/>
                    </a:lnTo>
                    <a:lnTo>
                      <a:pt x="966" y="585"/>
                    </a:lnTo>
                    <a:lnTo>
                      <a:pt x="966" y="490"/>
                    </a:lnTo>
                    <a:lnTo>
                      <a:pt x="966" y="395"/>
                    </a:lnTo>
                    <a:lnTo>
                      <a:pt x="939" y="313"/>
                    </a:lnTo>
                    <a:lnTo>
                      <a:pt x="898" y="232"/>
                    </a:lnTo>
                    <a:lnTo>
                      <a:pt x="830" y="150"/>
                    </a:lnTo>
                    <a:lnTo>
                      <a:pt x="762" y="96"/>
                    </a:lnTo>
                    <a:lnTo>
                      <a:pt x="667" y="41"/>
                    </a:lnTo>
                    <a:lnTo>
                      <a:pt x="585" y="14"/>
                    </a:lnTo>
                    <a:lnTo>
                      <a:pt x="490" y="0"/>
                    </a:ln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77" name="Google Shape;1177;p28"/>
              <p:cNvSpPr/>
              <p:nvPr/>
            </p:nvSpPr>
            <p:spPr>
              <a:xfrm>
                <a:off x="678315" y="2916441"/>
                <a:ext cx="28478" cy="28861"/>
              </a:xfrm>
              <a:custGeom>
                <a:avLst/>
                <a:gdLst/>
                <a:ahLst/>
                <a:cxnLst/>
                <a:rect l="l" t="t" r="r" b="b"/>
                <a:pathLst>
                  <a:path w="967" h="980" extrusionOk="0">
                    <a:moveTo>
                      <a:pt x="490" y="0"/>
                    </a:moveTo>
                    <a:lnTo>
                      <a:pt x="395" y="14"/>
                    </a:lnTo>
                    <a:lnTo>
                      <a:pt x="300" y="41"/>
                    </a:lnTo>
                    <a:lnTo>
                      <a:pt x="218" y="82"/>
                    </a:lnTo>
                    <a:lnTo>
                      <a:pt x="150" y="136"/>
                    </a:lnTo>
                    <a:lnTo>
                      <a:pt x="82" y="218"/>
                    </a:lnTo>
                    <a:lnTo>
                      <a:pt x="41" y="299"/>
                    </a:lnTo>
                    <a:lnTo>
                      <a:pt x="1" y="395"/>
                    </a:lnTo>
                    <a:lnTo>
                      <a:pt x="1" y="490"/>
                    </a:lnTo>
                    <a:lnTo>
                      <a:pt x="1" y="585"/>
                    </a:lnTo>
                    <a:lnTo>
                      <a:pt x="28" y="680"/>
                    </a:lnTo>
                    <a:lnTo>
                      <a:pt x="82" y="762"/>
                    </a:lnTo>
                    <a:lnTo>
                      <a:pt x="137" y="830"/>
                    </a:lnTo>
                    <a:lnTo>
                      <a:pt x="205" y="898"/>
                    </a:lnTo>
                    <a:lnTo>
                      <a:pt x="300" y="939"/>
                    </a:lnTo>
                    <a:lnTo>
                      <a:pt x="382" y="966"/>
                    </a:lnTo>
                    <a:lnTo>
                      <a:pt x="477" y="980"/>
                    </a:lnTo>
                    <a:lnTo>
                      <a:pt x="572" y="966"/>
                    </a:lnTo>
                    <a:lnTo>
                      <a:pt x="667" y="939"/>
                    </a:lnTo>
                    <a:lnTo>
                      <a:pt x="749" y="898"/>
                    </a:lnTo>
                    <a:lnTo>
                      <a:pt x="817" y="844"/>
                    </a:lnTo>
                    <a:lnTo>
                      <a:pt x="885" y="776"/>
                    </a:lnTo>
                    <a:lnTo>
                      <a:pt x="939" y="680"/>
                    </a:lnTo>
                    <a:lnTo>
                      <a:pt x="966" y="585"/>
                    </a:lnTo>
                    <a:lnTo>
                      <a:pt x="966" y="490"/>
                    </a:lnTo>
                    <a:lnTo>
                      <a:pt x="966" y="395"/>
                    </a:lnTo>
                    <a:lnTo>
                      <a:pt x="939" y="313"/>
                    </a:lnTo>
                    <a:lnTo>
                      <a:pt x="898" y="231"/>
                    </a:lnTo>
                    <a:lnTo>
                      <a:pt x="830" y="150"/>
                    </a:lnTo>
                    <a:lnTo>
                      <a:pt x="762" y="95"/>
                    </a:lnTo>
                    <a:lnTo>
                      <a:pt x="681" y="41"/>
                    </a:lnTo>
                    <a:lnTo>
                      <a:pt x="586" y="14"/>
                    </a:lnTo>
                    <a:lnTo>
                      <a:pt x="490" y="0"/>
                    </a:ln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002060"/>
                  </a:solidFill>
                </a:endParaRPr>
              </a:p>
            </p:txBody>
          </p:sp>
        </p:grpSp>
        <p:sp>
          <p:nvSpPr>
            <p:cNvPr id="1099" name="Google Shape;1099;p28"/>
            <p:cNvSpPr/>
            <p:nvPr/>
          </p:nvSpPr>
          <p:spPr>
            <a:xfrm>
              <a:off x="3542850" y="2749725"/>
              <a:ext cx="126000" cy="126000"/>
            </a:xfrm>
            <a:prstGeom prst="ellipse">
              <a:avLst/>
            </a:prstGeom>
            <a:noFill/>
            <a:ln>
              <a:noFill/>
            </a:ln>
          </p:spPr>
          <p:txBody>
            <a:bodyPr spcFirstLastPara="1" wrap="square" lIns="121900" tIns="121900" rIns="121900" bIns="121900" anchor="ctr" anchorCtr="0">
              <a:noAutofit/>
            </a:bodyPr>
            <a:lstStyle/>
            <a:p>
              <a:endParaRPr sz="2400">
                <a:solidFill>
                  <a:srgbClr val="002060"/>
                </a:solidFill>
              </a:endParaRPr>
            </a:p>
          </p:txBody>
        </p:sp>
        <p:sp>
          <p:nvSpPr>
            <p:cNvPr id="1101" name="Google Shape;1101;p28"/>
            <p:cNvSpPr/>
            <p:nvPr/>
          </p:nvSpPr>
          <p:spPr>
            <a:xfrm>
              <a:off x="5475175" y="2749725"/>
              <a:ext cx="126000" cy="126000"/>
            </a:xfrm>
            <a:prstGeom prst="ellipse">
              <a:avLst/>
            </a:prstGeom>
            <a:noFill/>
            <a:ln>
              <a:noFill/>
            </a:ln>
          </p:spPr>
          <p:txBody>
            <a:bodyPr spcFirstLastPara="1" wrap="square" lIns="121900" tIns="121900" rIns="121900" bIns="121900" anchor="ctr" anchorCtr="0">
              <a:noAutofit/>
            </a:bodyPr>
            <a:lstStyle/>
            <a:p>
              <a:endParaRPr sz="2400">
                <a:solidFill>
                  <a:srgbClr val="002060"/>
                </a:solidFill>
              </a:endParaRPr>
            </a:p>
          </p:txBody>
        </p:sp>
        <p:sp>
          <p:nvSpPr>
            <p:cNvPr id="1178" name="Google Shape;1178;p28"/>
            <p:cNvSpPr/>
            <p:nvPr/>
          </p:nvSpPr>
          <p:spPr>
            <a:xfrm>
              <a:off x="5160850" y="1646150"/>
              <a:ext cx="126000" cy="126000"/>
            </a:xfrm>
            <a:prstGeom prst="ellipse">
              <a:avLst/>
            </a:prstGeom>
            <a:noFill/>
            <a:ln>
              <a:noFill/>
            </a:ln>
          </p:spPr>
          <p:txBody>
            <a:bodyPr spcFirstLastPara="1" wrap="square" lIns="121900" tIns="121900" rIns="121900" bIns="121900" anchor="ctr" anchorCtr="0">
              <a:noAutofit/>
            </a:bodyPr>
            <a:lstStyle/>
            <a:p>
              <a:endParaRPr sz="2400">
                <a:solidFill>
                  <a:srgbClr val="002060"/>
                </a:solidFill>
              </a:endParaRPr>
            </a:p>
          </p:txBody>
        </p:sp>
      </p:grpSp>
      <p:sp>
        <p:nvSpPr>
          <p:cNvPr id="102" name="Google Shape;575;p20">
            <a:extLst>
              <a:ext uri="{FF2B5EF4-FFF2-40B4-BE49-F238E27FC236}">
                <a16:creationId xmlns:a16="http://schemas.microsoft.com/office/drawing/2014/main" id="{14C6B125-3371-AA44-9ACB-EE04565A12AE}"/>
              </a:ext>
            </a:extLst>
          </p:cNvPr>
          <p:cNvSpPr/>
          <p:nvPr/>
        </p:nvSpPr>
        <p:spPr>
          <a:xfrm>
            <a:off x="400152" y="1510571"/>
            <a:ext cx="806000" cy="806000"/>
          </a:xfrm>
          <a:prstGeom prst="ellipse">
            <a:avLst/>
          </a:prstGeom>
          <a:solidFill>
            <a:srgbClr val="92D050"/>
          </a:solidFill>
          <a:ln>
            <a:noFill/>
          </a:ln>
        </p:spPr>
        <p:txBody>
          <a:bodyPr spcFirstLastPara="1" wrap="square" lIns="121900" tIns="121900" rIns="121900" bIns="121900" anchor="ctr" anchorCtr="0">
            <a:noAutofit/>
          </a:bodyPr>
          <a:lstStyle/>
          <a:p>
            <a:pPr algn="ctr"/>
            <a:r>
              <a:rPr lang="en" sz="2400" b="1" dirty="0">
                <a:solidFill>
                  <a:schemeClr val="bg1"/>
                </a:solidFill>
                <a:latin typeface="Fira Sans Extra Condensed"/>
                <a:ea typeface="Fira Sans Extra Condensed"/>
                <a:cs typeface="Fira Sans Extra Condensed"/>
                <a:sym typeface="Fira Sans Extra Condensed"/>
              </a:rPr>
              <a:t>01</a:t>
            </a:r>
            <a:endParaRPr sz="2400" b="1" dirty="0">
              <a:solidFill>
                <a:schemeClr val="bg1"/>
              </a:solidFill>
              <a:latin typeface="Fira Sans Extra Condensed"/>
              <a:ea typeface="Fira Sans Extra Condensed"/>
              <a:cs typeface="Fira Sans Extra Condensed"/>
              <a:sym typeface="Fira Sans Extra Condensed"/>
            </a:endParaRPr>
          </a:p>
        </p:txBody>
      </p:sp>
      <p:sp>
        <p:nvSpPr>
          <p:cNvPr id="7" name="Google Shape;1090;p28">
            <a:extLst>
              <a:ext uri="{FF2B5EF4-FFF2-40B4-BE49-F238E27FC236}">
                <a16:creationId xmlns:a16="http://schemas.microsoft.com/office/drawing/2014/main" id="{C5082365-CCD2-C536-C382-582FFD29612E}"/>
              </a:ext>
            </a:extLst>
          </p:cNvPr>
          <p:cNvSpPr txBox="1"/>
          <p:nvPr/>
        </p:nvSpPr>
        <p:spPr>
          <a:xfrm>
            <a:off x="1216202" y="2845911"/>
            <a:ext cx="7955948" cy="442400"/>
          </a:xfrm>
          <a:prstGeom prst="rect">
            <a:avLst/>
          </a:prstGeom>
          <a:noFill/>
          <a:ln>
            <a:noFill/>
          </a:ln>
        </p:spPr>
        <p:txBody>
          <a:bodyPr spcFirstLastPara="1" wrap="square" lIns="121900" tIns="121900" rIns="121900" bIns="121900" anchor="ctr" anchorCtr="0">
            <a:noAutofit/>
          </a:bodyPr>
          <a:lstStyle/>
          <a:p>
            <a:r>
              <a:rPr lang="en" sz="2400" b="1" dirty="0">
                <a:solidFill>
                  <a:srgbClr val="002060"/>
                </a:solidFill>
                <a:latin typeface="Fira Sans Extra Condensed"/>
                <a:ea typeface="Fira Sans Extra Condensed"/>
                <a:cs typeface="Fira Sans Extra Condensed"/>
                <a:sym typeface="Fira Sans Extra Condensed"/>
              </a:rPr>
              <a:t>Example</a:t>
            </a:r>
            <a:endParaRPr sz="2400" b="1" dirty="0">
              <a:solidFill>
                <a:srgbClr val="002060"/>
              </a:solidFill>
              <a:latin typeface="Fira Sans Extra Condensed"/>
              <a:ea typeface="Fira Sans Extra Condensed"/>
              <a:cs typeface="Fira Sans Extra Condensed"/>
              <a:sym typeface="Fira Sans Extra Condensed"/>
            </a:endParaRPr>
          </a:p>
        </p:txBody>
      </p:sp>
      <p:sp>
        <p:nvSpPr>
          <p:cNvPr id="8" name="Google Shape;1091;p28">
            <a:extLst>
              <a:ext uri="{FF2B5EF4-FFF2-40B4-BE49-F238E27FC236}">
                <a16:creationId xmlns:a16="http://schemas.microsoft.com/office/drawing/2014/main" id="{DB43F653-A0BF-4C11-79D6-1900881A0AC7}"/>
              </a:ext>
            </a:extLst>
          </p:cNvPr>
          <p:cNvSpPr txBox="1"/>
          <p:nvPr/>
        </p:nvSpPr>
        <p:spPr>
          <a:xfrm>
            <a:off x="1206152" y="3212656"/>
            <a:ext cx="7416077" cy="442400"/>
          </a:xfrm>
          <a:prstGeom prst="rect">
            <a:avLst/>
          </a:prstGeom>
          <a:noFill/>
          <a:ln>
            <a:noFill/>
          </a:ln>
        </p:spPr>
        <p:txBody>
          <a:bodyPr spcFirstLastPara="1" wrap="square" lIns="121900" tIns="121900" rIns="121900" bIns="121900" anchor="ctr" anchorCtr="0">
            <a:noAutofit/>
          </a:bodyPr>
          <a:lstStyle/>
          <a:p>
            <a:r>
              <a:rPr lang="en-US" sz="1600" dirty="0">
                <a:solidFill>
                  <a:schemeClr val="accent3">
                    <a:lumMod val="50000"/>
                  </a:schemeClr>
                </a:solidFill>
                <a:latin typeface="Consolas" panose="020B0609020204030204" pitchFamily="49" charset="0"/>
              </a:rPr>
              <a:t>“Robot”, “123”, “</a:t>
            </a:r>
            <a:r>
              <a:rPr lang="en-US" sz="1600" dirty="0">
                <a:solidFill>
                  <a:schemeClr val="accent3">
                    <a:lumMod val="50000"/>
                  </a:schemeClr>
                </a:solidFill>
                <a:latin typeface="Consolas" panose="020B0609020204030204" pitchFamily="49" charset="0"/>
                <a:sym typeface="Wingdings" panose="05000000000000000000" pitchFamily="2" charset="2"/>
              </a:rPr>
              <a:t>”</a:t>
            </a:r>
            <a:endParaRPr lang="en-US" sz="1600" dirty="0">
              <a:solidFill>
                <a:schemeClr val="accent3">
                  <a:lumMod val="50000"/>
                </a:schemeClr>
              </a:solidFill>
              <a:latin typeface="Consolas" panose="020B0609020204030204" pitchFamily="49" charset="0"/>
            </a:endParaRPr>
          </a:p>
        </p:txBody>
      </p:sp>
      <p:sp>
        <p:nvSpPr>
          <p:cNvPr id="9" name="Google Shape;1084;p28">
            <a:extLst>
              <a:ext uri="{FF2B5EF4-FFF2-40B4-BE49-F238E27FC236}">
                <a16:creationId xmlns:a16="http://schemas.microsoft.com/office/drawing/2014/main" id="{25EC00EB-326F-5CC8-B2DD-61AC1370E789}"/>
              </a:ext>
            </a:extLst>
          </p:cNvPr>
          <p:cNvSpPr/>
          <p:nvPr/>
        </p:nvSpPr>
        <p:spPr>
          <a:xfrm>
            <a:off x="430183" y="4002685"/>
            <a:ext cx="8068679" cy="2064324"/>
          </a:xfrm>
          <a:prstGeom prst="roundRect">
            <a:avLst>
              <a:gd name="adj" fmla="val 50000"/>
            </a:avLst>
          </a:prstGeom>
          <a:solidFill>
            <a:srgbClr val="00B0F0">
              <a:alpha val="25099"/>
            </a:srgbClr>
          </a:solidFill>
          <a:ln>
            <a:noFill/>
          </a:ln>
        </p:spPr>
        <p:txBody>
          <a:bodyPr spcFirstLastPara="1" wrap="square" lIns="121900" tIns="121900" rIns="121900" bIns="121900" anchor="ctr" anchorCtr="0">
            <a:noAutofit/>
          </a:bodyPr>
          <a:lstStyle/>
          <a:p>
            <a:endParaRPr sz="2400">
              <a:solidFill>
                <a:srgbClr val="002060"/>
              </a:solidFill>
            </a:endParaRPr>
          </a:p>
        </p:txBody>
      </p:sp>
      <p:grpSp>
        <p:nvGrpSpPr>
          <p:cNvPr id="10" name="Google Shape;1089;p28">
            <a:extLst>
              <a:ext uri="{FF2B5EF4-FFF2-40B4-BE49-F238E27FC236}">
                <a16:creationId xmlns:a16="http://schemas.microsoft.com/office/drawing/2014/main" id="{AAC312E7-7524-2A64-ECBB-3ABE56EA4D19}"/>
              </a:ext>
            </a:extLst>
          </p:cNvPr>
          <p:cNvGrpSpPr/>
          <p:nvPr/>
        </p:nvGrpSpPr>
        <p:grpSpPr>
          <a:xfrm>
            <a:off x="1165337" y="4097958"/>
            <a:ext cx="7959647" cy="887727"/>
            <a:chOff x="6010764" y="260706"/>
            <a:chExt cx="2126414" cy="665795"/>
          </a:xfrm>
        </p:grpSpPr>
        <p:sp>
          <p:nvSpPr>
            <p:cNvPr id="11" name="Google Shape;1090;p28">
              <a:extLst>
                <a:ext uri="{FF2B5EF4-FFF2-40B4-BE49-F238E27FC236}">
                  <a16:creationId xmlns:a16="http://schemas.microsoft.com/office/drawing/2014/main" id="{FFCB2064-326D-D9C0-A52D-0243BD7F649C}"/>
                </a:ext>
              </a:extLst>
            </p:cNvPr>
            <p:cNvSpPr txBox="1"/>
            <p:nvPr/>
          </p:nvSpPr>
          <p:spPr>
            <a:xfrm>
              <a:off x="6011752" y="260706"/>
              <a:ext cx="2125426" cy="331800"/>
            </a:xfrm>
            <a:prstGeom prst="rect">
              <a:avLst/>
            </a:prstGeom>
            <a:noFill/>
            <a:ln>
              <a:noFill/>
            </a:ln>
          </p:spPr>
          <p:txBody>
            <a:bodyPr spcFirstLastPara="1" wrap="square" lIns="121900" tIns="121900" rIns="121900" bIns="121900" anchor="ctr" anchorCtr="0">
              <a:noAutofit/>
            </a:bodyPr>
            <a:lstStyle/>
            <a:p>
              <a:r>
                <a:rPr lang="en" sz="2400" b="1" dirty="0">
                  <a:solidFill>
                    <a:srgbClr val="002060"/>
                  </a:solidFill>
                  <a:latin typeface="Fira Sans Extra Condensed"/>
                  <a:ea typeface="Fira Sans Extra Condensed"/>
                  <a:cs typeface="Fira Sans Extra Condensed"/>
                  <a:sym typeface="Fira Sans Extra Condensed"/>
                </a:rPr>
                <a:t>Integers</a:t>
              </a:r>
              <a:endParaRPr sz="2400" b="1" dirty="0">
                <a:solidFill>
                  <a:srgbClr val="002060"/>
                </a:solidFill>
                <a:latin typeface="Fira Sans Extra Condensed"/>
                <a:ea typeface="Fira Sans Extra Condensed"/>
                <a:cs typeface="Fira Sans Extra Condensed"/>
                <a:sym typeface="Fira Sans Extra Condensed"/>
              </a:endParaRPr>
            </a:p>
          </p:txBody>
        </p:sp>
        <p:sp>
          <p:nvSpPr>
            <p:cNvPr id="12" name="Google Shape;1091;p28">
              <a:extLst>
                <a:ext uri="{FF2B5EF4-FFF2-40B4-BE49-F238E27FC236}">
                  <a16:creationId xmlns:a16="http://schemas.microsoft.com/office/drawing/2014/main" id="{74003D66-CB4E-339C-6EEC-9B219FF2D3C9}"/>
                </a:ext>
              </a:extLst>
            </p:cNvPr>
            <p:cNvSpPr txBox="1"/>
            <p:nvPr/>
          </p:nvSpPr>
          <p:spPr>
            <a:xfrm>
              <a:off x="6010764" y="594701"/>
              <a:ext cx="1981200" cy="331800"/>
            </a:xfrm>
            <a:prstGeom prst="rect">
              <a:avLst/>
            </a:prstGeom>
            <a:noFill/>
            <a:ln>
              <a:noFill/>
            </a:ln>
          </p:spPr>
          <p:txBody>
            <a:bodyPr spcFirstLastPara="1" wrap="square" lIns="121900" tIns="121900" rIns="121900" bIns="121900" anchor="ctr" anchorCtr="0">
              <a:noAutofit/>
            </a:bodyPr>
            <a:lstStyle/>
            <a:p>
              <a:r>
                <a:rPr lang="en-US" sz="1600" dirty="0">
                  <a:solidFill>
                    <a:schemeClr val="accent3">
                      <a:lumMod val="50000"/>
                    </a:schemeClr>
                  </a:solidFill>
                  <a:latin typeface="Consolas" panose="020B0609020204030204" pitchFamily="49" charset="0"/>
                </a:rPr>
                <a:t>An Integer(int) is a value used to represent whole numbers that DO NOT HAVE decimals("numbers after the comma").</a:t>
              </a:r>
            </a:p>
          </p:txBody>
        </p:sp>
      </p:grpSp>
      <p:sp>
        <p:nvSpPr>
          <p:cNvPr id="13" name="Google Shape;575;p20">
            <a:extLst>
              <a:ext uri="{FF2B5EF4-FFF2-40B4-BE49-F238E27FC236}">
                <a16:creationId xmlns:a16="http://schemas.microsoft.com/office/drawing/2014/main" id="{0AE857E2-171B-F470-2AC6-5B8A76377A80}"/>
              </a:ext>
            </a:extLst>
          </p:cNvPr>
          <p:cNvSpPr/>
          <p:nvPr/>
        </p:nvSpPr>
        <p:spPr>
          <a:xfrm>
            <a:off x="352985" y="3752301"/>
            <a:ext cx="806000" cy="806000"/>
          </a:xfrm>
          <a:prstGeom prst="ellipse">
            <a:avLst/>
          </a:prstGeom>
          <a:solidFill>
            <a:srgbClr val="002060"/>
          </a:solidFill>
          <a:ln>
            <a:noFill/>
          </a:ln>
        </p:spPr>
        <p:txBody>
          <a:bodyPr spcFirstLastPara="1" wrap="square" lIns="121900" tIns="121900" rIns="121900" bIns="121900" anchor="ctr" anchorCtr="0">
            <a:noAutofit/>
          </a:bodyPr>
          <a:lstStyle/>
          <a:p>
            <a:pPr algn="ctr"/>
            <a:r>
              <a:rPr lang="en" sz="2400" b="1" dirty="0">
                <a:solidFill>
                  <a:schemeClr val="bg1"/>
                </a:solidFill>
                <a:latin typeface="Fira Sans Extra Condensed"/>
                <a:ea typeface="Fira Sans Extra Condensed"/>
                <a:cs typeface="Fira Sans Extra Condensed"/>
                <a:sym typeface="Fira Sans Extra Condensed"/>
              </a:rPr>
              <a:t>02</a:t>
            </a:r>
            <a:endParaRPr sz="2400" b="1" dirty="0">
              <a:solidFill>
                <a:schemeClr val="bg1"/>
              </a:solidFill>
              <a:latin typeface="Fira Sans Extra Condensed"/>
              <a:ea typeface="Fira Sans Extra Condensed"/>
              <a:cs typeface="Fira Sans Extra Condensed"/>
              <a:sym typeface="Fira Sans Extra Condensed"/>
            </a:endParaRPr>
          </a:p>
        </p:txBody>
      </p:sp>
      <p:sp>
        <p:nvSpPr>
          <p:cNvPr id="14" name="Google Shape;1090;p28">
            <a:extLst>
              <a:ext uri="{FF2B5EF4-FFF2-40B4-BE49-F238E27FC236}">
                <a16:creationId xmlns:a16="http://schemas.microsoft.com/office/drawing/2014/main" id="{C9330A85-14EB-DA91-7300-29D1EA164BE2}"/>
              </a:ext>
            </a:extLst>
          </p:cNvPr>
          <p:cNvSpPr txBox="1"/>
          <p:nvPr/>
        </p:nvSpPr>
        <p:spPr>
          <a:xfrm>
            <a:off x="1169035" y="5087641"/>
            <a:ext cx="7955948" cy="442400"/>
          </a:xfrm>
          <a:prstGeom prst="rect">
            <a:avLst/>
          </a:prstGeom>
          <a:noFill/>
          <a:ln>
            <a:noFill/>
          </a:ln>
        </p:spPr>
        <p:txBody>
          <a:bodyPr spcFirstLastPara="1" wrap="square" lIns="121900" tIns="121900" rIns="121900" bIns="121900" anchor="ctr" anchorCtr="0">
            <a:noAutofit/>
          </a:bodyPr>
          <a:lstStyle/>
          <a:p>
            <a:r>
              <a:rPr lang="en" sz="2400" b="1" dirty="0">
                <a:solidFill>
                  <a:srgbClr val="002060"/>
                </a:solidFill>
                <a:latin typeface="Fira Sans Extra Condensed"/>
                <a:ea typeface="Fira Sans Extra Condensed"/>
                <a:cs typeface="Fira Sans Extra Condensed"/>
                <a:sym typeface="Fira Sans Extra Condensed"/>
              </a:rPr>
              <a:t>Example</a:t>
            </a:r>
            <a:endParaRPr sz="2400" b="1" dirty="0">
              <a:solidFill>
                <a:srgbClr val="002060"/>
              </a:solidFill>
              <a:latin typeface="Fira Sans Extra Condensed"/>
              <a:ea typeface="Fira Sans Extra Condensed"/>
              <a:cs typeface="Fira Sans Extra Condensed"/>
              <a:sym typeface="Fira Sans Extra Condensed"/>
            </a:endParaRPr>
          </a:p>
        </p:txBody>
      </p:sp>
      <p:sp>
        <p:nvSpPr>
          <p:cNvPr id="15" name="Google Shape;1091;p28">
            <a:extLst>
              <a:ext uri="{FF2B5EF4-FFF2-40B4-BE49-F238E27FC236}">
                <a16:creationId xmlns:a16="http://schemas.microsoft.com/office/drawing/2014/main" id="{CE1041CF-6711-FE61-6238-624ED943F0F9}"/>
              </a:ext>
            </a:extLst>
          </p:cNvPr>
          <p:cNvSpPr txBox="1"/>
          <p:nvPr/>
        </p:nvSpPr>
        <p:spPr>
          <a:xfrm>
            <a:off x="1158986" y="5454387"/>
            <a:ext cx="7416077" cy="442400"/>
          </a:xfrm>
          <a:prstGeom prst="rect">
            <a:avLst/>
          </a:prstGeom>
          <a:noFill/>
          <a:ln>
            <a:noFill/>
          </a:ln>
        </p:spPr>
        <p:txBody>
          <a:bodyPr spcFirstLastPara="1" wrap="square" lIns="121900" tIns="121900" rIns="121900" bIns="121900" anchor="ctr" anchorCtr="0">
            <a:noAutofit/>
          </a:bodyPr>
          <a:lstStyle/>
          <a:p>
            <a:r>
              <a:rPr lang="en-US" sz="1600" dirty="0">
                <a:solidFill>
                  <a:schemeClr val="accent3">
                    <a:lumMod val="50000"/>
                  </a:schemeClr>
                </a:solidFill>
                <a:latin typeface="Consolas" panose="020B0609020204030204" pitchFamily="49" charset="0"/>
              </a:rPr>
              <a:t>5, 123, </a:t>
            </a:r>
            <a:r>
              <a:rPr lang="en-US" sz="1600" dirty="0">
                <a:solidFill>
                  <a:schemeClr val="accent3">
                    <a:lumMod val="50000"/>
                  </a:schemeClr>
                </a:solidFill>
                <a:latin typeface="Consolas" panose="020B0609020204030204" pitchFamily="49" charset="0"/>
                <a:sym typeface="Wingdings" panose="05000000000000000000" pitchFamily="2" charset="2"/>
              </a:rPr>
              <a:t>0</a:t>
            </a:r>
            <a:endParaRPr lang="en-US" sz="1600" dirty="0">
              <a:solidFill>
                <a:schemeClr val="accent3">
                  <a:lumMod val="50000"/>
                </a:schemeClr>
              </a:solidFill>
              <a:latin typeface="Consolas" panose="020B0609020204030204" pitchFamily="49" charset="0"/>
            </a:endParaRPr>
          </a:p>
        </p:txBody>
      </p:sp>
    </p:spTree>
    <p:extLst>
      <p:ext uri="{BB962C8B-B14F-4D97-AF65-F5344CB8AC3E}">
        <p14:creationId xmlns:p14="http://schemas.microsoft.com/office/powerpoint/2010/main" val="620928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84"/>
                                        </p:tgtEl>
                                        <p:attrNameLst>
                                          <p:attrName>style.visibility</p:attrName>
                                        </p:attrNameLst>
                                      </p:cBhvr>
                                      <p:to>
                                        <p:strVal val="visible"/>
                                      </p:to>
                                    </p:set>
                                    <p:animEffect transition="in" filter="dissolve">
                                      <p:cBhvr>
                                        <p:cTn id="7" dur="500"/>
                                        <p:tgtEl>
                                          <p:spTgt spid="1084"/>
                                        </p:tgtEl>
                                      </p:cBhvr>
                                    </p:animEffect>
                                  </p:childTnLst>
                                </p:cTn>
                              </p:par>
                              <p:par>
                                <p:cTn id="8" presetID="9" presetClass="entr" presetSubtype="0" fill="hold" nodeType="withEffect">
                                  <p:stCondLst>
                                    <p:cond delay="0"/>
                                  </p:stCondLst>
                                  <p:childTnLst>
                                    <p:set>
                                      <p:cBhvr>
                                        <p:cTn id="9" dur="1" fill="hold">
                                          <p:stCondLst>
                                            <p:cond delay="0"/>
                                          </p:stCondLst>
                                        </p:cTn>
                                        <p:tgtEl>
                                          <p:spTgt spid="1089"/>
                                        </p:tgtEl>
                                        <p:attrNameLst>
                                          <p:attrName>style.visibility</p:attrName>
                                        </p:attrNameLst>
                                      </p:cBhvr>
                                      <p:to>
                                        <p:strVal val="visible"/>
                                      </p:to>
                                    </p:set>
                                    <p:animEffect transition="in" filter="dissolve">
                                      <p:cBhvr>
                                        <p:cTn id="10" dur="500"/>
                                        <p:tgtEl>
                                          <p:spTgt spid="1089"/>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02"/>
                                        </p:tgtEl>
                                        <p:attrNameLst>
                                          <p:attrName>style.visibility</p:attrName>
                                        </p:attrNameLst>
                                      </p:cBhvr>
                                      <p:to>
                                        <p:strVal val="visible"/>
                                      </p:to>
                                    </p:set>
                                    <p:animEffect transition="in" filter="dissolve">
                                      <p:cBhvr>
                                        <p:cTn id="13" dur="500"/>
                                        <p:tgtEl>
                                          <p:spTgt spid="102"/>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dissolve">
                                      <p:cBhvr>
                                        <p:cTn id="18" dur="500"/>
                                        <p:tgtEl>
                                          <p:spTgt spid="9"/>
                                        </p:tgtEl>
                                      </p:cBhvr>
                                    </p:animEffect>
                                  </p:childTnLst>
                                </p:cTn>
                              </p:par>
                              <p:par>
                                <p:cTn id="19" presetID="9"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dissolve">
                                      <p:cBhvr>
                                        <p:cTn id="21" dur="500"/>
                                        <p:tgtEl>
                                          <p:spTgt spid="10"/>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dissolve">
                                      <p:cBhvr>
                                        <p:cTn id="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4" grpId="0" animBg="1"/>
      <p:bldP spid="102" grpId="0" animBg="1"/>
      <p:bldP spid="9"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2"/>
        <p:cNvGrpSpPr/>
        <p:nvPr/>
      </p:nvGrpSpPr>
      <p:grpSpPr>
        <a:xfrm>
          <a:off x="0" y="0"/>
          <a:ext cx="0" cy="0"/>
          <a:chOff x="0" y="0"/>
          <a:chExt cx="0" cy="0"/>
        </a:xfrm>
      </p:grpSpPr>
      <p:sp>
        <p:nvSpPr>
          <p:cNvPr id="1084" name="Google Shape;1084;p28"/>
          <p:cNvSpPr/>
          <p:nvPr/>
        </p:nvSpPr>
        <p:spPr>
          <a:xfrm>
            <a:off x="477350" y="1760954"/>
            <a:ext cx="8068679" cy="2064324"/>
          </a:xfrm>
          <a:prstGeom prst="roundRect">
            <a:avLst>
              <a:gd name="adj" fmla="val 50000"/>
            </a:avLst>
          </a:prstGeom>
          <a:solidFill>
            <a:srgbClr val="00B0F0">
              <a:alpha val="25099"/>
            </a:srgbClr>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085" name="Google Shape;1085;p28"/>
          <p:cNvSpPr txBox="1">
            <a:spLocks noGrp="1"/>
          </p:cNvSpPr>
          <p:nvPr>
            <p:ph type="title"/>
          </p:nvPr>
        </p:nvSpPr>
        <p:spPr>
          <a:xfrm>
            <a:off x="609600" y="548633"/>
            <a:ext cx="10972800" cy="495200"/>
          </a:xfrm>
          <a:prstGeom prst="rect">
            <a:avLst/>
          </a:prstGeom>
        </p:spPr>
        <p:txBody>
          <a:bodyPr spcFirstLastPara="1" vert="horz" wrap="square" lIns="121900" tIns="121900" rIns="121900" bIns="121900" rtlCol="0" anchor="ctr" anchorCtr="0">
            <a:noAutofit/>
          </a:bodyPr>
          <a:lstStyle/>
          <a:p>
            <a:pPr algn="ctr">
              <a:spcBef>
                <a:spcPts val="0"/>
              </a:spcBef>
            </a:pPr>
            <a:r>
              <a:rPr lang="en" b="1" dirty="0">
                <a:solidFill>
                  <a:srgbClr val="002060"/>
                </a:solidFill>
                <a:latin typeface="Fira Sans" panose="020B0503050000020004" pitchFamily="34" charset="0"/>
              </a:rPr>
              <a:t>Strings, Floats, Integers, and Booleans!</a:t>
            </a:r>
            <a:endParaRPr b="1" dirty="0">
              <a:solidFill>
                <a:srgbClr val="002060"/>
              </a:solidFill>
              <a:latin typeface="Fira Sans" panose="020B0503050000020004" pitchFamily="34" charset="0"/>
            </a:endParaRPr>
          </a:p>
        </p:txBody>
      </p:sp>
      <p:grpSp>
        <p:nvGrpSpPr>
          <p:cNvPr id="1089" name="Google Shape;1089;p28"/>
          <p:cNvGrpSpPr/>
          <p:nvPr/>
        </p:nvGrpSpPr>
        <p:grpSpPr>
          <a:xfrm>
            <a:off x="1212503" y="1856227"/>
            <a:ext cx="7959647" cy="887727"/>
            <a:chOff x="6010764" y="260706"/>
            <a:chExt cx="2126414" cy="665795"/>
          </a:xfrm>
        </p:grpSpPr>
        <p:sp>
          <p:nvSpPr>
            <p:cNvPr id="1090" name="Google Shape;1090;p28"/>
            <p:cNvSpPr txBox="1"/>
            <p:nvPr/>
          </p:nvSpPr>
          <p:spPr>
            <a:xfrm>
              <a:off x="6011752" y="260706"/>
              <a:ext cx="2125426" cy="331800"/>
            </a:xfrm>
            <a:prstGeom prst="rect">
              <a:avLst/>
            </a:prstGeom>
            <a:noFill/>
            <a:ln>
              <a:noFill/>
            </a:ln>
          </p:spPr>
          <p:txBody>
            <a:bodyPr spcFirstLastPara="1" wrap="square" lIns="121900" tIns="121900" rIns="121900" bIns="121900" anchor="ctr" anchorCtr="0">
              <a:noAutofit/>
            </a:bodyPr>
            <a:lstStyle/>
            <a:p>
              <a:r>
                <a:rPr lang="en" sz="2400" b="1" dirty="0">
                  <a:solidFill>
                    <a:srgbClr val="002060"/>
                  </a:solidFill>
                  <a:latin typeface="Fira Sans Extra Condensed"/>
                  <a:ea typeface="Fira Sans Extra Condensed"/>
                  <a:cs typeface="Fira Sans Extra Condensed"/>
                  <a:sym typeface="Fira Sans Extra Condensed"/>
                </a:rPr>
                <a:t>Floats</a:t>
              </a:r>
              <a:endParaRPr sz="2400" b="1" dirty="0">
                <a:solidFill>
                  <a:srgbClr val="002060"/>
                </a:solidFill>
                <a:latin typeface="Fira Sans Extra Condensed"/>
                <a:ea typeface="Fira Sans Extra Condensed"/>
                <a:cs typeface="Fira Sans Extra Condensed"/>
                <a:sym typeface="Fira Sans Extra Condensed"/>
              </a:endParaRPr>
            </a:p>
          </p:txBody>
        </p:sp>
        <p:sp>
          <p:nvSpPr>
            <p:cNvPr id="1091" name="Google Shape;1091;p28"/>
            <p:cNvSpPr txBox="1"/>
            <p:nvPr/>
          </p:nvSpPr>
          <p:spPr>
            <a:xfrm>
              <a:off x="6010764" y="594701"/>
              <a:ext cx="1981200" cy="331800"/>
            </a:xfrm>
            <a:prstGeom prst="rect">
              <a:avLst/>
            </a:prstGeom>
            <a:noFill/>
            <a:ln>
              <a:noFill/>
            </a:ln>
          </p:spPr>
          <p:txBody>
            <a:bodyPr spcFirstLastPara="1" wrap="square" lIns="121900" tIns="121900" rIns="121900" bIns="121900" anchor="ctr" anchorCtr="0">
              <a:noAutofit/>
            </a:bodyPr>
            <a:lstStyle/>
            <a:p>
              <a:r>
                <a:rPr lang="en-US" sz="1600" dirty="0">
                  <a:solidFill>
                    <a:schemeClr val="accent3">
                      <a:lumMod val="50000"/>
                    </a:schemeClr>
                  </a:solidFill>
                  <a:latin typeface="Consolas" panose="020B0609020204030204" pitchFamily="49" charset="0"/>
                </a:rPr>
                <a:t>A Float(float) is a value used to represent numbers that HAVE decimals("numbers after the comma").</a:t>
              </a:r>
            </a:p>
          </p:txBody>
        </p:sp>
      </p:grpSp>
      <p:grpSp>
        <p:nvGrpSpPr>
          <p:cNvPr id="1102" name="Google Shape;1102;p28"/>
          <p:cNvGrpSpPr/>
          <p:nvPr/>
        </p:nvGrpSpPr>
        <p:grpSpPr>
          <a:xfrm>
            <a:off x="8837968" y="1416851"/>
            <a:ext cx="2744433" cy="4829128"/>
            <a:chOff x="3542850" y="1110125"/>
            <a:chExt cx="2058325" cy="3621846"/>
          </a:xfrm>
        </p:grpSpPr>
        <p:grpSp>
          <p:nvGrpSpPr>
            <p:cNvPr id="1103" name="Google Shape;1103;p28"/>
            <p:cNvGrpSpPr/>
            <p:nvPr/>
          </p:nvGrpSpPr>
          <p:grpSpPr>
            <a:xfrm>
              <a:off x="3668838" y="1110125"/>
              <a:ext cx="1806332" cy="3621846"/>
              <a:chOff x="457200" y="1110125"/>
              <a:chExt cx="1806332" cy="3621846"/>
            </a:xfrm>
          </p:grpSpPr>
          <p:sp>
            <p:nvSpPr>
              <p:cNvPr id="1104" name="Google Shape;1104;p28"/>
              <p:cNvSpPr/>
              <p:nvPr/>
            </p:nvSpPr>
            <p:spPr>
              <a:xfrm>
                <a:off x="732798" y="1219887"/>
                <a:ext cx="1267116" cy="1408917"/>
              </a:xfrm>
              <a:custGeom>
                <a:avLst/>
                <a:gdLst/>
                <a:ahLst/>
                <a:cxnLst/>
                <a:rect l="l" t="t" r="r" b="b"/>
                <a:pathLst>
                  <a:path w="43026" h="47841" extrusionOk="0">
                    <a:moveTo>
                      <a:pt x="1" y="1"/>
                    </a:moveTo>
                    <a:lnTo>
                      <a:pt x="1" y="43597"/>
                    </a:lnTo>
                    <a:lnTo>
                      <a:pt x="14" y="43814"/>
                    </a:lnTo>
                    <a:lnTo>
                      <a:pt x="28" y="44032"/>
                    </a:lnTo>
                    <a:lnTo>
                      <a:pt x="55" y="44250"/>
                    </a:lnTo>
                    <a:lnTo>
                      <a:pt x="96" y="44454"/>
                    </a:lnTo>
                    <a:lnTo>
                      <a:pt x="137" y="44658"/>
                    </a:lnTo>
                    <a:lnTo>
                      <a:pt x="191" y="44862"/>
                    </a:lnTo>
                    <a:lnTo>
                      <a:pt x="259" y="45052"/>
                    </a:lnTo>
                    <a:lnTo>
                      <a:pt x="341" y="45243"/>
                    </a:lnTo>
                    <a:lnTo>
                      <a:pt x="422" y="45433"/>
                    </a:lnTo>
                    <a:lnTo>
                      <a:pt x="517" y="45623"/>
                    </a:lnTo>
                    <a:lnTo>
                      <a:pt x="626" y="45800"/>
                    </a:lnTo>
                    <a:lnTo>
                      <a:pt x="735" y="45963"/>
                    </a:lnTo>
                    <a:lnTo>
                      <a:pt x="844" y="46140"/>
                    </a:lnTo>
                    <a:lnTo>
                      <a:pt x="980" y="46290"/>
                    </a:lnTo>
                    <a:lnTo>
                      <a:pt x="1102" y="46453"/>
                    </a:lnTo>
                    <a:lnTo>
                      <a:pt x="1252" y="46603"/>
                    </a:lnTo>
                    <a:lnTo>
                      <a:pt x="1402" y="46739"/>
                    </a:lnTo>
                    <a:lnTo>
                      <a:pt x="1551" y="46875"/>
                    </a:lnTo>
                    <a:lnTo>
                      <a:pt x="1715" y="46997"/>
                    </a:lnTo>
                    <a:lnTo>
                      <a:pt x="1878" y="47120"/>
                    </a:lnTo>
                    <a:lnTo>
                      <a:pt x="2055" y="47228"/>
                    </a:lnTo>
                    <a:lnTo>
                      <a:pt x="2231" y="47324"/>
                    </a:lnTo>
                    <a:lnTo>
                      <a:pt x="2408" y="47419"/>
                    </a:lnTo>
                    <a:lnTo>
                      <a:pt x="2599" y="47501"/>
                    </a:lnTo>
                    <a:lnTo>
                      <a:pt x="2789" y="47582"/>
                    </a:lnTo>
                    <a:lnTo>
                      <a:pt x="2993" y="47650"/>
                    </a:lnTo>
                    <a:lnTo>
                      <a:pt x="3184" y="47705"/>
                    </a:lnTo>
                    <a:lnTo>
                      <a:pt x="3401" y="47759"/>
                    </a:lnTo>
                    <a:lnTo>
                      <a:pt x="3605" y="47786"/>
                    </a:lnTo>
                    <a:lnTo>
                      <a:pt x="3809" y="47813"/>
                    </a:lnTo>
                    <a:lnTo>
                      <a:pt x="4027" y="47841"/>
                    </a:lnTo>
                    <a:lnTo>
                      <a:pt x="38999" y="47841"/>
                    </a:lnTo>
                    <a:lnTo>
                      <a:pt x="39217" y="47813"/>
                    </a:lnTo>
                    <a:lnTo>
                      <a:pt x="39421" y="47786"/>
                    </a:lnTo>
                    <a:lnTo>
                      <a:pt x="39625" y="47759"/>
                    </a:lnTo>
                    <a:lnTo>
                      <a:pt x="39843" y="47705"/>
                    </a:lnTo>
                    <a:lnTo>
                      <a:pt x="40033" y="47650"/>
                    </a:lnTo>
                    <a:lnTo>
                      <a:pt x="40237" y="47582"/>
                    </a:lnTo>
                    <a:lnTo>
                      <a:pt x="40428" y="47501"/>
                    </a:lnTo>
                    <a:lnTo>
                      <a:pt x="40618" y="47419"/>
                    </a:lnTo>
                    <a:lnTo>
                      <a:pt x="40795" y="47324"/>
                    </a:lnTo>
                    <a:lnTo>
                      <a:pt x="40972" y="47228"/>
                    </a:lnTo>
                    <a:lnTo>
                      <a:pt x="41148" y="47120"/>
                    </a:lnTo>
                    <a:lnTo>
                      <a:pt x="41312" y="46997"/>
                    </a:lnTo>
                    <a:lnTo>
                      <a:pt x="41475" y="46875"/>
                    </a:lnTo>
                    <a:lnTo>
                      <a:pt x="41625" y="46739"/>
                    </a:lnTo>
                    <a:lnTo>
                      <a:pt x="41774" y="46603"/>
                    </a:lnTo>
                    <a:lnTo>
                      <a:pt x="41924" y="46453"/>
                    </a:lnTo>
                    <a:lnTo>
                      <a:pt x="42046" y="46290"/>
                    </a:lnTo>
                    <a:lnTo>
                      <a:pt x="42182" y="46140"/>
                    </a:lnTo>
                    <a:lnTo>
                      <a:pt x="42291" y="45963"/>
                    </a:lnTo>
                    <a:lnTo>
                      <a:pt x="42400" y="45800"/>
                    </a:lnTo>
                    <a:lnTo>
                      <a:pt x="42509" y="45623"/>
                    </a:lnTo>
                    <a:lnTo>
                      <a:pt x="42604" y="45433"/>
                    </a:lnTo>
                    <a:lnTo>
                      <a:pt x="42686" y="45243"/>
                    </a:lnTo>
                    <a:lnTo>
                      <a:pt x="42767" y="45052"/>
                    </a:lnTo>
                    <a:lnTo>
                      <a:pt x="42835" y="44862"/>
                    </a:lnTo>
                    <a:lnTo>
                      <a:pt x="42890" y="44658"/>
                    </a:lnTo>
                    <a:lnTo>
                      <a:pt x="42930" y="44454"/>
                    </a:lnTo>
                    <a:lnTo>
                      <a:pt x="42971" y="44250"/>
                    </a:lnTo>
                    <a:lnTo>
                      <a:pt x="42998" y="44032"/>
                    </a:lnTo>
                    <a:lnTo>
                      <a:pt x="43012" y="43814"/>
                    </a:lnTo>
                    <a:lnTo>
                      <a:pt x="43026" y="43597"/>
                    </a:lnTo>
                    <a:lnTo>
                      <a:pt x="43026" y="1"/>
                    </a:lnTo>
                    <a:close/>
                  </a:path>
                </a:pathLst>
              </a:custGeom>
              <a:solidFill>
                <a:srgbClr val="00B0F0"/>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05" name="Google Shape;1105;p28"/>
              <p:cNvSpPr/>
              <p:nvPr/>
            </p:nvSpPr>
            <p:spPr>
              <a:xfrm>
                <a:off x="732798" y="1110125"/>
                <a:ext cx="1267116" cy="235571"/>
              </a:xfrm>
              <a:custGeom>
                <a:avLst/>
                <a:gdLst/>
                <a:ahLst/>
                <a:cxnLst/>
                <a:rect l="l" t="t" r="r" b="b"/>
                <a:pathLst>
                  <a:path w="43026" h="7999" extrusionOk="0">
                    <a:moveTo>
                      <a:pt x="2123" y="0"/>
                    </a:moveTo>
                    <a:lnTo>
                      <a:pt x="1905" y="14"/>
                    </a:lnTo>
                    <a:lnTo>
                      <a:pt x="1701" y="41"/>
                    </a:lnTo>
                    <a:lnTo>
                      <a:pt x="1497" y="96"/>
                    </a:lnTo>
                    <a:lnTo>
                      <a:pt x="1306" y="164"/>
                    </a:lnTo>
                    <a:lnTo>
                      <a:pt x="1116" y="259"/>
                    </a:lnTo>
                    <a:lnTo>
                      <a:pt x="939" y="354"/>
                    </a:lnTo>
                    <a:lnTo>
                      <a:pt x="776" y="477"/>
                    </a:lnTo>
                    <a:lnTo>
                      <a:pt x="626" y="613"/>
                    </a:lnTo>
                    <a:lnTo>
                      <a:pt x="490" y="776"/>
                    </a:lnTo>
                    <a:lnTo>
                      <a:pt x="368" y="939"/>
                    </a:lnTo>
                    <a:lnTo>
                      <a:pt x="259" y="1102"/>
                    </a:lnTo>
                    <a:lnTo>
                      <a:pt x="177" y="1293"/>
                    </a:lnTo>
                    <a:lnTo>
                      <a:pt x="96" y="1483"/>
                    </a:lnTo>
                    <a:lnTo>
                      <a:pt x="55" y="1687"/>
                    </a:lnTo>
                    <a:lnTo>
                      <a:pt x="14" y="1905"/>
                    </a:lnTo>
                    <a:lnTo>
                      <a:pt x="1" y="2122"/>
                    </a:lnTo>
                    <a:lnTo>
                      <a:pt x="1" y="7999"/>
                    </a:lnTo>
                    <a:lnTo>
                      <a:pt x="43026" y="7999"/>
                    </a:lnTo>
                    <a:lnTo>
                      <a:pt x="43026" y="2122"/>
                    </a:lnTo>
                    <a:lnTo>
                      <a:pt x="43012" y="1905"/>
                    </a:lnTo>
                    <a:lnTo>
                      <a:pt x="42971" y="1687"/>
                    </a:lnTo>
                    <a:lnTo>
                      <a:pt x="42930" y="1483"/>
                    </a:lnTo>
                    <a:lnTo>
                      <a:pt x="42849" y="1293"/>
                    </a:lnTo>
                    <a:lnTo>
                      <a:pt x="42767" y="1102"/>
                    </a:lnTo>
                    <a:lnTo>
                      <a:pt x="42658" y="939"/>
                    </a:lnTo>
                    <a:lnTo>
                      <a:pt x="42536" y="776"/>
                    </a:lnTo>
                    <a:lnTo>
                      <a:pt x="42400" y="613"/>
                    </a:lnTo>
                    <a:lnTo>
                      <a:pt x="42250" y="477"/>
                    </a:lnTo>
                    <a:lnTo>
                      <a:pt x="42087" y="354"/>
                    </a:lnTo>
                    <a:lnTo>
                      <a:pt x="41910" y="259"/>
                    </a:lnTo>
                    <a:lnTo>
                      <a:pt x="41720" y="164"/>
                    </a:lnTo>
                    <a:lnTo>
                      <a:pt x="41529" y="96"/>
                    </a:lnTo>
                    <a:lnTo>
                      <a:pt x="41325" y="41"/>
                    </a:lnTo>
                    <a:lnTo>
                      <a:pt x="41121" y="14"/>
                    </a:lnTo>
                    <a:lnTo>
                      <a:pt x="40904" y="0"/>
                    </a:lnTo>
                    <a:close/>
                  </a:path>
                </a:pathLst>
              </a:custGeom>
              <a:solidFill>
                <a:srgbClr val="0070C0"/>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06" name="Google Shape;1106;p28"/>
              <p:cNvSpPr/>
              <p:nvPr/>
            </p:nvSpPr>
            <p:spPr>
              <a:xfrm>
                <a:off x="1610513" y="1175417"/>
                <a:ext cx="82578" cy="82166"/>
              </a:xfrm>
              <a:custGeom>
                <a:avLst/>
                <a:gdLst/>
                <a:ahLst/>
                <a:cxnLst/>
                <a:rect l="l" t="t" r="r" b="b"/>
                <a:pathLst>
                  <a:path w="2804" h="2790" extrusionOk="0">
                    <a:moveTo>
                      <a:pt x="1266" y="1"/>
                    </a:moveTo>
                    <a:lnTo>
                      <a:pt x="1116" y="28"/>
                    </a:lnTo>
                    <a:lnTo>
                      <a:pt x="980" y="55"/>
                    </a:lnTo>
                    <a:lnTo>
                      <a:pt x="858" y="109"/>
                    </a:lnTo>
                    <a:lnTo>
                      <a:pt x="735" y="164"/>
                    </a:lnTo>
                    <a:lnTo>
                      <a:pt x="627" y="232"/>
                    </a:lnTo>
                    <a:lnTo>
                      <a:pt x="518" y="314"/>
                    </a:lnTo>
                    <a:lnTo>
                      <a:pt x="409" y="409"/>
                    </a:lnTo>
                    <a:lnTo>
                      <a:pt x="327" y="504"/>
                    </a:lnTo>
                    <a:lnTo>
                      <a:pt x="246" y="613"/>
                    </a:lnTo>
                    <a:lnTo>
                      <a:pt x="178" y="735"/>
                    </a:lnTo>
                    <a:lnTo>
                      <a:pt x="110" y="858"/>
                    </a:lnTo>
                    <a:lnTo>
                      <a:pt x="69" y="980"/>
                    </a:lnTo>
                    <a:lnTo>
                      <a:pt x="28" y="1116"/>
                    </a:lnTo>
                    <a:lnTo>
                      <a:pt x="15" y="1252"/>
                    </a:lnTo>
                    <a:lnTo>
                      <a:pt x="1" y="1402"/>
                    </a:lnTo>
                    <a:lnTo>
                      <a:pt x="15" y="1538"/>
                    </a:lnTo>
                    <a:lnTo>
                      <a:pt x="28" y="1674"/>
                    </a:lnTo>
                    <a:lnTo>
                      <a:pt x="69" y="1810"/>
                    </a:lnTo>
                    <a:lnTo>
                      <a:pt x="110" y="1946"/>
                    </a:lnTo>
                    <a:lnTo>
                      <a:pt x="178" y="2068"/>
                    </a:lnTo>
                    <a:lnTo>
                      <a:pt x="246" y="2177"/>
                    </a:lnTo>
                    <a:lnTo>
                      <a:pt x="327" y="2286"/>
                    </a:lnTo>
                    <a:lnTo>
                      <a:pt x="409" y="2381"/>
                    </a:lnTo>
                    <a:lnTo>
                      <a:pt x="518" y="2476"/>
                    </a:lnTo>
                    <a:lnTo>
                      <a:pt x="627" y="2558"/>
                    </a:lnTo>
                    <a:lnTo>
                      <a:pt x="735" y="2626"/>
                    </a:lnTo>
                    <a:lnTo>
                      <a:pt x="858" y="2680"/>
                    </a:lnTo>
                    <a:lnTo>
                      <a:pt x="980" y="2735"/>
                    </a:lnTo>
                    <a:lnTo>
                      <a:pt x="1116" y="2762"/>
                    </a:lnTo>
                    <a:lnTo>
                      <a:pt x="1266" y="2789"/>
                    </a:lnTo>
                    <a:lnTo>
                      <a:pt x="1552" y="2789"/>
                    </a:lnTo>
                    <a:lnTo>
                      <a:pt x="1688" y="2762"/>
                    </a:lnTo>
                    <a:lnTo>
                      <a:pt x="1824" y="2735"/>
                    </a:lnTo>
                    <a:lnTo>
                      <a:pt x="1946" y="2680"/>
                    </a:lnTo>
                    <a:lnTo>
                      <a:pt x="2069" y="2626"/>
                    </a:lnTo>
                    <a:lnTo>
                      <a:pt x="2191" y="2558"/>
                    </a:lnTo>
                    <a:lnTo>
                      <a:pt x="2286" y="2476"/>
                    </a:lnTo>
                    <a:lnTo>
                      <a:pt x="2395" y="2381"/>
                    </a:lnTo>
                    <a:lnTo>
                      <a:pt x="2477" y="2286"/>
                    </a:lnTo>
                    <a:lnTo>
                      <a:pt x="2558" y="2177"/>
                    </a:lnTo>
                    <a:lnTo>
                      <a:pt x="2626" y="2068"/>
                    </a:lnTo>
                    <a:lnTo>
                      <a:pt x="2694" y="1946"/>
                    </a:lnTo>
                    <a:lnTo>
                      <a:pt x="2735" y="1810"/>
                    </a:lnTo>
                    <a:lnTo>
                      <a:pt x="2776" y="1674"/>
                    </a:lnTo>
                    <a:lnTo>
                      <a:pt x="2789" y="1538"/>
                    </a:lnTo>
                    <a:lnTo>
                      <a:pt x="2803" y="1402"/>
                    </a:lnTo>
                    <a:lnTo>
                      <a:pt x="2789" y="1252"/>
                    </a:lnTo>
                    <a:lnTo>
                      <a:pt x="2776" y="1116"/>
                    </a:lnTo>
                    <a:lnTo>
                      <a:pt x="2735" y="980"/>
                    </a:lnTo>
                    <a:lnTo>
                      <a:pt x="2694" y="858"/>
                    </a:lnTo>
                    <a:lnTo>
                      <a:pt x="2626" y="735"/>
                    </a:lnTo>
                    <a:lnTo>
                      <a:pt x="2558" y="613"/>
                    </a:lnTo>
                    <a:lnTo>
                      <a:pt x="2477" y="504"/>
                    </a:lnTo>
                    <a:lnTo>
                      <a:pt x="2395" y="409"/>
                    </a:lnTo>
                    <a:lnTo>
                      <a:pt x="2286" y="314"/>
                    </a:lnTo>
                    <a:lnTo>
                      <a:pt x="2191" y="232"/>
                    </a:lnTo>
                    <a:lnTo>
                      <a:pt x="2069" y="164"/>
                    </a:lnTo>
                    <a:lnTo>
                      <a:pt x="1946" y="109"/>
                    </a:lnTo>
                    <a:lnTo>
                      <a:pt x="1824" y="55"/>
                    </a:lnTo>
                    <a:lnTo>
                      <a:pt x="1688" y="28"/>
                    </a:lnTo>
                    <a:lnTo>
                      <a:pt x="1552" y="1"/>
                    </a:lnTo>
                    <a:close/>
                  </a:path>
                </a:pathLst>
              </a:custGeom>
              <a:solidFill>
                <a:schemeClr val="accent6"/>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07" name="Google Shape;1107;p28"/>
              <p:cNvSpPr/>
              <p:nvPr/>
            </p:nvSpPr>
            <p:spPr>
              <a:xfrm>
                <a:off x="1743924" y="1175417"/>
                <a:ext cx="82548" cy="82166"/>
              </a:xfrm>
              <a:custGeom>
                <a:avLst/>
                <a:gdLst/>
                <a:ahLst/>
                <a:cxnLst/>
                <a:rect l="l" t="t" r="r" b="b"/>
                <a:pathLst>
                  <a:path w="2803" h="2790" extrusionOk="0">
                    <a:moveTo>
                      <a:pt x="1266" y="1"/>
                    </a:moveTo>
                    <a:lnTo>
                      <a:pt x="1130" y="28"/>
                    </a:lnTo>
                    <a:lnTo>
                      <a:pt x="994" y="55"/>
                    </a:lnTo>
                    <a:lnTo>
                      <a:pt x="858" y="109"/>
                    </a:lnTo>
                    <a:lnTo>
                      <a:pt x="735" y="164"/>
                    </a:lnTo>
                    <a:lnTo>
                      <a:pt x="626" y="232"/>
                    </a:lnTo>
                    <a:lnTo>
                      <a:pt x="517" y="314"/>
                    </a:lnTo>
                    <a:lnTo>
                      <a:pt x="422" y="409"/>
                    </a:lnTo>
                    <a:lnTo>
                      <a:pt x="327" y="504"/>
                    </a:lnTo>
                    <a:lnTo>
                      <a:pt x="245" y="613"/>
                    </a:lnTo>
                    <a:lnTo>
                      <a:pt x="177" y="735"/>
                    </a:lnTo>
                    <a:lnTo>
                      <a:pt x="123" y="858"/>
                    </a:lnTo>
                    <a:lnTo>
                      <a:pt x="69" y="980"/>
                    </a:lnTo>
                    <a:lnTo>
                      <a:pt x="41" y="1116"/>
                    </a:lnTo>
                    <a:lnTo>
                      <a:pt x="14" y="1252"/>
                    </a:lnTo>
                    <a:lnTo>
                      <a:pt x="1" y="1402"/>
                    </a:lnTo>
                    <a:lnTo>
                      <a:pt x="14" y="1538"/>
                    </a:lnTo>
                    <a:lnTo>
                      <a:pt x="41" y="1674"/>
                    </a:lnTo>
                    <a:lnTo>
                      <a:pt x="69" y="1810"/>
                    </a:lnTo>
                    <a:lnTo>
                      <a:pt x="123" y="1946"/>
                    </a:lnTo>
                    <a:lnTo>
                      <a:pt x="177" y="2068"/>
                    </a:lnTo>
                    <a:lnTo>
                      <a:pt x="245" y="2177"/>
                    </a:lnTo>
                    <a:lnTo>
                      <a:pt x="327" y="2286"/>
                    </a:lnTo>
                    <a:lnTo>
                      <a:pt x="422" y="2381"/>
                    </a:lnTo>
                    <a:lnTo>
                      <a:pt x="517" y="2476"/>
                    </a:lnTo>
                    <a:lnTo>
                      <a:pt x="626" y="2558"/>
                    </a:lnTo>
                    <a:lnTo>
                      <a:pt x="735" y="2626"/>
                    </a:lnTo>
                    <a:lnTo>
                      <a:pt x="858" y="2680"/>
                    </a:lnTo>
                    <a:lnTo>
                      <a:pt x="994" y="2735"/>
                    </a:lnTo>
                    <a:lnTo>
                      <a:pt x="1130" y="2762"/>
                    </a:lnTo>
                    <a:lnTo>
                      <a:pt x="1266" y="2789"/>
                    </a:lnTo>
                    <a:lnTo>
                      <a:pt x="1551" y="2789"/>
                    </a:lnTo>
                    <a:lnTo>
                      <a:pt x="1687" y="2762"/>
                    </a:lnTo>
                    <a:lnTo>
                      <a:pt x="1823" y="2735"/>
                    </a:lnTo>
                    <a:lnTo>
                      <a:pt x="1946" y="2680"/>
                    </a:lnTo>
                    <a:lnTo>
                      <a:pt x="2068" y="2626"/>
                    </a:lnTo>
                    <a:lnTo>
                      <a:pt x="2191" y="2558"/>
                    </a:lnTo>
                    <a:lnTo>
                      <a:pt x="2299" y="2476"/>
                    </a:lnTo>
                    <a:lnTo>
                      <a:pt x="2395" y="2381"/>
                    </a:lnTo>
                    <a:lnTo>
                      <a:pt x="2490" y="2286"/>
                    </a:lnTo>
                    <a:lnTo>
                      <a:pt x="2571" y="2177"/>
                    </a:lnTo>
                    <a:lnTo>
                      <a:pt x="2639" y="2068"/>
                    </a:lnTo>
                    <a:lnTo>
                      <a:pt x="2694" y="1946"/>
                    </a:lnTo>
                    <a:lnTo>
                      <a:pt x="2735" y="1810"/>
                    </a:lnTo>
                    <a:lnTo>
                      <a:pt x="2776" y="1674"/>
                    </a:lnTo>
                    <a:lnTo>
                      <a:pt x="2803" y="1538"/>
                    </a:lnTo>
                    <a:lnTo>
                      <a:pt x="2803" y="1402"/>
                    </a:lnTo>
                    <a:lnTo>
                      <a:pt x="2803" y="1252"/>
                    </a:lnTo>
                    <a:lnTo>
                      <a:pt x="2776" y="1116"/>
                    </a:lnTo>
                    <a:lnTo>
                      <a:pt x="2735" y="980"/>
                    </a:lnTo>
                    <a:lnTo>
                      <a:pt x="2694" y="858"/>
                    </a:lnTo>
                    <a:lnTo>
                      <a:pt x="2639" y="735"/>
                    </a:lnTo>
                    <a:lnTo>
                      <a:pt x="2571" y="613"/>
                    </a:lnTo>
                    <a:lnTo>
                      <a:pt x="2490" y="504"/>
                    </a:lnTo>
                    <a:lnTo>
                      <a:pt x="2395" y="409"/>
                    </a:lnTo>
                    <a:lnTo>
                      <a:pt x="2299" y="314"/>
                    </a:lnTo>
                    <a:lnTo>
                      <a:pt x="2191" y="232"/>
                    </a:lnTo>
                    <a:lnTo>
                      <a:pt x="2068" y="164"/>
                    </a:lnTo>
                    <a:lnTo>
                      <a:pt x="1946" y="109"/>
                    </a:lnTo>
                    <a:lnTo>
                      <a:pt x="1823" y="55"/>
                    </a:lnTo>
                    <a:lnTo>
                      <a:pt x="1687" y="28"/>
                    </a:lnTo>
                    <a:lnTo>
                      <a:pt x="1551"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08" name="Google Shape;1108;p28"/>
              <p:cNvSpPr/>
              <p:nvPr/>
            </p:nvSpPr>
            <p:spPr>
              <a:xfrm>
                <a:off x="1872123" y="1175417"/>
                <a:ext cx="82136" cy="82166"/>
              </a:xfrm>
              <a:custGeom>
                <a:avLst/>
                <a:gdLst/>
                <a:ahLst/>
                <a:cxnLst/>
                <a:rect l="l" t="t" r="r" b="b"/>
                <a:pathLst>
                  <a:path w="2789" h="2790" extrusionOk="0">
                    <a:moveTo>
                      <a:pt x="1252" y="1"/>
                    </a:moveTo>
                    <a:lnTo>
                      <a:pt x="1116" y="28"/>
                    </a:lnTo>
                    <a:lnTo>
                      <a:pt x="980" y="55"/>
                    </a:lnTo>
                    <a:lnTo>
                      <a:pt x="844" y="109"/>
                    </a:lnTo>
                    <a:lnTo>
                      <a:pt x="721" y="164"/>
                    </a:lnTo>
                    <a:lnTo>
                      <a:pt x="613" y="232"/>
                    </a:lnTo>
                    <a:lnTo>
                      <a:pt x="504" y="314"/>
                    </a:lnTo>
                    <a:lnTo>
                      <a:pt x="408" y="409"/>
                    </a:lnTo>
                    <a:lnTo>
                      <a:pt x="313" y="504"/>
                    </a:lnTo>
                    <a:lnTo>
                      <a:pt x="232" y="613"/>
                    </a:lnTo>
                    <a:lnTo>
                      <a:pt x="164" y="735"/>
                    </a:lnTo>
                    <a:lnTo>
                      <a:pt x="109" y="858"/>
                    </a:lnTo>
                    <a:lnTo>
                      <a:pt x="55" y="980"/>
                    </a:lnTo>
                    <a:lnTo>
                      <a:pt x="28" y="1116"/>
                    </a:lnTo>
                    <a:lnTo>
                      <a:pt x="0" y="1252"/>
                    </a:lnTo>
                    <a:lnTo>
                      <a:pt x="0" y="1402"/>
                    </a:lnTo>
                    <a:lnTo>
                      <a:pt x="0" y="1538"/>
                    </a:lnTo>
                    <a:lnTo>
                      <a:pt x="28" y="1674"/>
                    </a:lnTo>
                    <a:lnTo>
                      <a:pt x="55" y="1810"/>
                    </a:lnTo>
                    <a:lnTo>
                      <a:pt x="109" y="1946"/>
                    </a:lnTo>
                    <a:lnTo>
                      <a:pt x="164" y="2068"/>
                    </a:lnTo>
                    <a:lnTo>
                      <a:pt x="232" y="2177"/>
                    </a:lnTo>
                    <a:lnTo>
                      <a:pt x="313" y="2286"/>
                    </a:lnTo>
                    <a:lnTo>
                      <a:pt x="408" y="2381"/>
                    </a:lnTo>
                    <a:lnTo>
                      <a:pt x="504" y="2476"/>
                    </a:lnTo>
                    <a:lnTo>
                      <a:pt x="613" y="2558"/>
                    </a:lnTo>
                    <a:lnTo>
                      <a:pt x="721" y="2626"/>
                    </a:lnTo>
                    <a:lnTo>
                      <a:pt x="844" y="2680"/>
                    </a:lnTo>
                    <a:lnTo>
                      <a:pt x="980" y="2735"/>
                    </a:lnTo>
                    <a:lnTo>
                      <a:pt x="1116" y="2762"/>
                    </a:lnTo>
                    <a:lnTo>
                      <a:pt x="1252" y="2789"/>
                    </a:lnTo>
                    <a:lnTo>
                      <a:pt x="1538" y="2789"/>
                    </a:lnTo>
                    <a:lnTo>
                      <a:pt x="1674" y="2762"/>
                    </a:lnTo>
                    <a:lnTo>
                      <a:pt x="1810" y="2735"/>
                    </a:lnTo>
                    <a:lnTo>
                      <a:pt x="1932" y="2680"/>
                    </a:lnTo>
                    <a:lnTo>
                      <a:pt x="2054" y="2626"/>
                    </a:lnTo>
                    <a:lnTo>
                      <a:pt x="2177" y="2558"/>
                    </a:lnTo>
                    <a:lnTo>
                      <a:pt x="2286" y="2476"/>
                    </a:lnTo>
                    <a:lnTo>
                      <a:pt x="2381" y="2381"/>
                    </a:lnTo>
                    <a:lnTo>
                      <a:pt x="2476" y="2286"/>
                    </a:lnTo>
                    <a:lnTo>
                      <a:pt x="2558" y="2177"/>
                    </a:lnTo>
                    <a:lnTo>
                      <a:pt x="2626" y="2068"/>
                    </a:lnTo>
                    <a:lnTo>
                      <a:pt x="2680" y="1946"/>
                    </a:lnTo>
                    <a:lnTo>
                      <a:pt x="2735" y="1810"/>
                    </a:lnTo>
                    <a:lnTo>
                      <a:pt x="2762" y="1674"/>
                    </a:lnTo>
                    <a:lnTo>
                      <a:pt x="2789" y="1538"/>
                    </a:lnTo>
                    <a:lnTo>
                      <a:pt x="2789" y="1402"/>
                    </a:lnTo>
                    <a:lnTo>
                      <a:pt x="2789" y="1252"/>
                    </a:lnTo>
                    <a:lnTo>
                      <a:pt x="2762" y="1116"/>
                    </a:lnTo>
                    <a:lnTo>
                      <a:pt x="2735" y="980"/>
                    </a:lnTo>
                    <a:lnTo>
                      <a:pt x="2680" y="858"/>
                    </a:lnTo>
                    <a:lnTo>
                      <a:pt x="2626" y="735"/>
                    </a:lnTo>
                    <a:lnTo>
                      <a:pt x="2558" y="613"/>
                    </a:lnTo>
                    <a:lnTo>
                      <a:pt x="2476" y="504"/>
                    </a:lnTo>
                    <a:lnTo>
                      <a:pt x="2381" y="409"/>
                    </a:lnTo>
                    <a:lnTo>
                      <a:pt x="2286" y="314"/>
                    </a:lnTo>
                    <a:lnTo>
                      <a:pt x="2177" y="232"/>
                    </a:lnTo>
                    <a:lnTo>
                      <a:pt x="2054" y="164"/>
                    </a:lnTo>
                    <a:lnTo>
                      <a:pt x="1932" y="109"/>
                    </a:lnTo>
                    <a:lnTo>
                      <a:pt x="1810" y="55"/>
                    </a:lnTo>
                    <a:lnTo>
                      <a:pt x="1674" y="28"/>
                    </a:lnTo>
                    <a:lnTo>
                      <a:pt x="1538" y="1"/>
                    </a:lnTo>
                    <a:close/>
                  </a:path>
                </a:pathLst>
              </a:custGeom>
              <a:solidFill>
                <a:schemeClr val="accent2"/>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09" name="Google Shape;1109;p28"/>
              <p:cNvSpPr/>
              <p:nvPr/>
            </p:nvSpPr>
            <p:spPr>
              <a:xfrm>
                <a:off x="902669" y="2032308"/>
                <a:ext cx="937806" cy="49712"/>
              </a:xfrm>
              <a:custGeom>
                <a:avLst/>
                <a:gdLst/>
                <a:ahLst/>
                <a:cxnLst/>
                <a:rect l="l" t="t" r="r" b="b"/>
                <a:pathLst>
                  <a:path w="31844" h="1688" extrusionOk="0">
                    <a:moveTo>
                      <a:pt x="843" y="0"/>
                    </a:moveTo>
                    <a:lnTo>
                      <a:pt x="762" y="14"/>
                    </a:lnTo>
                    <a:lnTo>
                      <a:pt x="680" y="28"/>
                    </a:lnTo>
                    <a:lnTo>
                      <a:pt x="599" y="41"/>
                    </a:lnTo>
                    <a:lnTo>
                      <a:pt x="517" y="68"/>
                    </a:lnTo>
                    <a:lnTo>
                      <a:pt x="367" y="150"/>
                    </a:lnTo>
                    <a:lnTo>
                      <a:pt x="245" y="245"/>
                    </a:lnTo>
                    <a:lnTo>
                      <a:pt x="150" y="381"/>
                    </a:lnTo>
                    <a:lnTo>
                      <a:pt x="68" y="517"/>
                    </a:lnTo>
                    <a:lnTo>
                      <a:pt x="41" y="599"/>
                    </a:lnTo>
                    <a:lnTo>
                      <a:pt x="14" y="681"/>
                    </a:lnTo>
                    <a:lnTo>
                      <a:pt x="0" y="762"/>
                    </a:lnTo>
                    <a:lnTo>
                      <a:pt x="0" y="844"/>
                    </a:lnTo>
                    <a:lnTo>
                      <a:pt x="0" y="925"/>
                    </a:lnTo>
                    <a:lnTo>
                      <a:pt x="14" y="1021"/>
                    </a:lnTo>
                    <a:lnTo>
                      <a:pt x="41" y="1102"/>
                    </a:lnTo>
                    <a:lnTo>
                      <a:pt x="68" y="1170"/>
                    </a:lnTo>
                    <a:lnTo>
                      <a:pt x="150" y="1320"/>
                    </a:lnTo>
                    <a:lnTo>
                      <a:pt x="245" y="1442"/>
                    </a:lnTo>
                    <a:lnTo>
                      <a:pt x="367" y="1538"/>
                    </a:lnTo>
                    <a:lnTo>
                      <a:pt x="517" y="1619"/>
                    </a:lnTo>
                    <a:lnTo>
                      <a:pt x="599" y="1646"/>
                    </a:lnTo>
                    <a:lnTo>
                      <a:pt x="680" y="1674"/>
                    </a:lnTo>
                    <a:lnTo>
                      <a:pt x="762" y="1687"/>
                    </a:lnTo>
                    <a:lnTo>
                      <a:pt x="31082" y="1687"/>
                    </a:lnTo>
                    <a:lnTo>
                      <a:pt x="31164" y="1674"/>
                    </a:lnTo>
                    <a:lnTo>
                      <a:pt x="31245" y="1646"/>
                    </a:lnTo>
                    <a:lnTo>
                      <a:pt x="31327" y="1619"/>
                    </a:lnTo>
                    <a:lnTo>
                      <a:pt x="31463" y="1538"/>
                    </a:lnTo>
                    <a:lnTo>
                      <a:pt x="31585" y="1442"/>
                    </a:lnTo>
                    <a:lnTo>
                      <a:pt x="31694" y="1320"/>
                    </a:lnTo>
                    <a:lnTo>
                      <a:pt x="31776" y="1170"/>
                    </a:lnTo>
                    <a:lnTo>
                      <a:pt x="31803" y="1102"/>
                    </a:lnTo>
                    <a:lnTo>
                      <a:pt x="31817" y="1021"/>
                    </a:lnTo>
                    <a:lnTo>
                      <a:pt x="31830" y="925"/>
                    </a:lnTo>
                    <a:lnTo>
                      <a:pt x="31844" y="844"/>
                    </a:lnTo>
                    <a:lnTo>
                      <a:pt x="31830" y="762"/>
                    </a:lnTo>
                    <a:lnTo>
                      <a:pt x="31817" y="681"/>
                    </a:lnTo>
                    <a:lnTo>
                      <a:pt x="31803" y="599"/>
                    </a:lnTo>
                    <a:lnTo>
                      <a:pt x="31776" y="517"/>
                    </a:lnTo>
                    <a:lnTo>
                      <a:pt x="31694" y="381"/>
                    </a:lnTo>
                    <a:lnTo>
                      <a:pt x="31585" y="245"/>
                    </a:lnTo>
                    <a:lnTo>
                      <a:pt x="31463" y="150"/>
                    </a:lnTo>
                    <a:lnTo>
                      <a:pt x="31327" y="68"/>
                    </a:lnTo>
                    <a:lnTo>
                      <a:pt x="31245" y="41"/>
                    </a:lnTo>
                    <a:lnTo>
                      <a:pt x="31164" y="28"/>
                    </a:lnTo>
                    <a:lnTo>
                      <a:pt x="31082" y="14"/>
                    </a:lnTo>
                    <a:lnTo>
                      <a:pt x="31000" y="0"/>
                    </a:lnTo>
                    <a:close/>
                  </a:path>
                </a:pathLst>
              </a:custGeom>
              <a:solidFill>
                <a:srgbClr val="EFEFEF"/>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10" name="Google Shape;1110;p28"/>
              <p:cNvSpPr/>
              <p:nvPr/>
            </p:nvSpPr>
            <p:spPr>
              <a:xfrm>
                <a:off x="902669" y="2156501"/>
                <a:ext cx="937806" cy="49682"/>
              </a:xfrm>
              <a:custGeom>
                <a:avLst/>
                <a:gdLst/>
                <a:ahLst/>
                <a:cxnLst/>
                <a:rect l="l" t="t" r="r" b="b"/>
                <a:pathLst>
                  <a:path w="31844" h="1687" extrusionOk="0">
                    <a:moveTo>
                      <a:pt x="843" y="0"/>
                    </a:moveTo>
                    <a:lnTo>
                      <a:pt x="762" y="14"/>
                    </a:lnTo>
                    <a:lnTo>
                      <a:pt x="680" y="27"/>
                    </a:lnTo>
                    <a:lnTo>
                      <a:pt x="599" y="41"/>
                    </a:lnTo>
                    <a:lnTo>
                      <a:pt x="517" y="68"/>
                    </a:lnTo>
                    <a:lnTo>
                      <a:pt x="367" y="150"/>
                    </a:lnTo>
                    <a:lnTo>
                      <a:pt x="245" y="245"/>
                    </a:lnTo>
                    <a:lnTo>
                      <a:pt x="150" y="381"/>
                    </a:lnTo>
                    <a:lnTo>
                      <a:pt x="68" y="517"/>
                    </a:lnTo>
                    <a:lnTo>
                      <a:pt x="41" y="599"/>
                    </a:lnTo>
                    <a:lnTo>
                      <a:pt x="14" y="680"/>
                    </a:lnTo>
                    <a:lnTo>
                      <a:pt x="0" y="762"/>
                    </a:lnTo>
                    <a:lnTo>
                      <a:pt x="0" y="844"/>
                    </a:lnTo>
                    <a:lnTo>
                      <a:pt x="0" y="939"/>
                    </a:lnTo>
                    <a:lnTo>
                      <a:pt x="14" y="1020"/>
                    </a:lnTo>
                    <a:lnTo>
                      <a:pt x="41" y="1102"/>
                    </a:lnTo>
                    <a:lnTo>
                      <a:pt x="68" y="1170"/>
                    </a:lnTo>
                    <a:lnTo>
                      <a:pt x="150" y="1320"/>
                    </a:lnTo>
                    <a:lnTo>
                      <a:pt x="245" y="1442"/>
                    </a:lnTo>
                    <a:lnTo>
                      <a:pt x="367" y="1551"/>
                    </a:lnTo>
                    <a:lnTo>
                      <a:pt x="517" y="1619"/>
                    </a:lnTo>
                    <a:lnTo>
                      <a:pt x="599" y="1646"/>
                    </a:lnTo>
                    <a:lnTo>
                      <a:pt x="680" y="1673"/>
                    </a:lnTo>
                    <a:lnTo>
                      <a:pt x="762" y="1687"/>
                    </a:lnTo>
                    <a:lnTo>
                      <a:pt x="31082" y="1687"/>
                    </a:lnTo>
                    <a:lnTo>
                      <a:pt x="31164" y="1673"/>
                    </a:lnTo>
                    <a:lnTo>
                      <a:pt x="31245" y="1646"/>
                    </a:lnTo>
                    <a:lnTo>
                      <a:pt x="31327" y="1619"/>
                    </a:lnTo>
                    <a:lnTo>
                      <a:pt x="31463" y="1551"/>
                    </a:lnTo>
                    <a:lnTo>
                      <a:pt x="31585" y="1442"/>
                    </a:lnTo>
                    <a:lnTo>
                      <a:pt x="31694" y="1320"/>
                    </a:lnTo>
                    <a:lnTo>
                      <a:pt x="31776" y="1170"/>
                    </a:lnTo>
                    <a:lnTo>
                      <a:pt x="31803" y="1102"/>
                    </a:lnTo>
                    <a:lnTo>
                      <a:pt x="31817" y="1020"/>
                    </a:lnTo>
                    <a:lnTo>
                      <a:pt x="31830" y="939"/>
                    </a:lnTo>
                    <a:lnTo>
                      <a:pt x="31844" y="844"/>
                    </a:lnTo>
                    <a:lnTo>
                      <a:pt x="31830" y="762"/>
                    </a:lnTo>
                    <a:lnTo>
                      <a:pt x="31817" y="680"/>
                    </a:lnTo>
                    <a:lnTo>
                      <a:pt x="31803" y="599"/>
                    </a:lnTo>
                    <a:lnTo>
                      <a:pt x="31776" y="517"/>
                    </a:lnTo>
                    <a:lnTo>
                      <a:pt x="31694" y="381"/>
                    </a:lnTo>
                    <a:lnTo>
                      <a:pt x="31585" y="245"/>
                    </a:lnTo>
                    <a:lnTo>
                      <a:pt x="31463" y="150"/>
                    </a:lnTo>
                    <a:lnTo>
                      <a:pt x="31327" y="68"/>
                    </a:lnTo>
                    <a:lnTo>
                      <a:pt x="31245" y="41"/>
                    </a:lnTo>
                    <a:lnTo>
                      <a:pt x="31164" y="27"/>
                    </a:lnTo>
                    <a:lnTo>
                      <a:pt x="31082" y="14"/>
                    </a:lnTo>
                    <a:lnTo>
                      <a:pt x="31000" y="0"/>
                    </a:lnTo>
                    <a:close/>
                  </a:path>
                </a:pathLst>
              </a:custGeom>
              <a:solidFill>
                <a:srgbClr val="EFEFEF"/>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11" name="Google Shape;1111;p28"/>
              <p:cNvSpPr/>
              <p:nvPr/>
            </p:nvSpPr>
            <p:spPr>
              <a:xfrm>
                <a:off x="902669" y="2280693"/>
                <a:ext cx="937806" cy="49682"/>
              </a:xfrm>
              <a:custGeom>
                <a:avLst/>
                <a:gdLst/>
                <a:ahLst/>
                <a:cxnLst/>
                <a:rect l="l" t="t" r="r" b="b"/>
                <a:pathLst>
                  <a:path w="31844" h="1687" extrusionOk="0">
                    <a:moveTo>
                      <a:pt x="843" y="0"/>
                    </a:moveTo>
                    <a:lnTo>
                      <a:pt x="762" y="14"/>
                    </a:lnTo>
                    <a:lnTo>
                      <a:pt x="680" y="27"/>
                    </a:lnTo>
                    <a:lnTo>
                      <a:pt x="599" y="41"/>
                    </a:lnTo>
                    <a:lnTo>
                      <a:pt x="517" y="68"/>
                    </a:lnTo>
                    <a:lnTo>
                      <a:pt x="367" y="150"/>
                    </a:lnTo>
                    <a:lnTo>
                      <a:pt x="245" y="258"/>
                    </a:lnTo>
                    <a:lnTo>
                      <a:pt x="150" y="381"/>
                    </a:lnTo>
                    <a:lnTo>
                      <a:pt x="68" y="517"/>
                    </a:lnTo>
                    <a:lnTo>
                      <a:pt x="41" y="599"/>
                    </a:lnTo>
                    <a:lnTo>
                      <a:pt x="14" y="680"/>
                    </a:lnTo>
                    <a:lnTo>
                      <a:pt x="0" y="762"/>
                    </a:lnTo>
                    <a:lnTo>
                      <a:pt x="0" y="843"/>
                    </a:lnTo>
                    <a:lnTo>
                      <a:pt x="0" y="939"/>
                    </a:lnTo>
                    <a:lnTo>
                      <a:pt x="14" y="1020"/>
                    </a:lnTo>
                    <a:lnTo>
                      <a:pt x="41" y="1102"/>
                    </a:lnTo>
                    <a:lnTo>
                      <a:pt x="68" y="1170"/>
                    </a:lnTo>
                    <a:lnTo>
                      <a:pt x="150" y="1319"/>
                    </a:lnTo>
                    <a:lnTo>
                      <a:pt x="245" y="1442"/>
                    </a:lnTo>
                    <a:lnTo>
                      <a:pt x="367" y="1551"/>
                    </a:lnTo>
                    <a:lnTo>
                      <a:pt x="517" y="1619"/>
                    </a:lnTo>
                    <a:lnTo>
                      <a:pt x="599" y="1646"/>
                    </a:lnTo>
                    <a:lnTo>
                      <a:pt x="680" y="1673"/>
                    </a:lnTo>
                    <a:lnTo>
                      <a:pt x="762" y="1687"/>
                    </a:lnTo>
                    <a:lnTo>
                      <a:pt x="31082" y="1687"/>
                    </a:lnTo>
                    <a:lnTo>
                      <a:pt x="31164" y="1673"/>
                    </a:lnTo>
                    <a:lnTo>
                      <a:pt x="31245" y="1646"/>
                    </a:lnTo>
                    <a:lnTo>
                      <a:pt x="31327" y="1619"/>
                    </a:lnTo>
                    <a:lnTo>
                      <a:pt x="31463" y="1551"/>
                    </a:lnTo>
                    <a:lnTo>
                      <a:pt x="31585" y="1442"/>
                    </a:lnTo>
                    <a:lnTo>
                      <a:pt x="31694" y="1319"/>
                    </a:lnTo>
                    <a:lnTo>
                      <a:pt x="31776" y="1170"/>
                    </a:lnTo>
                    <a:lnTo>
                      <a:pt x="31803" y="1102"/>
                    </a:lnTo>
                    <a:lnTo>
                      <a:pt x="31817" y="1020"/>
                    </a:lnTo>
                    <a:lnTo>
                      <a:pt x="31830" y="939"/>
                    </a:lnTo>
                    <a:lnTo>
                      <a:pt x="31844" y="843"/>
                    </a:lnTo>
                    <a:lnTo>
                      <a:pt x="31830" y="762"/>
                    </a:lnTo>
                    <a:lnTo>
                      <a:pt x="31817" y="680"/>
                    </a:lnTo>
                    <a:lnTo>
                      <a:pt x="31803" y="599"/>
                    </a:lnTo>
                    <a:lnTo>
                      <a:pt x="31776" y="517"/>
                    </a:lnTo>
                    <a:lnTo>
                      <a:pt x="31694" y="381"/>
                    </a:lnTo>
                    <a:lnTo>
                      <a:pt x="31585" y="258"/>
                    </a:lnTo>
                    <a:lnTo>
                      <a:pt x="31463" y="150"/>
                    </a:lnTo>
                    <a:lnTo>
                      <a:pt x="31327" y="68"/>
                    </a:lnTo>
                    <a:lnTo>
                      <a:pt x="31245" y="41"/>
                    </a:lnTo>
                    <a:lnTo>
                      <a:pt x="31164" y="27"/>
                    </a:lnTo>
                    <a:lnTo>
                      <a:pt x="31082" y="14"/>
                    </a:lnTo>
                    <a:lnTo>
                      <a:pt x="31000" y="0"/>
                    </a:lnTo>
                    <a:close/>
                  </a:path>
                </a:pathLst>
              </a:custGeom>
              <a:solidFill>
                <a:srgbClr val="EFEFEF"/>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12" name="Google Shape;1112;p28"/>
              <p:cNvSpPr/>
              <p:nvPr/>
            </p:nvSpPr>
            <p:spPr>
              <a:xfrm>
                <a:off x="902669" y="2405269"/>
                <a:ext cx="937806" cy="49299"/>
              </a:xfrm>
              <a:custGeom>
                <a:avLst/>
                <a:gdLst/>
                <a:ahLst/>
                <a:cxnLst/>
                <a:rect l="l" t="t" r="r" b="b"/>
                <a:pathLst>
                  <a:path w="31844" h="1674" extrusionOk="0">
                    <a:moveTo>
                      <a:pt x="762" y="0"/>
                    </a:moveTo>
                    <a:lnTo>
                      <a:pt x="680" y="14"/>
                    </a:lnTo>
                    <a:lnTo>
                      <a:pt x="599" y="28"/>
                    </a:lnTo>
                    <a:lnTo>
                      <a:pt x="517" y="55"/>
                    </a:lnTo>
                    <a:lnTo>
                      <a:pt x="367" y="136"/>
                    </a:lnTo>
                    <a:lnTo>
                      <a:pt x="245" y="245"/>
                    </a:lnTo>
                    <a:lnTo>
                      <a:pt x="150" y="368"/>
                    </a:lnTo>
                    <a:lnTo>
                      <a:pt x="68" y="504"/>
                    </a:lnTo>
                    <a:lnTo>
                      <a:pt x="41" y="585"/>
                    </a:lnTo>
                    <a:lnTo>
                      <a:pt x="14" y="667"/>
                    </a:lnTo>
                    <a:lnTo>
                      <a:pt x="0" y="749"/>
                    </a:lnTo>
                    <a:lnTo>
                      <a:pt x="0" y="830"/>
                    </a:lnTo>
                    <a:lnTo>
                      <a:pt x="0" y="925"/>
                    </a:lnTo>
                    <a:lnTo>
                      <a:pt x="14" y="1007"/>
                    </a:lnTo>
                    <a:lnTo>
                      <a:pt x="41" y="1089"/>
                    </a:lnTo>
                    <a:lnTo>
                      <a:pt x="68" y="1170"/>
                    </a:lnTo>
                    <a:lnTo>
                      <a:pt x="150" y="1306"/>
                    </a:lnTo>
                    <a:lnTo>
                      <a:pt x="245" y="1429"/>
                    </a:lnTo>
                    <a:lnTo>
                      <a:pt x="367" y="1537"/>
                    </a:lnTo>
                    <a:lnTo>
                      <a:pt x="517" y="1605"/>
                    </a:lnTo>
                    <a:lnTo>
                      <a:pt x="599" y="1646"/>
                    </a:lnTo>
                    <a:lnTo>
                      <a:pt x="680" y="1660"/>
                    </a:lnTo>
                    <a:lnTo>
                      <a:pt x="762" y="1674"/>
                    </a:lnTo>
                    <a:lnTo>
                      <a:pt x="31082" y="1674"/>
                    </a:lnTo>
                    <a:lnTo>
                      <a:pt x="31164" y="1660"/>
                    </a:lnTo>
                    <a:lnTo>
                      <a:pt x="31245" y="1646"/>
                    </a:lnTo>
                    <a:lnTo>
                      <a:pt x="31327" y="1605"/>
                    </a:lnTo>
                    <a:lnTo>
                      <a:pt x="31463" y="1537"/>
                    </a:lnTo>
                    <a:lnTo>
                      <a:pt x="31585" y="1429"/>
                    </a:lnTo>
                    <a:lnTo>
                      <a:pt x="31694" y="1306"/>
                    </a:lnTo>
                    <a:lnTo>
                      <a:pt x="31776" y="1170"/>
                    </a:lnTo>
                    <a:lnTo>
                      <a:pt x="31803" y="1089"/>
                    </a:lnTo>
                    <a:lnTo>
                      <a:pt x="31817" y="1007"/>
                    </a:lnTo>
                    <a:lnTo>
                      <a:pt x="31830" y="925"/>
                    </a:lnTo>
                    <a:lnTo>
                      <a:pt x="31844" y="830"/>
                    </a:lnTo>
                    <a:lnTo>
                      <a:pt x="31830" y="749"/>
                    </a:lnTo>
                    <a:lnTo>
                      <a:pt x="31817" y="667"/>
                    </a:lnTo>
                    <a:lnTo>
                      <a:pt x="31803" y="585"/>
                    </a:lnTo>
                    <a:lnTo>
                      <a:pt x="31776" y="504"/>
                    </a:lnTo>
                    <a:lnTo>
                      <a:pt x="31694" y="368"/>
                    </a:lnTo>
                    <a:lnTo>
                      <a:pt x="31585" y="245"/>
                    </a:lnTo>
                    <a:lnTo>
                      <a:pt x="31463" y="136"/>
                    </a:lnTo>
                    <a:lnTo>
                      <a:pt x="31327" y="55"/>
                    </a:lnTo>
                    <a:lnTo>
                      <a:pt x="31245" y="28"/>
                    </a:lnTo>
                    <a:lnTo>
                      <a:pt x="31164" y="14"/>
                    </a:lnTo>
                    <a:lnTo>
                      <a:pt x="31082" y="0"/>
                    </a:lnTo>
                    <a:close/>
                  </a:path>
                </a:pathLst>
              </a:custGeom>
              <a:solidFill>
                <a:srgbClr val="EFEFEF"/>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13" name="Google Shape;1113;p28"/>
              <p:cNvSpPr/>
              <p:nvPr/>
            </p:nvSpPr>
            <p:spPr>
              <a:xfrm>
                <a:off x="1266796" y="1647744"/>
                <a:ext cx="209566" cy="15638"/>
              </a:xfrm>
              <a:custGeom>
                <a:avLst/>
                <a:gdLst/>
                <a:ahLst/>
                <a:cxnLst/>
                <a:rect l="l" t="t" r="r" b="b"/>
                <a:pathLst>
                  <a:path w="7116" h="531" extrusionOk="0">
                    <a:moveTo>
                      <a:pt x="1" y="0"/>
                    </a:moveTo>
                    <a:lnTo>
                      <a:pt x="1" y="531"/>
                    </a:lnTo>
                    <a:lnTo>
                      <a:pt x="7115" y="531"/>
                    </a:lnTo>
                    <a:lnTo>
                      <a:pt x="7115" y="0"/>
                    </a:lnTo>
                    <a:close/>
                  </a:path>
                </a:pathLst>
              </a:custGeom>
              <a:solidFill>
                <a:schemeClr val="dk1"/>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14" name="Google Shape;1114;p28"/>
              <p:cNvSpPr/>
              <p:nvPr/>
            </p:nvSpPr>
            <p:spPr>
              <a:xfrm>
                <a:off x="1266796" y="1679373"/>
                <a:ext cx="209566" cy="15667"/>
              </a:xfrm>
              <a:custGeom>
                <a:avLst/>
                <a:gdLst/>
                <a:ahLst/>
                <a:cxnLst/>
                <a:rect l="l" t="t" r="r" b="b"/>
                <a:pathLst>
                  <a:path w="7116" h="532" extrusionOk="0">
                    <a:moveTo>
                      <a:pt x="1" y="1"/>
                    </a:moveTo>
                    <a:lnTo>
                      <a:pt x="1" y="531"/>
                    </a:lnTo>
                    <a:lnTo>
                      <a:pt x="7115" y="531"/>
                    </a:lnTo>
                    <a:lnTo>
                      <a:pt x="7115" y="1"/>
                    </a:lnTo>
                    <a:close/>
                  </a:path>
                </a:pathLst>
              </a:custGeom>
              <a:solidFill>
                <a:schemeClr val="dk1"/>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15" name="Google Shape;1115;p28"/>
              <p:cNvSpPr/>
              <p:nvPr/>
            </p:nvSpPr>
            <p:spPr>
              <a:xfrm>
                <a:off x="1267620" y="1713830"/>
                <a:ext cx="209537" cy="15638"/>
              </a:xfrm>
              <a:custGeom>
                <a:avLst/>
                <a:gdLst/>
                <a:ahLst/>
                <a:cxnLst/>
                <a:rect l="l" t="t" r="r" b="b"/>
                <a:pathLst>
                  <a:path w="7115" h="531" extrusionOk="0">
                    <a:moveTo>
                      <a:pt x="0" y="0"/>
                    </a:moveTo>
                    <a:lnTo>
                      <a:pt x="0" y="531"/>
                    </a:lnTo>
                    <a:lnTo>
                      <a:pt x="7114" y="531"/>
                    </a:lnTo>
                    <a:lnTo>
                      <a:pt x="7114" y="0"/>
                    </a:lnTo>
                    <a:close/>
                  </a:path>
                </a:pathLst>
              </a:custGeom>
              <a:solidFill>
                <a:schemeClr val="dk1"/>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16" name="Google Shape;1116;p28"/>
              <p:cNvSpPr/>
              <p:nvPr/>
            </p:nvSpPr>
            <p:spPr>
              <a:xfrm>
                <a:off x="1266796" y="1747492"/>
                <a:ext cx="209566" cy="15638"/>
              </a:xfrm>
              <a:custGeom>
                <a:avLst/>
                <a:gdLst/>
                <a:ahLst/>
                <a:cxnLst/>
                <a:rect l="l" t="t" r="r" b="b"/>
                <a:pathLst>
                  <a:path w="7116" h="531" extrusionOk="0">
                    <a:moveTo>
                      <a:pt x="1" y="0"/>
                    </a:moveTo>
                    <a:lnTo>
                      <a:pt x="1" y="531"/>
                    </a:lnTo>
                    <a:lnTo>
                      <a:pt x="7115" y="531"/>
                    </a:lnTo>
                    <a:lnTo>
                      <a:pt x="7115" y="0"/>
                    </a:lnTo>
                    <a:close/>
                  </a:path>
                </a:pathLst>
              </a:custGeom>
              <a:solidFill>
                <a:schemeClr val="dk1"/>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17" name="Google Shape;1117;p28"/>
              <p:cNvSpPr/>
              <p:nvPr/>
            </p:nvSpPr>
            <p:spPr>
              <a:xfrm>
                <a:off x="1266796" y="1779122"/>
                <a:ext cx="209566" cy="15667"/>
              </a:xfrm>
              <a:custGeom>
                <a:avLst/>
                <a:gdLst/>
                <a:ahLst/>
                <a:cxnLst/>
                <a:rect l="l" t="t" r="r" b="b"/>
                <a:pathLst>
                  <a:path w="7116" h="532" extrusionOk="0">
                    <a:moveTo>
                      <a:pt x="1" y="1"/>
                    </a:moveTo>
                    <a:lnTo>
                      <a:pt x="1" y="531"/>
                    </a:lnTo>
                    <a:lnTo>
                      <a:pt x="7115" y="531"/>
                    </a:lnTo>
                    <a:lnTo>
                      <a:pt x="7115" y="1"/>
                    </a:lnTo>
                    <a:close/>
                  </a:path>
                </a:pathLst>
              </a:custGeom>
              <a:solidFill>
                <a:schemeClr val="dk1"/>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18" name="Google Shape;1118;p28"/>
              <p:cNvSpPr/>
              <p:nvPr/>
            </p:nvSpPr>
            <p:spPr>
              <a:xfrm>
                <a:off x="1266796" y="1815170"/>
                <a:ext cx="209566" cy="16050"/>
              </a:xfrm>
              <a:custGeom>
                <a:avLst/>
                <a:gdLst/>
                <a:ahLst/>
                <a:cxnLst/>
                <a:rect l="l" t="t" r="r" b="b"/>
                <a:pathLst>
                  <a:path w="7116" h="545" extrusionOk="0">
                    <a:moveTo>
                      <a:pt x="1" y="1"/>
                    </a:moveTo>
                    <a:lnTo>
                      <a:pt x="1" y="545"/>
                    </a:lnTo>
                    <a:lnTo>
                      <a:pt x="7115" y="545"/>
                    </a:lnTo>
                    <a:lnTo>
                      <a:pt x="7115" y="1"/>
                    </a:lnTo>
                    <a:close/>
                  </a:path>
                </a:pathLst>
              </a:custGeom>
              <a:solidFill>
                <a:schemeClr val="dk1"/>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19" name="Google Shape;1119;p28"/>
              <p:cNvSpPr/>
              <p:nvPr/>
            </p:nvSpPr>
            <p:spPr>
              <a:xfrm>
                <a:off x="913065" y="1530354"/>
                <a:ext cx="395837" cy="395808"/>
              </a:xfrm>
              <a:custGeom>
                <a:avLst/>
                <a:gdLst/>
                <a:ahLst/>
                <a:cxnLst/>
                <a:rect l="l" t="t" r="r" b="b"/>
                <a:pathLst>
                  <a:path w="13441" h="13440" extrusionOk="0">
                    <a:moveTo>
                      <a:pt x="6557" y="0"/>
                    </a:moveTo>
                    <a:lnTo>
                      <a:pt x="6408" y="14"/>
                    </a:lnTo>
                    <a:lnTo>
                      <a:pt x="6176" y="28"/>
                    </a:lnTo>
                    <a:lnTo>
                      <a:pt x="5959" y="41"/>
                    </a:lnTo>
                    <a:lnTo>
                      <a:pt x="5632" y="96"/>
                    </a:lnTo>
                    <a:lnTo>
                      <a:pt x="5319" y="150"/>
                    </a:lnTo>
                    <a:lnTo>
                      <a:pt x="5007" y="218"/>
                    </a:lnTo>
                    <a:lnTo>
                      <a:pt x="4707" y="313"/>
                    </a:lnTo>
                    <a:lnTo>
                      <a:pt x="4408" y="409"/>
                    </a:lnTo>
                    <a:lnTo>
                      <a:pt x="4109" y="531"/>
                    </a:lnTo>
                    <a:lnTo>
                      <a:pt x="3823" y="653"/>
                    </a:lnTo>
                    <a:lnTo>
                      <a:pt x="3551" y="803"/>
                    </a:lnTo>
                    <a:lnTo>
                      <a:pt x="3279" y="953"/>
                    </a:lnTo>
                    <a:lnTo>
                      <a:pt x="3021" y="1116"/>
                    </a:lnTo>
                    <a:lnTo>
                      <a:pt x="2762" y="1293"/>
                    </a:lnTo>
                    <a:lnTo>
                      <a:pt x="2517" y="1483"/>
                    </a:lnTo>
                    <a:lnTo>
                      <a:pt x="2286" y="1674"/>
                    </a:lnTo>
                    <a:lnTo>
                      <a:pt x="2055" y="1891"/>
                    </a:lnTo>
                    <a:lnTo>
                      <a:pt x="1837" y="2109"/>
                    </a:lnTo>
                    <a:lnTo>
                      <a:pt x="1633" y="2340"/>
                    </a:lnTo>
                    <a:lnTo>
                      <a:pt x="1538" y="2449"/>
                    </a:lnTo>
                    <a:lnTo>
                      <a:pt x="1443" y="2558"/>
                    </a:lnTo>
                    <a:lnTo>
                      <a:pt x="1361" y="2667"/>
                    </a:lnTo>
                    <a:lnTo>
                      <a:pt x="1347" y="2680"/>
                    </a:lnTo>
                    <a:lnTo>
                      <a:pt x="1293" y="2748"/>
                    </a:lnTo>
                    <a:lnTo>
                      <a:pt x="1266" y="2803"/>
                    </a:lnTo>
                    <a:lnTo>
                      <a:pt x="1252" y="2816"/>
                    </a:lnTo>
                    <a:lnTo>
                      <a:pt x="1116" y="3007"/>
                    </a:lnTo>
                    <a:lnTo>
                      <a:pt x="994" y="3211"/>
                    </a:lnTo>
                    <a:lnTo>
                      <a:pt x="871" y="3415"/>
                    </a:lnTo>
                    <a:lnTo>
                      <a:pt x="749" y="3619"/>
                    </a:lnTo>
                    <a:lnTo>
                      <a:pt x="654" y="3836"/>
                    </a:lnTo>
                    <a:lnTo>
                      <a:pt x="545" y="4054"/>
                    </a:lnTo>
                    <a:lnTo>
                      <a:pt x="450" y="4285"/>
                    </a:lnTo>
                    <a:lnTo>
                      <a:pt x="368" y="4503"/>
                    </a:lnTo>
                    <a:lnTo>
                      <a:pt x="300" y="4734"/>
                    </a:lnTo>
                    <a:lnTo>
                      <a:pt x="232" y="4965"/>
                    </a:lnTo>
                    <a:lnTo>
                      <a:pt x="164" y="5210"/>
                    </a:lnTo>
                    <a:lnTo>
                      <a:pt x="123" y="5455"/>
                    </a:lnTo>
                    <a:lnTo>
                      <a:pt x="82" y="5700"/>
                    </a:lnTo>
                    <a:lnTo>
                      <a:pt x="42" y="5945"/>
                    </a:lnTo>
                    <a:lnTo>
                      <a:pt x="14" y="6190"/>
                    </a:lnTo>
                    <a:lnTo>
                      <a:pt x="1" y="6448"/>
                    </a:lnTo>
                    <a:lnTo>
                      <a:pt x="1" y="6720"/>
                    </a:lnTo>
                    <a:lnTo>
                      <a:pt x="1" y="7006"/>
                    </a:lnTo>
                    <a:lnTo>
                      <a:pt x="14" y="7278"/>
                    </a:lnTo>
                    <a:lnTo>
                      <a:pt x="42" y="7536"/>
                    </a:lnTo>
                    <a:lnTo>
                      <a:pt x="82" y="7808"/>
                    </a:lnTo>
                    <a:lnTo>
                      <a:pt x="137" y="8067"/>
                    </a:lnTo>
                    <a:lnTo>
                      <a:pt x="191" y="8325"/>
                    </a:lnTo>
                    <a:lnTo>
                      <a:pt x="259" y="8570"/>
                    </a:lnTo>
                    <a:lnTo>
                      <a:pt x="327" y="8829"/>
                    </a:lnTo>
                    <a:lnTo>
                      <a:pt x="422" y="9073"/>
                    </a:lnTo>
                    <a:lnTo>
                      <a:pt x="518" y="9305"/>
                    </a:lnTo>
                    <a:lnTo>
                      <a:pt x="613" y="9549"/>
                    </a:lnTo>
                    <a:lnTo>
                      <a:pt x="722" y="9781"/>
                    </a:lnTo>
                    <a:lnTo>
                      <a:pt x="844" y="9998"/>
                    </a:lnTo>
                    <a:lnTo>
                      <a:pt x="980" y="10216"/>
                    </a:lnTo>
                    <a:lnTo>
                      <a:pt x="1116" y="10434"/>
                    </a:lnTo>
                    <a:lnTo>
                      <a:pt x="1266" y="10638"/>
                    </a:lnTo>
                    <a:lnTo>
                      <a:pt x="1415" y="10842"/>
                    </a:lnTo>
                    <a:lnTo>
                      <a:pt x="1429" y="10869"/>
                    </a:lnTo>
                    <a:lnTo>
                      <a:pt x="1511" y="10964"/>
                    </a:lnTo>
                    <a:lnTo>
                      <a:pt x="1551" y="11032"/>
                    </a:lnTo>
                    <a:lnTo>
                      <a:pt x="1619" y="11100"/>
                    </a:lnTo>
                    <a:lnTo>
                      <a:pt x="1715" y="11209"/>
                    </a:lnTo>
                    <a:lnTo>
                      <a:pt x="1796" y="11304"/>
                    </a:lnTo>
                    <a:lnTo>
                      <a:pt x="1810" y="11318"/>
                    </a:lnTo>
                    <a:lnTo>
                      <a:pt x="2014" y="11522"/>
                    </a:lnTo>
                    <a:lnTo>
                      <a:pt x="2232" y="11726"/>
                    </a:lnTo>
                    <a:lnTo>
                      <a:pt x="2449" y="11916"/>
                    </a:lnTo>
                    <a:lnTo>
                      <a:pt x="2680" y="12093"/>
                    </a:lnTo>
                    <a:lnTo>
                      <a:pt x="2912" y="12270"/>
                    </a:lnTo>
                    <a:lnTo>
                      <a:pt x="3157" y="12433"/>
                    </a:lnTo>
                    <a:lnTo>
                      <a:pt x="3415" y="12583"/>
                    </a:lnTo>
                    <a:lnTo>
                      <a:pt x="3673" y="12719"/>
                    </a:lnTo>
                    <a:lnTo>
                      <a:pt x="3946" y="12841"/>
                    </a:lnTo>
                    <a:lnTo>
                      <a:pt x="4218" y="12964"/>
                    </a:lnTo>
                    <a:lnTo>
                      <a:pt x="4490" y="13059"/>
                    </a:lnTo>
                    <a:lnTo>
                      <a:pt x="4775" y="13154"/>
                    </a:lnTo>
                    <a:lnTo>
                      <a:pt x="5061" y="13236"/>
                    </a:lnTo>
                    <a:lnTo>
                      <a:pt x="5360" y="13304"/>
                    </a:lnTo>
                    <a:lnTo>
                      <a:pt x="5659" y="13358"/>
                    </a:lnTo>
                    <a:lnTo>
                      <a:pt x="5959" y="13399"/>
                    </a:lnTo>
                    <a:lnTo>
                      <a:pt x="6176" y="13426"/>
                    </a:lnTo>
                    <a:lnTo>
                      <a:pt x="6408" y="13440"/>
                    </a:lnTo>
                    <a:lnTo>
                      <a:pt x="6979" y="13440"/>
                    </a:lnTo>
                    <a:lnTo>
                      <a:pt x="7265" y="13426"/>
                    </a:lnTo>
                    <a:lnTo>
                      <a:pt x="7319" y="13413"/>
                    </a:lnTo>
                    <a:lnTo>
                      <a:pt x="7632" y="13385"/>
                    </a:lnTo>
                    <a:lnTo>
                      <a:pt x="7945" y="13331"/>
                    </a:lnTo>
                    <a:lnTo>
                      <a:pt x="8244" y="13263"/>
                    </a:lnTo>
                    <a:lnTo>
                      <a:pt x="8543" y="13195"/>
                    </a:lnTo>
                    <a:lnTo>
                      <a:pt x="8842" y="13100"/>
                    </a:lnTo>
                    <a:lnTo>
                      <a:pt x="9128" y="12991"/>
                    </a:lnTo>
                    <a:lnTo>
                      <a:pt x="9414" y="12882"/>
                    </a:lnTo>
                    <a:lnTo>
                      <a:pt x="9686" y="12760"/>
                    </a:lnTo>
                    <a:lnTo>
                      <a:pt x="9958" y="12610"/>
                    </a:lnTo>
                    <a:lnTo>
                      <a:pt x="10216" y="12460"/>
                    </a:lnTo>
                    <a:lnTo>
                      <a:pt x="10461" y="12297"/>
                    </a:lnTo>
                    <a:lnTo>
                      <a:pt x="10706" y="12134"/>
                    </a:lnTo>
                    <a:lnTo>
                      <a:pt x="10951" y="11944"/>
                    </a:lnTo>
                    <a:lnTo>
                      <a:pt x="11182" y="11753"/>
                    </a:lnTo>
                    <a:lnTo>
                      <a:pt x="11400" y="11549"/>
                    </a:lnTo>
                    <a:lnTo>
                      <a:pt x="11604" y="11331"/>
                    </a:lnTo>
                    <a:lnTo>
                      <a:pt x="11617" y="11318"/>
                    </a:lnTo>
                    <a:lnTo>
                      <a:pt x="11821" y="11100"/>
                    </a:lnTo>
                    <a:lnTo>
                      <a:pt x="11998" y="10883"/>
                    </a:lnTo>
                    <a:lnTo>
                      <a:pt x="12012" y="10869"/>
                    </a:lnTo>
                    <a:lnTo>
                      <a:pt x="12162" y="10665"/>
                    </a:lnTo>
                    <a:lnTo>
                      <a:pt x="12311" y="10447"/>
                    </a:lnTo>
                    <a:lnTo>
                      <a:pt x="12447" y="10230"/>
                    </a:lnTo>
                    <a:lnTo>
                      <a:pt x="12583" y="10012"/>
                    </a:lnTo>
                    <a:lnTo>
                      <a:pt x="12706" y="9781"/>
                    </a:lnTo>
                    <a:lnTo>
                      <a:pt x="12814" y="9549"/>
                    </a:lnTo>
                    <a:lnTo>
                      <a:pt x="12923" y="9318"/>
                    </a:lnTo>
                    <a:lnTo>
                      <a:pt x="13018" y="9073"/>
                    </a:lnTo>
                    <a:lnTo>
                      <a:pt x="13100" y="8829"/>
                    </a:lnTo>
                    <a:lnTo>
                      <a:pt x="13182" y="8584"/>
                    </a:lnTo>
                    <a:lnTo>
                      <a:pt x="13250" y="8325"/>
                    </a:lnTo>
                    <a:lnTo>
                      <a:pt x="13304" y="8067"/>
                    </a:lnTo>
                    <a:lnTo>
                      <a:pt x="13345" y="7808"/>
                    </a:lnTo>
                    <a:lnTo>
                      <a:pt x="13386" y="7550"/>
                    </a:lnTo>
                    <a:lnTo>
                      <a:pt x="13413" y="7278"/>
                    </a:lnTo>
                    <a:lnTo>
                      <a:pt x="13427" y="7006"/>
                    </a:lnTo>
                    <a:lnTo>
                      <a:pt x="13440" y="6720"/>
                    </a:lnTo>
                    <a:lnTo>
                      <a:pt x="13427" y="6448"/>
                    </a:lnTo>
                    <a:lnTo>
                      <a:pt x="13413" y="6190"/>
                    </a:lnTo>
                    <a:lnTo>
                      <a:pt x="13386" y="5945"/>
                    </a:lnTo>
                    <a:lnTo>
                      <a:pt x="13359" y="5700"/>
                    </a:lnTo>
                    <a:lnTo>
                      <a:pt x="13318" y="5455"/>
                    </a:lnTo>
                    <a:lnTo>
                      <a:pt x="13263" y="5210"/>
                    </a:lnTo>
                    <a:lnTo>
                      <a:pt x="13209" y="4965"/>
                    </a:lnTo>
                    <a:lnTo>
                      <a:pt x="13141" y="4734"/>
                    </a:lnTo>
                    <a:lnTo>
                      <a:pt x="13059" y="4503"/>
                    </a:lnTo>
                    <a:lnTo>
                      <a:pt x="12978" y="4285"/>
                    </a:lnTo>
                    <a:lnTo>
                      <a:pt x="12882" y="4054"/>
                    </a:lnTo>
                    <a:lnTo>
                      <a:pt x="12787" y="3836"/>
                    </a:lnTo>
                    <a:lnTo>
                      <a:pt x="12678" y="3619"/>
                    </a:lnTo>
                    <a:lnTo>
                      <a:pt x="12570" y="3415"/>
                    </a:lnTo>
                    <a:lnTo>
                      <a:pt x="12447" y="3211"/>
                    </a:lnTo>
                    <a:lnTo>
                      <a:pt x="12311" y="3007"/>
                    </a:lnTo>
                    <a:lnTo>
                      <a:pt x="12175" y="2816"/>
                    </a:lnTo>
                    <a:lnTo>
                      <a:pt x="12162" y="2789"/>
                    </a:lnTo>
                    <a:lnTo>
                      <a:pt x="11998" y="2571"/>
                    </a:lnTo>
                    <a:lnTo>
                      <a:pt x="11821" y="2340"/>
                    </a:lnTo>
                    <a:lnTo>
                      <a:pt x="11808" y="2327"/>
                    </a:lnTo>
                    <a:lnTo>
                      <a:pt x="11590" y="2095"/>
                    </a:lnTo>
                    <a:lnTo>
                      <a:pt x="11359" y="1878"/>
                    </a:lnTo>
                    <a:lnTo>
                      <a:pt x="11128" y="1660"/>
                    </a:lnTo>
                    <a:lnTo>
                      <a:pt x="10883" y="1456"/>
                    </a:lnTo>
                    <a:lnTo>
                      <a:pt x="10638" y="1266"/>
                    </a:lnTo>
                    <a:lnTo>
                      <a:pt x="10366" y="1089"/>
                    </a:lnTo>
                    <a:lnTo>
                      <a:pt x="10094" y="912"/>
                    </a:lnTo>
                    <a:lnTo>
                      <a:pt x="9822" y="762"/>
                    </a:lnTo>
                    <a:lnTo>
                      <a:pt x="9523" y="626"/>
                    </a:lnTo>
                    <a:lnTo>
                      <a:pt x="9237" y="490"/>
                    </a:lnTo>
                    <a:lnTo>
                      <a:pt x="8924" y="381"/>
                    </a:lnTo>
                    <a:lnTo>
                      <a:pt x="8625" y="273"/>
                    </a:lnTo>
                    <a:lnTo>
                      <a:pt x="8298" y="191"/>
                    </a:lnTo>
                    <a:lnTo>
                      <a:pt x="7986" y="123"/>
                    </a:lnTo>
                    <a:lnTo>
                      <a:pt x="7659" y="68"/>
                    </a:lnTo>
                    <a:lnTo>
                      <a:pt x="7319" y="28"/>
                    </a:lnTo>
                    <a:lnTo>
                      <a:pt x="7265" y="28"/>
                    </a:lnTo>
                    <a:lnTo>
                      <a:pt x="6979" y="14"/>
                    </a:lnTo>
                    <a:lnTo>
                      <a:pt x="6734"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20" name="Google Shape;1120;p28"/>
              <p:cNvSpPr/>
              <p:nvPr/>
            </p:nvSpPr>
            <p:spPr>
              <a:xfrm>
                <a:off x="1003596" y="1624095"/>
                <a:ext cx="214749" cy="214749"/>
              </a:xfrm>
              <a:custGeom>
                <a:avLst/>
                <a:gdLst/>
                <a:ahLst/>
                <a:cxnLst/>
                <a:rect l="l" t="t" r="r" b="b"/>
                <a:pathLst>
                  <a:path w="7292" h="7292" extrusionOk="0">
                    <a:moveTo>
                      <a:pt x="3646" y="0"/>
                    </a:moveTo>
                    <a:lnTo>
                      <a:pt x="3456" y="14"/>
                    </a:lnTo>
                    <a:lnTo>
                      <a:pt x="3266" y="28"/>
                    </a:lnTo>
                    <a:lnTo>
                      <a:pt x="3089" y="41"/>
                    </a:lnTo>
                    <a:lnTo>
                      <a:pt x="2912" y="82"/>
                    </a:lnTo>
                    <a:lnTo>
                      <a:pt x="2735" y="123"/>
                    </a:lnTo>
                    <a:lnTo>
                      <a:pt x="2558" y="164"/>
                    </a:lnTo>
                    <a:lnTo>
                      <a:pt x="2395" y="232"/>
                    </a:lnTo>
                    <a:lnTo>
                      <a:pt x="2218" y="286"/>
                    </a:lnTo>
                    <a:lnTo>
                      <a:pt x="2069" y="368"/>
                    </a:lnTo>
                    <a:lnTo>
                      <a:pt x="1905" y="449"/>
                    </a:lnTo>
                    <a:lnTo>
                      <a:pt x="1756" y="531"/>
                    </a:lnTo>
                    <a:lnTo>
                      <a:pt x="1606" y="626"/>
                    </a:lnTo>
                    <a:lnTo>
                      <a:pt x="1456" y="735"/>
                    </a:lnTo>
                    <a:lnTo>
                      <a:pt x="1320" y="844"/>
                    </a:lnTo>
                    <a:lnTo>
                      <a:pt x="1198" y="953"/>
                    </a:lnTo>
                    <a:lnTo>
                      <a:pt x="1062" y="1075"/>
                    </a:lnTo>
                    <a:lnTo>
                      <a:pt x="940" y="1197"/>
                    </a:lnTo>
                    <a:lnTo>
                      <a:pt x="831" y="1334"/>
                    </a:lnTo>
                    <a:lnTo>
                      <a:pt x="722" y="1470"/>
                    </a:lnTo>
                    <a:lnTo>
                      <a:pt x="627" y="1606"/>
                    </a:lnTo>
                    <a:lnTo>
                      <a:pt x="531" y="1755"/>
                    </a:lnTo>
                    <a:lnTo>
                      <a:pt x="436" y="1918"/>
                    </a:lnTo>
                    <a:lnTo>
                      <a:pt x="355" y="2068"/>
                    </a:lnTo>
                    <a:lnTo>
                      <a:pt x="287" y="2231"/>
                    </a:lnTo>
                    <a:lnTo>
                      <a:pt x="219" y="2395"/>
                    </a:lnTo>
                    <a:lnTo>
                      <a:pt x="164" y="2571"/>
                    </a:lnTo>
                    <a:lnTo>
                      <a:pt x="110" y="2735"/>
                    </a:lnTo>
                    <a:lnTo>
                      <a:pt x="69" y="2911"/>
                    </a:lnTo>
                    <a:lnTo>
                      <a:pt x="42" y="3088"/>
                    </a:lnTo>
                    <a:lnTo>
                      <a:pt x="15" y="3279"/>
                    </a:lnTo>
                    <a:lnTo>
                      <a:pt x="1" y="3456"/>
                    </a:lnTo>
                    <a:lnTo>
                      <a:pt x="1" y="3646"/>
                    </a:lnTo>
                    <a:lnTo>
                      <a:pt x="1" y="3836"/>
                    </a:lnTo>
                    <a:lnTo>
                      <a:pt x="15" y="4027"/>
                    </a:lnTo>
                    <a:lnTo>
                      <a:pt x="42" y="4204"/>
                    </a:lnTo>
                    <a:lnTo>
                      <a:pt x="69" y="4380"/>
                    </a:lnTo>
                    <a:lnTo>
                      <a:pt x="110" y="4557"/>
                    </a:lnTo>
                    <a:lnTo>
                      <a:pt x="164" y="4734"/>
                    </a:lnTo>
                    <a:lnTo>
                      <a:pt x="219" y="4897"/>
                    </a:lnTo>
                    <a:lnTo>
                      <a:pt x="287" y="5074"/>
                    </a:lnTo>
                    <a:lnTo>
                      <a:pt x="355" y="5224"/>
                    </a:lnTo>
                    <a:lnTo>
                      <a:pt x="436" y="5387"/>
                    </a:lnTo>
                    <a:lnTo>
                      <a:pt x="531" y="5537"/>
                    </a:lnTo>
                    <a:lnTo>
                      <a:pt x="627" y="5686"/>
                    </a:lnTo>
                    <a:lnTo>
                      <a:pt x="722" y="5836"/>
                    </a:lnTo>
                    <a:lnTo>
                      <a:pt x="831" y="5972"/>
                    </a:lnTo>
                    <a:lnTo>
                      <a:pt x="940" y="6094"/>
                    </a:lnTo>
                    <a:lnTo>
                      <a:pt x="1062" y="6230"/>
                    </a:lnTo>
                    <a:lnTo>
                      <a:pt x="1198" y="6353"/>
                    </a:lnTo>
                    <a:lnTo>
                      <a:pt x="1320" y="6462"/>
                    </a:lnTo>
                    <a:lnTo>
                      <a:pt x="1456" y="6570"/>
                    </a:lnTo>
                    <a:lnTo>
                      <a:pt x="1606" y="6666"/>
                    </a:lnTo>
                    <a:lnTo>
                      <a:pt x="1756" y="6761"/>
                    </a:lnTo>
                    <a:lnTo>
                      <a:pt x="1905" y="6856"/>
                    </a:lnTo>
                    <a:lnTo>
                      <a:pt x="2069" y="6938"/>
                    </a:lnTo>
                    <a:lnTo>
                      <a:pt x="2218" y="7006"/>
                    </a:lnTo>
                    <a:lnTo>
                      <a:pt x="2395" y="7074"/>
                    </a:lnTo>
                    <a:lnTo>
                      <a:pt x="2558" y="7128"/>
                    </a:lnTo>
                    <a:lnTo>
                      <a:pt x="2735" y="7183"/>
                    </a:lnTo>
                    <a:lnTo>
                      <a:pt x="2912" y="7223"/>
                    </a:lnTo>
                    <a:lnTo>
                      <a:pt x="3089" y="7251"/>
                    </a:lnTo>
                    <a:lnTo>
                      <a:pt x="3266" y="7278"/>
                    </a:lnTo>
                    <a:lnTo>
                      <a:pt x="3456" y="7291"/>
                    </a:lnTo>
                    <a:lnTo>
                      <a:pt x="3837" y="7291"/>
                    </a:lnTo>
                    <a:lnTo>
                      <a:pt x="4014" y="7278"/>
                    </a:lnTo>
                    <a:lnTo>
                      <a:pt x="4204" y="7251"/>
                    </a:lnTo>
                    <a:lnTo>
                      <a:pt x="4381" y="7223"/>
                    </a:lnTo>
                    <a:lnTo>
                      <a:pt x="4558" y="7183"/>
                    </a:lnTo>
                    <a:lnTo>
                      <a:pt x="4721" y="7128"/>
                    </a:lnTo>
                    <a:lnTo>
                      <a:pt x="4898" y="7074"/>
                    </a:lnTo>
                    <a:lnTo>
                      <a:pt x="5061" y="7006"/>
                    </a:lnTo>
                    <a:lnTo>
                      <a:pt x="5224" y="6938"/>
                    </a:lnTo>
                    <a:lnTo>
                      <a:pt x="5374" y="6856"/>
                    </a:lnTo>
                    <a:lnTo>
                      <a:pt x="5537" y="6761"/>
                    </a:lnTo>
                    <a:lnTo>
                      <a:pt x="5687" y="6666"/>
                    </a:lnTo>
                    <a:lnTo>
                      <a:pt x="5823" y="6570"/>
                    </a:lnTo>
                    <a:lnTo>
                      <a:pt x="5959" y="6462"/>
                    </a:lnTo>
                    <a:lnTo>
                      <a:pt x="6095" y="6353"/>
                    </a:lnTo>
                    <a:lnTo>
                      <a:pt x="6217" y="6230"/>
                    </a:lnTo>
                    <a:lnTo>
                      <a:pt x="6340" y="6094"/>
                    </a:lnTo>
                    <a:lnTo>
                      <a:pt x="6462" y="5972"/>
                    </a:lnTo>
                    <a:lnTo>
                      <a:pt x="6557" y="5836"/>
                    </a:lnTo>
                    <a:lnTo>
                      <a:pt x="6666" y="5686"/>
                    </a:lnTo>
                    <a:lnTo>
                      <a:pt x="6761" y="5537"/>
                    </a:lnTo>
                    <a:lnTo>
                      <a:pt x="6843" y="5387"/>
                    </a:lnTo>
                    <a:lnTo>
                      <a:pt x="6925" y="5224"/>
                    </a:lnTo>
                    <a:lnTo>
                      <a:pt x="7006" y="5074"/>
                    </a:lnTo>
                    <a:lnTo>
                      <a:pt x="7061" y="4897"/>
                    </a:lnTo>
                    <a:lnTo>
                      <a:pt x="7129" y="4734"/>
                    </a:lnTo>
                    <a:lnTo>
                      <a:pt x="7170" y="4557"/>
                    </a:lnTo>
                    <a:lnTo>
                      <a:pt x="7210" y="4380"/>
                    </a:lnTo>
                    <a:lnTo>
                      <a:pt x="7251" y="4204"/>
                    </a:lnTo>
                    <a:lnTo>
                      <a:pt x="7265" y="4027"/>
                    </a:lnTo>
                    <a:lnTo>
                      <a:pt x="7278" y="3836"/>
                    </a:lnTo>
                    <a:lnTo>
                      <a:pt x="7292" y="3646"/>
                    </a:lnTo>
                    <a:lnTo>
                      <a:pt x="7278" y="3456"/>
                    </a:lnTo>
                    <a:lnTo>
                      <a:pt x="7265" y="3279"/>
                    </a:lnTo>
                    <a:lnTo>
                      <a:pt x="7251" y="3088"/>
                    </a:lnTo>
                    <a:lnTo>
                      <a:pt x="7210" y="2911"/>
                    </a:lnTo>
                    <a:lnTo>
                      <a:pt x="7170" y="2735"/>
                    </a:lnTo>
                    <a:lnTo>
                      <a:pt x="7129" y="2571"/>
                    </a:lnTo>
                    <a:lnTo>
                      <a:pt x="7061" y="2395"/>
                    </a:lnTo>
                    <a:lnTo>
                      <a:pt x="7006" y="2231"/>
                    </a:lnTo>
                    <a:lnTo>
                      <a:pt x="6925" y="2068"/>
                    </a:lnTo>
                    <a:lnTo>
                      <a:pt x="6843" y="1918"/>
                    </a:lnTo>
                    <a:lnTo>
                      <a:pt x="6761" y="1755"/>
                    </a:lnTo>
                    <a:lnTo>
                      <a:pt x="6666" y="1606"/>
                    </a:lnTo>
                    <a:lnTo>
                      <a:pt x="6557" y="1470"/>
                    </a:lnTo>
                    <a:lnTo>
                      <a:pt x="6462" y="1334"/>
                    </a:lnTo>
                    <a:lnTo>
                      <a:pt x="6340" y="1197"/>
                    </a:lnTo>
                    <a:lnTo>
                      <a:pt x="6217" y="1075"/>
                    </a:lnTo>
                    <a:lnTo>
                      <a:pt x="6095" y="953"/>
                    </a:lnTo>
                    <a:lnTo>
                      <a:pt x="5959" y="844"/>
                    </a:lnTo>
                    <a:lnTo>
                      <a:pt x="5823" y="735"/>
                    </a:lnTo>
                    <a:lnTo>
                      <a:pt x="5687" y="626"/>
                    </a:lnTo>
                    <a:lnTo>
                      <a:pt x="5537" y="531"/>
                    </a:lnTo>
                    <a:lnTo>
                      <a:pt x="5374" y="449"/>
                    </a:lnTo>
                    <a:lnTo>
                      <a:pt x="5224" y="368"/>
                    </a:lnTo>
                    <a:lnTo>
                      <a:pt x="5061" y="286"/>
                    </a:lnTo>
                    <a:lnTo>
                      <a:pt x="4898" y="232"/>
                    </a:lnTo>
                    <a:lnTo>
                      <a:pt x="4721" y="164"/>
                    </a:lnTo>
                    <a:lnTo>
                      <a:pt x="4558" y="123"/>
                    </a:lnTo>
                    <a:lnTo>
                      <a:pt x="4381" y="82"/>
                    </a:lnTo>
                    <a:lnTo>
                      <a:pt x="4204" y="41"/>
                    </a:lnTo>
                    <a:lnTo>
                      <a:pt x="4014" y="28"/>
                    </a:lnTo>
                    <a:lnTo>
                      <a:pt x="3837" y="14"/>
                    </a:lnTo>
                    <a:lnTo>
                      <a:pt x="3646" y="0"/>
                    </a:ln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21" name="Google Shape;1121;p28"/>
              <p:cNvSpPr/>
              <p:nvPr/>
            </p:nvSpPr>
            <p:spPr>
              <a:xfrm>
                <a:off x="1048891" y="1669773"/>
                <a:ext cx="123808" cy="123808"/>
              </a:xfrm>
              <a:custGeom>
                <a:avLst/>
                <a:gdLst/>
                <a:ahLst/>
                <a:cxnLst/>
                <a:rect l="l" t="t" r="r" b="b"/>
                <a:pathLst>
                  <a:path w="4204" h="4204" extrusionOk="0">
                    <a:moveTo>
                      <a:pt x="2108" y="0"/>
                    </a:moveTo>
                    <a:lnTo>
                      <a:pt x="1891" y="14"/>
                    </a:lnTo>
                    <a:lnTo>
                      <a:pt x="1687" y="41"/>
                    </a:lnTo>
                    <a:lnTo>
                      <a:pt x="1483" y="95"/>
                    </a:lnTo>
                    <a:lnTo>
                      <a:pt x="1292" y="163"/>
                    </a:lnTo>
                    <a:lnTo>
                      <a:pt x="1102" y="245"/>
                    </a:lnTo>
                    <a:lnTo>
                      <a:pt x="925" y="354"/>
                    </a:lnTo>
                    <a:lnTo>
                      <a:pt x="775" y="476"/>
                    </a:lnTo>
                    <a:lnTo>
                      <a:pt x="626" y="612"/>
                    </a:lnTo>
                    <a:lnTo>
                      <a:pt x="490" y="762"/>
                    </a:lnTo>
                    <a:lnTo>
                      <a:pt x="367" y="925"/>
                    </a:lnTo>
                    <a:lnTo>
                      <a:pt x="259" y="1102"/>
                    </a:lnTo>
                    <a:lnTo>
                      <a:pt x="163" y="1279"/>
                    </a:lnTo>
                    <a:lnTo>
                      <a:pt x="95" y="1469"/>
                    </a:lnTo>
                    <a:lnTo>
                      <a:pt x="41" y="1673"/>
                    </a:lnTo>
                    <a:lnTo>
                      <a:pt x="14" y="1877"/>
                    </a:lnTo>
                    <a:lnTo>
                      <a:pt x="0" y="2095"/>
                    </a:lnTo>
                    <a:lnTo>
                      <a:pt x="14" y="2313"/>
                    </a:lnTo>
                    <a:lnTo>
                      <a:pt x="41" y="2517"/>
                    </a:lnTo>
                    <a:lnTo>
                      <a:pt x="95" y="2721"/>
                    </a:lnTo>
                    <a:lnTo>
                      <a:pt x="163" y="2911"/>
                    </a:lnTo>
                    <a:lnTo>
                      <a:pt x="259" y="3102"/>
                    </a:lnTo>
                    <a:lnTo>
                      <a:pt x="367" y="3278"/>
                    </a:lnTo>
                    <a:lnTo>
                      <a:pt x="490" y="3428"/>
                    </a:lnTo>
                    <a:lnTo>
                      <a:pt x="626" y="3578"/>
                    </a:lnTo>
                    <a:lnTo>
                      <a:pt x="775" y="3714"/>
                    </a:lnTo>
                    <a:lnTo>
                      <a:pt x="925" y="3836"/>
                    </a:lnTo>
                    <a:lnTo>
                      <a:pt x="1102" y="3945"/>
                    </a:lnTo>
                    <a:lnTo>
                      <a:pt x="1292" y="4040"/>
                    </a:lnTo>
                    <a:lnTo>
                      <a:pt x="1483" y="4108"/>
                    </a:lnTo>
                    <a:lnTo>
                      <a:pt x="1687" y="4163"/>
                    </a:lnTo>
                    <a:lnTo>
                      <a:pt x="1891" y="4190"/>
                    </a:lnTo>
                    <a:lnTo>
                      <a:pt x="2108" y="4203"/>
                    </a:lnTo>
                    <a:lnTo>
                      <a:pt x="2326" y="4190"/>
                    </a:lnTo>
                    <a:lnTo>
                      <a:pt x="2530" y="4163"/>
                    </a:lnTo>
                    <a:lnTo>
                      <a:pt x="2734" y="4108"/>
                    </a:lnTo>
                    <a:lnTo>
                      <a:pt x="2925" y="4040"/>
                    </a:lnTo>
                    <a:lnTo>
                      <a:pt x="3101" y="3945"/>
                    </a:lnTo>
                    <a:lnTo>
                      <a:pt x="3278" y="3836"/>
                    </a:lnTo>
                    <a:lnTo>
                      <a:pt x="3442" y="3714"/>
                    </a:lnTo>
                    <a:lnTo>
                      <a:pt x="3591" y="3578"/>
                    </a:lnTo>
                    <a:lnTo>
                      <a:pt x="3727" y="3428"/>
                    </a:lnTo>
                    <a:lnTo>
                      <a:pt x="3850" y="3278"/>
                    </a:lnTo>
                    <a:lnTo>
                      <a:pt x="3958" y="3102"/>
                    </a:lnTo>
                    <a:lnTo>
                      <a:pt x="4040" y="2911"/>
                    </a:lnTo>
                    <a:lnTo>
                      <a:pt x="4108" y="2721"/>
                    </a:lnTo>
                    <a:lnTo>
                      <a:pt x="4162" y="2517"/>
                    </a:lnTo>
                    <a:lnTo>
                      <a:pt x="4190" y="2313"/>
                    </a:lnTo>
                    <a:lnTo>
                      <a:pt x="4203" y="2095"/>
                    </a:lnTo>
                    <a:lnTo>
                      <a:pt x="4190" y="1877"/>
                    </a:lnTo>
                    <a:lnTo>
                      <a:pt x="4162" y="1673"/>
                    </a:lnTo>
                    <a:lnTo>
                      <a:pt x="4108" y="1469"/>
                    </a:lnTo>
                    <a:lnTo>
                      <a:pt x="4040" y="1279"/>
                    </a:lnTo>
                    <a:lnTo>
                      <a:pt x="3958" y="1102"/>
                    </a:lnTo>
                    <a:lnTo>
                      <a:pt x="3850" y="925"/>
                    </a:lnTo>
                    <a:lnTo>
                      <a:pt x="3727" y="762"/>
                    </a:lnTo>
                    <a:lnTo>
                      <a:pt x="3591" y="612"/>
                    </a:lnTo>
                    <a:lnTo>
                      <a:pt x="3442" y="476"/>
                    </a:lnTo>
                    <a:lnTo>
                      <a:pt x="3278" y="354"/>
                    </a:lnTo>
                    <a:lnTo>
                      <a:pt x="3101" y="245"/>
                    </a:lnTo>
                    <a:lnTo>
                      <a:pt x="2925" y="163"/>
                    </a:lnTo>
                    <a:lnTo>
                      <a:pt x="2734" y="95"/>
                    </a:lnTo>
                    <a:lnTo>
                      <a:pt x="2530" y="41"/>
                    </a:lnTo>
                    <a:lnTo>
                      <a:pt x="2326" y="14"/>
                    </a:lnTo>
                    <a:lnTo>
                      <a:pt x="2108" y="0"/>
                    </a:lnTo>
                    <a:close/>
                  </a:path>
                </a:pathLst>
              </a:custGeom>
              <a:solidFill>
                <a:schemeClr val="dk2"/>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22" name="Google Shape;1122;p28"/>
              <p:cNvSpPr/>
              <p:nvPr/>
            </p:nvSpPr>
            <p:spPr>
              <a:xfrm>
                <a:off x="1085734" y="1706615"/>
                <a:ext cx="50094" cy="50094"/>
              </a:xfrm>
              <a:custGeom>
                <a:avLst/>
                <a:gdLst/>
                <a:ahLst/>
                <a:cxnLst/>
                <a:rect l="l" t="t" r="r" b="b"/>
                <a:pathLst>
                  <a:path w="1701" h="1701" extrusionOk="0">
                    <a:moveTo>
                      <a:pt x="762" y="1"/>
                    </a:moveTo>
                    <a:lnTo>
                      <a:pt x="681" y="14"/>
                    </a:lnTo>
                    <a:lnTo>
                      <a:pt x="599" y="28"/>
                    </a:lnTo>
                    <a:lnTo>
                      <a:pt x="517" y="55"/>
                    </a:lnTo>
                    <a:lnTo>
                      <a:pt x="381" y="137"/>
                    </a:lnTo>
                    <a:lnTo>
                      <a:pt x="245" y="245"/>
                    </a:lnTo>
                    <a:lnTo>
                      <a:pt x="150" y="368"/>
                    </a:lnTo>
                    <a:lnTo>
                      <a:pt x="69" y="517"/>
                    </a:lnTo>
                    <a:lnTo>
                      <a:pt x="41" y="599"/>
                    </a:lnTo>
                    <a:lnTo>
                      <a:pt x="14" y="681"/>
                    </a:lnTo>
                    <a:lnTo>
                      <a:pt x="0" y="762"/>
                    </a:lnTo>
                    <a:lnTo>
                      <a:pt x="0" y="844"/>
                    </a:lnTo>
                    <a:lnTo>
                      <a:pt x="0" y="939"/>
                    </a:lnTo>
                    <a:lnTo>
                      <a:pt x="14" y="1021"/>
                    </a:lnTo>
                    <a:lnTo>
                      <a:pt x="41" y="1102"/>
                    </a:lnTo>
                    <a:lnTo>
                      <a:pt x="69" y="1184"/>
                    </a:lnTo>
                    <a:lnTo>
                      <a:pt x="150" y="1320"/>
                    </a:lnTo>
                    <a:lnTo>
                      <a:pt x="245" y="1456"/>
                    </a:lnTo>
                    <a:lnTo>
                      <a:pt x="381" y="1551"/>
                    </a:lnTo>
                    <a:lnTo>
                      <a:pt x="517" y="1633"/>
                    </a:lnTo>
                    <a:lnTo>
                      <a:pt x="599" y="1660"/>
                    </a:lnTo>
                    <a:lnTo>
                      <a:pt x="681" y="1687"/>
                    </a:lnTo>
                    <a:lnTo>
                      <a:pt x="762" y="1701"/>
                    </a:lnTo>
                    <a:lnTo>
                      <a:pt x="939" y="1701"/>
                    </a:lnTo>
                    <a:lnTo>
                      <a:pt x="1021" y="1687"/>
                    </a:lnTo>
                    <a:lnTo>
                      <a:pt x="1102" y="1660"/>
                    </a:lnTo>
                    <a:lnTo>
                      <a:pt x="1184" y="1633"/>
                    </a:lnTo>
                    <a:lnTo>
                      <a:pt x="1334" y="1551"/>
                    </a:lnTo>
                    <a:lnTo>
                      <a:pt x="1456" y="1456"/>
                    </a:lnTo>
                    <a:lnTo>
                      <a:pt x="1565" y="1320"/>
                    </a:lnTo>
                    <a:lnTo>
                      <a:pt x="1646" y="1184"/>
                    </a:lnTo>
                    <a:lnTo>
                      <a:pt x="1674" y="1102"/>
                    </a:lnTo>
                    <a:lnTo>
                      <a:pt x="1687" y="1021"/>
                    </a:lnTo>
                    <a:lnTo>
                      <a:pt x="1701" y="939"/>
                    </a:lnTo>
                    <a:lnTo>
                      <a:pt x="1701" y="844"/>
                    </a:lnTo>
                    <a:lnTo>
                      <a:pt x="1701" y="762"/>
                    </a:lnTo>
                    <a:lnTo>
                      <a:pt x="1687" y="681"/>
                    </a:lnTo>
                    <a:lnTo>
                      <a:pt x="1674" y="599"/>
                    </a:lnTo>
                    <a:lnTo>
                      <a:pt x="1646" y="517"/>
                    </a:lnTo>
                    <a:lnTo>
                      <a:pt x="1565" y="368"/>
                    </a:lnTo>
                    <a:lnTo>
                      <a:pt x="1456" y="245"/>
                    </a:lnTo>
                    <a:lnTo>
                      <a:pt x="1334" y="137"/>
                    </a:lnTo>
                    <a:lnTo>
                      <a:pt x="1184" y="55"/>
                    </a:lnTo>
                    <a:lnTo>
                      <a:pt x="1102" y="28"/>
                    </a:lnTo>
                    <a:lnTo>
                      <a:pt x="1021" y="14"/>
                    </a:lnTo>
                    <a:lnTo>
                      <a:pt x="939" y="1"/>
                    </a:lnTo>
                    <a:close/>
                  </a:path>
                </a:pathLst>
              </a:custGeom>
              <a:solidFill>
                <a:schemeClr val="dk1"/>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23" name="Google Shape;1123;p28"/>
              <p:cNvSpPr/>
              <p:nvPr/>
            </p:nvSpPr>
            <p:spPr>
              <a:xfrm>
                <a:off x="1434252" y="1530354"/>
                <a:ext cx="395837" cy="395808"/>
              </a:xfrm>
              <a:custGeom>
                <a:avLst/>
                <a:gdLst/>
                <a:ahLst/>
                <a:cxnLst/>
                <a:rect l="l" t="t" r="r" b="b"/>
                <a:pathLst>
                  <a:path w="13441" h="13440" extrusionOk="0">
                    <a:moveTo>
                      <a:pt x="6571" y="0"/>
                    </a:moveTo>
                    <a:lnTo>
                      <a:pt x="6408" y="14"/>
                    </a:lnTo>
                    <a:lnTo>
                      <a:pt x="6190" y="28"/>
                    </a:lnTo>
                    <a:lnTo>
                      <a:pt x="5959" y="41"/>
                    </a:lnTo>
                    <a:lnTo>
                      <a:pt x="5646" y="96"/>
                    </a:lnTo>
                    <a:lnTo>
                      <a:pt x="5319" y="150"/>
                    </a:lnTo>
                    <a:lnTo>
                      <a:pt x="5007" y="218"/>
                    </a:lnTo>
                    <a:lnTo>
                      <a:pt x="4707" y="313"/>
                    </a:lnTo>
                    <a:lnTo>
                      <a:pt x="4408" y="409"/>
                    </a:lnTo>
                    <a:lnTo>
                      <a:pt x="4122" y="531"/>
                    </a:lnTo>
                    <a:lnTo>
                      <a:pt x="3837" y="653"/>
                    </a:lnTo>
                    <a:lnTo>
                      <a:pt x="3551" y="803"/>
                    </a:lnTo>
                    <a:lnTo>
                      <a:pt x="3279" y="953"/>
                    </a:lnTo>
                    <a:lnTo>
                      <a:pt x="3021" y="1116"/>
                    </a:lnTo>
                    <a:lnTo>
                      <a:pt x="2762" y="1293"/>
                    </a:lnTo>
                    <a:lnTo>
                      <a:pt x="2517" y="1483"/>
                    </a:lnTo>
                    <a:lnTo>
                      <a:pt x="2286" y="1674"/>
                    </a:lnTo>
                    <a:lnTo>
                      <a:pt x="2055" y="1891"/>
                    </a:lnTo>
                    <a:lnTo>
                      <a:pt x="1837" y="2109"/>
                    </a:lnTo>
                    <a:lnTo>
                      <a:pt x="1633" y="2340"/>
                    </a:lnTo>
                    <a:lnTo>
                      <a:pt x="1538" y="2449"/>
                    </a:lnTo>
                    <a:lnTo>
                      <a:pt x="1443" y="2558"/>
                    </a:lnTo>
                    <a:lnTo>
                      <a:pt x="1361" y="2667"/>
                    </a:lnTo>
                    <a:lnTo>
                      <a:pt x="1361" y="2680"/>
                    </a:lnTo>
                    <a:lnTo>
                      <a:pt x="1307" y="2748"/>
                    </a:lnTo>
                    <a:lnTo>
                      <a:pt x="1266" y="2803"/>
                    </a:lnTo>
                    <a:lnTo>
                      <a:pt x="1252" y="2816"/>
                    </a:lnTo>
                    <a:lnTo>
                      <a:pt x="1116" y="3007"/>
                    </a:lnTo>
                    <a:lnTo>
                      <a:pt x="994" y="3211"/>
                    </a:lnTo>
                    <a:lnTo>
                      <a:pt x="871" y="3415"/>
                    </a:lnTo>
                    <a:lnTo>
                      <a:pt x="763" y="3619"/>
                    </a:lnTo>
                    <a:lnTo>
                      <a:pt x="654" y="3836"/>
                    </a:lnTo>
                    <a:lnTo>
                      <a:pt x="545" y="4054"/>
                    </a:lnTo>
                    <a:lnTo>
                      <a:pt x="463" y="4285"/>
                    </a:lnTo>
                    <a:lnTo>
                      <a:pt x="382" y="4503"/>
                    </a:lnTo>
                    <a:lnTo>
                      <a:pt x="300" y="4734"/>
                    </a:lnTo>
                    <a:lnTo>
                      <a:pt x="232" y="4965"/>
                    </a:lnTo>
                    <a:lnTo>
                      <a:pt x="178" y="5210"/>
                    </a:lnTo>
                    <a:lnTo>
                      <a:pt x="123" y="5455"/>
                    </a:lnTo>
                    <a:lnTo>
                      <a:pt x="82" y="5700"/>
                    </a:lnTo>
                    <a:lnTo>
                      <a:pt x="42" y="5945"/>
                    </a:lnTo>
                    <a:lnTo>
                      <a:pt x="28" y="6190"/>
                    </a:lnTo>
                    <a:lnTo>
                      <a:pt x="14" y="6448"/>
                    </a:lnTo>
                    <a:lnTo>
                      <a:pt x="1" y="6720"/>
                    </a:lnTo>
                    <a:lnTo>
                      <a:pt x="14" y="7006"/>
                    </a:lnTo>
                    <a:lnTo>
                      <a:pt x="28" y="7278"/>
                    </a:lnTo>
                    <a:lnTo>
                      <a:pt x="55" y="7536"/>
                    </a:lnTo>
                    <a:lnTo>
                      <a:pt x="82" y="7808"/>
                    </a:lnTo>
                    <a:lnTo>
                      <a:pt x="137" y="8067"/>
                    </a:lnTo>
                    <a:lnTo>
                      <a:pt x="191" y="8325"/>
                    </a:lnTo>
                    <a:lnTo>
                      <a:pt x="259" y="8570"/>
                    </a:lnTo>
                    <a:lnTo>
                      <a:pt x="341" y="8829"/>
                    </a:lnTo>
                    <a:lnTo>
                      <a:pt x="422" y="9073"/>
                    </a:lnTo>
                    <a:lnTo>
                      <a:pt x="518" y="9305"/>
                    </a:lnTo>
                    <a:lnTo>
                      <a:pt x="613" y="9549"/>
                    </a:lnTo>
                    <a:lnTo>
                      <a:pt x="735" y="9781"/>
                    </a:lnTo>
                    <a:lnTo>
                      <a:pt x="858" y="9998"/>
                    </a:lnTo>
                    <a:lnTo>
                      <a:pt x="980" y="10216"/>
                    </a:lnTo>
                    <a:lnTo>
                      <a:pt x="1116" y="10434"/>
                    </a:lnTo>
                    <a:lnTo>
                      <a:pt x="1266" y="10638"/>
                    </a:lnTo>
                    <a:lnTo>
                      <a:pt x="1415" y="10842"/>
                    </a:lnTo>
                    <a:lnTo>
                      <a:pt x="1429" y="10869"/>
                    </a:lnTo>
                    <a:lnTo>
                      <a:pt x="1511" y="10964"/>
                    </a:lnTo>
                    <a:lnTo>
                      <a:pt x="1565" y="11032"/>
                    </a:lnTo>
                    <a:lnTo>
                      <a:pt x="1619" y="11100"/>
                    </a:lnTo>
                    <a:lnTo>
                      <a:pt x="1715" y="11209"/>
                    </a:lnTo>
                    <a:lnTo>
                      <a:pt x="1810" y="11304"/>
                    </a:lnTo>
                    <a:lnTo>
                      <a:pt x="1824" y="11318"/>
                    </a:lnTo>
                    <a:lnTo>
                      <a:pt x="2028" y="11522"/>
                    </a:lnTo>
                    <a:lnTo>
                      <a:pt x="2232" y="11726"/>
                    </a:lnTo>
                    <a:lnTo>
                      <a:pt x="2449" y="11916"/>
                    </a:lnTo>
                    <a:lnTo>
                      <a:pt x="2680" y="12093"/>
                    </a:lnTo>
                    <a:lnTo>
                      <a:pt x="2925" y="12270"/>
                    </a:lnTo>
                    <a:lnTo>
                      <a:pt x="3170" y="12433"/>
                    </a:lnTo>
                    <a:lnTo>
                      <a:pt x="3415" y="12583"/>
                    </a:lnTo>
                    <a:lnTo>
                      <a:pt x="3673" y="12719"/>
                    </a:lnTo>
                    <a:lnTo>
                      <a:pt x="3946" y="12841"/>
                    </a:lnTo>
                    <a:lnTo>
                      <a:pt x="4218" y="12964"/>
                    </a:lnTo>
                    <a:lnTo>
                      <a:pt x="4490" y="13059"/>
                    </a:lnTo>
                    <a:lnTo>
                      <a:pt x="4775" y="13154"/>
                    </a:lnTo>
                    <a:lnTo>
                      <a:pt x="5061" y="13236"/>
                    </a:lnTo>
                    <a:lnTo>
                      <a:pt x="5360" y="13304"/>
                    </a:lnTo>
                    <a:lnTo>
                      <a:pt x="5659" y="13358"/>
                    </a:lnTo>
                    <a:lnTo>
                      <a:pt x="5959" y="13399"/>
                    </a:lnTo>
                    <a:lnTo>
                      <a:pt x="6190" y="13426"/>
                    </a:lnTo>
                    <a:lnTo>
                      <a:pt x="6408" y="13440"/>
                    </a:lnTo>
                    <a:lnTo>
                      <a:pt x="6979" y="13440"/>
                    </a:lnTo>
                    <a:lnTo>
                      <a:pt x="7265" y="13426"/>
                    </a:lnTo>
                    <a:lnTo>
                      <a:pt x="7333" y="13413"/>
                    </a:lnTo>
                    <a:lnTo>
                      <a:pt x="7645" y="13385"/>
                    </a:lnTo>
                    <a:lnTo>
                      <a:pt x="7945" y="13331"/>
                    </a:lnTo>
                    <a:lnTo>
                      <a:pt x="8258" y="13263"/>
                    </a:lnTo>
                    <a:lnTo>
                      <a:pt x="8557" y="13195"/>
                    </a:lnTo>
                    <a:lnTo>
                      <a:pt x="8842" y="13100"/>
                    </a:lnTo>
                    <a:lnTo>
                      <a:pt x="9128" y="12991"/>
                    </a:lnTo>
                    <a:lnTo>
                      <a:pt x="9414" y="12882"/>
                    </a:lnTo>
                    <a:lnTo>
                      <a:pt x="9686" y="12760"/>
                    </a:lnTo>
                    <a:lnTo>
                      <a:pt x="9958" y="12610"/>
                    </a:lnTo>
                    <a:lnTo>
                      <a:pt x="10216" y="12460"/>
                    </a:lnTo>
                    <a:lnTo>
                      <a:pt x="10475" y="12297"/>
                    </a:lnTo>
                    <a:lnTo>
                      <a:pt x="10720" y="12134"/>
                    </a:lnTo>
                    <a:lnTo>
                      <a:pt x="10951" y="11944"/>
                    </a:lnTo>
                    <a:lnTo>
                      <a:pt x="11182" y="11753"/>
                    </a:lnTo>
                    <a:lnTo>
                      <a:pt x="11400" y="11549"/>
                    </a:lnTo>
                    <a:lnTo>
                      <a:pt x="11604" y="11331"/>
                    </a:lnTo>
                    <a:lnTo>
                      <a:pt x="11617" y="11318"/>
                    </a:lnTo>
                    <a:lnTo>
                      <a:pt x="11821" y="11100"/>
                    </a:lnTo>
                    <a:lnTo>
                      <a:pt x="11998" y="10883"/>
                    </a:lnTo>
                    <a:lnTo>
                      <a:pt x="12012" y="10869"/>
                    </a:lnTo>
                    <a:lnTo>
                      <a:pt x="12175" y="10665"/>
                    </a:lnTo>
                    <a:lnTo>
                      <a:pt x="12311" y="10447"/>
                    </a:lnTo>
                    <a:lnTo>
                      <a:pt x="12447" y="10230"/>
                    </a:lnTo>
                    <a:lnTo>
                      <a:pt x="12583" y="10012"/>
                    </a:lnTo>
                    <a:lnTo>
                      <a:pt x="12706" y="9781"/>
                    </a:lnTo>
                    <a:lnTo>
                      <a:pt x="12814" y="9549"/>
                    </a:lnTo>
                    <a:lnTo>
                      <a:pt x="12923" y="9318"/>
                    </a:lnTo>
                    <a:lnTo>
                      <a:pt x="13018" y="9073"/>
                    </a:lnTo>
                    <a:lnTo>
                      <a:pt x="13100" y="8829"/>
                    </a:lnTo>
                    <a:lnTo>
                      <a:pt x="13182" y="8584"/>
                    </a:lnTo>
                    <a:lnTo>
                      <a:pt x="13250" y="8325"/>
                    </a:lnTo>
                    <a:lnTo>
                      <a:pt x="13304" y="8067"/>
                    </a:lnTo>
                    <a:lnTo>
                      <a:pt x="13359" y="7808"/>
                    </a:lnTo>
                    <a:lnTo>
                      <a:pt x="13386" y="7550"/>
                    </a:lnTo>
                    <a:lnTo>
                      <a:pt x="13413" y="7278"/>
                    </a:lnTo>
                    <a:lnTo>
                      <a:pt x="13440" y="7006"/>
                    </a:lnTo>
                    <a:lnTo>
                      <a:pt x="13440" y="6720"/>
                    </a:lnTo>
                    <a:lnTo>
                      <a:pt x="13440" y="6448"/>
                    </a:lnTo>
                    <a:lnTo>
                      <a:pt x="13413" y="6190"/>
                    </a:lnTo>
                    <a:lnTo>
                      <a:pt x="13399" y="5945"/>
                    </a:lnTo>
                    <a:lnTo>
                      <a:pt x="13359" y="5700"/>
                    </a:lnTo>
                    <a:lnTo>
                      <a:pt x="13318" y="5455"/>
                    </a:lnTo>
                    <a:lnTo>
                      <a:pt x="13263" y="5210"/>
                    </a:lnTo>
                    <a:lnTo>
                      <a:pt x="13209" y="4965"/>
                    </a:lnTo>
                    <a:lnTo>
                      <a:pt x="13141" y="4734"/>
                    </a:lnTo>
                    <a:lnTo>
                      <a:pt x="13059" y="4503"/>
                    </a:lnTo>
                    <a:lnTo>
                      <a:pt x="12978" y="4285"/>
                    </a:lnTo>
                    <a:lnTo>
                      <a:pt x="12896" y="4054"/>
                    </a:lnTo>
                    <a:lnTo>
                      <a:pt x="12787" y="3836"/>
                    </a:lnTo>
                    <a:lnTo>
                      <a:pt x="12678" y="3619"/>
                    </a:lnTo>
                    <a:lnTo>
                      <a:pt x="12570" y="3415"/>
                    </a:lnTo>
                    <a:lnTo>
                      <a:pt x="12447" y="3211"/>
                    </a:lnTo>
                    <a:lnTo>
                      <a:pt x="12325" y="3007"/>
                    </a:lnTo>
                    <a:lnTo>
                      <a:pt x="12189" y="2816"/>
                    </a:lnTo>
                    <a:lnTo>
                      <a:pt x="12175" y="2789"/>
                    </a:lnTo>
                    <a:lnTo>
                      <a:pt x="11998" y="2571"/>
                    </a:lnTo>
                    <a:lnTo>
                      <a:pt x="11821" y="2340"/>
                    </a:lnTo>
                    <a:lnTo>
                      <a:pt x="11808" y="2327"/>
                    </a:lnTo>
                    <a:lnTo>
                      <a:pt x="11590" y="2095"/>
                    </a:lnTo>
                    <a:lnTo>
                      <a:pt x="11373" y="1878"/>
                    </a:lnTo>
                    <a:lnTo>
                      <a:pt x="11128" y="1660"/>
                    </a:lnTo>
                    <a:lnTo>
                      <a:pt x="10883" y="1456"/>
                    </a:lnTo>
                    <a:lnTo>
                      <a:pt x="10638" y="1266"/>
                    </a:lnTo>
                    <a:lnTo>
                      <a:pt x="10366" y="1089"/>
                    </a:lnTo>
                    <a:lnTo>
                      <a:pt x="10094" y="912"/>
                    </a:lnTo>
                    <a:lnTo>
                      <a:pt x="9822" y="762"/>
                    </a:lnTo>
                    <a:lnTo>
                      <a:pt x="9536" y="626"/>
                    </a:lnTo>
                    <a:lnTo>
                      <a:pt x="9237" y="490"/>
                    </a:lnTo>
                    <a:lnTo>
                      <a:pt x="8938" y="381"/>
                    </a:lnTo>
                    <a:lnTo>
                      <a:pt x="8625" y="273"/>
                    </a:lnTo>
                    <a:lnTo>
                      <a:pt x="8312" y="191"/>
                    </a:lnTo>
                    <a:lnTo>
                      <a:pt x="7985" y="123"/>
                    </a:lnTo>
                    <a:lnTo>
                      <a:pt x="7659" y="68"/>
                    </a:lnTo>
                    <a:lnTo>
                      <a:pt x="7333" y="28"/>
                    </a:lnTo>
                    <a:lnTo>
                      <a:pt x="7265" y="28"/>
                    </a:lnTo>
                    <a:lnTo>
                      <a:pt x="6979" y="14"/>
                    </a:lnTo>
                    <a:lnTo>
                      <a:pt x="6734"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24" name="Google Shape;1124;p28"/>
              <p:cNvSpPr/>
              <p:nvPr/>
            </p:nvSpPr>
            <p:spPr>
              <a:xfrm>
                <a:off x="1524783" y="1624095"/>
                <a:ext cx="214749" cy="214749"/>
              </a:xfrm>
              <a:custGeom>
                <a:avLst/>
                <a:gdLst/>
                <a:ahLst/>
                <a:cxnLst/>
                <a:rect l="l" t="t" r="r" b="b"/>
                <a:pathLst>
                  <a:path w="7292" h="7292" extrusionOk="0">
                    <a:moveTo>
                      <a:pt x="3646" y="0"/>
                    </a:moveTo>
                    <a:lnTo>
                      <a:pt x="3456" y="14"/>
                    </a:lnTo>
                    <a:lnTo>
                      <a:pt x="3279" y="28"/>
                    </a:lnTo>
                    <a:lnTo>
                      <a:pt x="3089" y="41"/>
                    </a:lnTo>
                    <a:lnTo>
                      <a:pt x="2912" y="82"/>
                    </a:lnTo>
                    <a:lnTo>
                      <a:pt x="2735" y="123"/>
                    </a:lnTo>
                    <a:lnTo>
                      <a:pt x="2558" y="164"/>
                    </a:lnTo>
                    <a:lnTo>
                      <a:pt x="2395" y="232"/>
                    </a:lnTo>
                    <a:lnTo>
                      <a:pt x="2232" y="286"/>
                    </a:lnTo>
                    <a:lnTo>
                      <a:pt x="2069" y="368"/>
                    </a:lnTo>
                    <a:lnTo>
                      <a:pt x="1905" y="449"/>
                    </a:lnTo>
                    <a:lnTo>
                      <a:pt x="1756" y="531"/>
                    </a:lnTo>
                    <a:lnTo>
                      <a:pt x="1606" y="626"/>
                    </a:lnTo>
                    <a:lnTo>
                      <a:pt x="1470" y="735"/>
                    </a:lnTo>
                    <a:lnTo>
                      <a:pt x="1334" y="844"/>
                    </a:lnTo>
                    <a:lnTo>
                      <a:pt x="1198" y="953"/>
                    </a:lnTo>
                    <a:lnTo>
                      <a:pt x="1076" y="1075"/>
                    </a:lnTo>
                    <a:lnTo>
                      <a:pt x="953" y="1197"/>
                    </a:lnTo>
                    <a:lnTo>
                      <a:pt x="831" y="1334"/>
                    </a:lnTo>
                    <a:lnTo>
                      <a:pt x="722" y="1470"/>
                    </a:lnTo>
                    <a:lnTo>
                      <a:pt x="627" y="1606"/>
                    </a:lnTo>
                    <a:lnTo>
                      <a:pt x="531" y="1755"/>
                    </a:lnTo>
                    <a:lnTo>
                      <a:pt x="436" y="1918"/>
                    </a:lnTo>
                    <a:lnTo>
                      <a:pt x="368" y="2068"/>
                    </a:lnTo>
                    <a:lnTo>
                      <a:pt x="287" y="2231"/>
                    </a:lnTo>
                    <a:lnTo>
                      <a:pt x="219" y="2395"/>
                    </a:lnTo>
                    <a:lnTo>
                      <a:pt x="164" y="2571"/>
                    </a:lnTo>
                    <a:lnTo>
                      <a:pt x="123" y="2735"/>
                    </a:lnTo>
                    <a:lnTo>
                      <a:pt x="83" y="2911"/>
                    </a:lnTo>
                    <a:lnTo>
                      <a:pt x="42" y="3088"/>
                    </a:lnTo>
                    <a:lnTo>
                      <a:pt x="15" y="3279"/>
                    </a:lnTo>
                    <a:lnTo>
                      <a:pt x="1" y="3456"/>
                    </a:lnTo>
                    <a:lnTo>
                      <a:pt x="1" y="3646"/>
                    </a:lnTo>
                    <a:lnTo>
                      <a:pt x="1" y="3836"/>
                    </a:lnTo>
                    <a:lnTo>
                      <a:pt x="15" y="4027"/>
                    </a:lnTo>
                    <a:lnTo>
                      <a:pt x="42" y="4204"/>
                    </a:lnTo>
                    <a:lnTo>
                      <a:pt x="83" y="4380"/>
                    </a:lnTo>
                    <a:lnTo>
                      <a:pt x="123" y="4557"/>
                    </a:lnTo>
                    <a:lnTo>
                      <a:pt x="164" y="4734"/>
                    </a:lnTo>
                    <a:lnTo>
                      <a:pt x="219" y="4897"/>
                    </a:lnTo>
                    <a:lnTo>
                      <a:pt x="287" y="5074"/>
                    </a:lnTo>
                    <a:lnTo>
                      <a:pt x="368" y="5224"/>
                    </a:lnTo>
                    <a:lnTo>
                      <a:pt x="436" y="5387"/>
                    </a:lnTo>
                    <a:lnTo>
                      <a:pt x="531" y="5537"/>
                    </a:lnTo>
                    <a:lnTo>
                      <a:pt x="627" y="5686"/>
                    </a:lnTo>
                    <a:lnTo>
                      <a:pt x="722" y="5836"/>
                    </a:lnTo>
                    <a:lnTo>
                      <a:pt x="831" y="5972"/>
                    </a:lnTo>
                    <a:lnTo>
                      <a:pt x="953" y="6094"/>
                    </a:lnTo>
                    <a:lnTo>
                      <a:pt x="1076" y="6230"/>
                    </a:lnTo>
                    <a:lnTo>
                      <a:pt x="1198" y="6353"/>
                    </a:lnTo>
                    <a:lnTo>
                      <a:pt x="1334" y="6462"/>
                    </a:lnTo>
                    <a:lnTo>
                      <a:pt x="1470" y="6570"/>
                    </a:lnTo>
                    <a:lnTo>
                      <a:pt x="1606" y="6666"/>
                    </a:lnTo>
                    <a:lnTo>
                      <a:pt x="1756" y="6761"/>
                    </a:lnTo>
                    <a:lnTo>
                      <a:pt x="1905" y="6856"/>
                    </a:lnTo>
                    <a:lnTo>
                      <a:pt x="2069" y="6938"/>
                    </a:lnTo>
                    <a:lnTo>
                      <a:pt x="2232" y="7006"/>
                    </a:lnTo>
                    <a:lnTo>
                      <a:pt x="2395" y="7074"/>
                    </a:lnTo>
                    <a:lnTo>
                      <a:pt x="2558" y="7128"/>
                    </a:lnTo>
                    <a:lnTo>
                      <a:pt x="2735" y="7183"/>
                    </a:lnTo>
                    <a:lnTo>
                      <a:pt x="2912" y="7223"/>
                    </a:lnTo>
                    <a:lnTo>
                      <a:pt x="3089" y="7251"/>
                    </a:lnTo>
                    <a:lnTo>
                      <a:pt x="3279" y="7278"/>
                    </a:lnTo>
                    <a:lnTo>
                      <a:pt x="3456" y="7291"/>
                    </a:lnTo>
                    <a:lnTo>
                      <a:pt x="3837" y="7291"/>
                    </a:lnTo>
                    <a:lnTo>
                      <a:pt x="4014" y="7278"/>
                    </a:lnTo>
                    <a:lnTo>
                      <a:pt x="4204" y="7251"/>
                    </a:lnTo>
                    <a:lnTo>
                      <a:pt x="4381" y="7223"/>
                    </a:lnTo>
                    <a:lnTo>
                      <a:pt x="4558" y="7183"/>
                    </a:lnTo>
                    <a:lnTo>
                      <a:pt x="4735" y="7128"/>
                    </a:lnTo>
                    <a:lnTo>
                      <a:pt x="4898" y="7074"/>
                    </a:lnTo>
                    <a:lnTo>
                      <a:pt x="5061" y="7006"/>
                    </a:lnTo>
                    <a:lnTo>
                      <a:pt x="5224" y="6938"/>
                    </a:lnTo>
                    <a:lnTo>
                      <a:pt x="5388" y="6856"/>
                    </a:lnTo>
                    <a:lnTo>
                      <a:pt x="5537" y="6761"/>
                    </a:lnTo>
                    <a:lnTo>
                      <a:pt x="5687" y="6666"/>
                    </a:lnTo>
                    <a:lnTo>
                      <a:pt x="5823" y="6570"/>
                    </a:lnTo>
                    <a:lnTo>
                      <a:pt x="5959" y="6462"/>
                    </a:lnTo>
                    <a:lnTo>
                      <a:pt x="6095" y="6353"/>
                    </a:lnTo>
                    <a:lnTo>
                      <a:pt x="6217" y="6230"/>
                    </a:lnTo>
                    <a:lnTo>
                      <a:pt x="6340" y="6094"/>
                    </a:lnTo>
                    <a:lnTo>
                      <a:pt x="6462" y="5972"/>
                    </a:lnTo>
                    <a:lnTo>
                      <a:pt x="6571" y="5836"/>
                    </a:lnTo>
                    <a:lnTo>
                      <a:pt x="6666" y="5686"/>
                    </a:lnTo>
                    <a:lnTo>
                      <a:pt x="6761" y="5537"/>
                    </a:lnTo>
                    <a:lnTo>
                      <a:pt x="6857" y="5387"/>
                    </a:lnTo>
                    <a:lnTo>
                      <a:pt x="6938" y="5224"/>
                    </a:lnTo>
                    <a:lnTo>
                      <a:pt x="7006" y="5074"/>
                    </a:lnTo>
                    <a:lnTo>
                      <a:pt x="7074" y="4897"/>
                    </a:lnTo>
                    <a:lnTo>
                      <a:pt x="7129" y="4734"/>
                    </a:lnTo>
                    <a:lnTo>
                      <a:pt x="7183" y="4557"/>
                    </a:lnTo>
                    <a:lnTo>
                      <a:pt x="7210" y="4380"/>
                    </a:lnTo>
                    <a:lnTo>
                      <a:pt x="7251" y="4204"/>
                    </a:lnTo>
                    <a:lnTo>
                      <a:pt x="7278" y="4027"/>
                    </a:lnTo>
                    <a:lnTo>
                      <a:pt x="7292" y="3836"/>
                    </a:lnTo>
                    <a:lnTo>
                      <a:pt x="7292" y="3646"/>
                    </a:lnTo>
                    <a:lnTo>
                      <a:pt x="7292" y="3456"/>
                    </a:lnTo>
                    <a:lnTo>
                      <a:pt x="7278" y="3279"/>
                    </a:lnTo>
                    <a:lnTo>
                      <a:pt x="7251" y="3088"/>
                    </a:lnTo>
                    <a:lnTo>
                      <a:pt x="7210" y="2911"/>
                    </a:lnTo>
                    <a:lnTo>
                      <a:pt x="7183" y="2735"/>
                    </a:lnTo>
                    <a:lnTo>
                      <a:pt x="7129" y="2571"/>
                    </a:lnTo>
                    <a:lnTo>
                      <a:pt x="7074" y="2395"/>
                    </a:lnTo>
                    <a:lnTo>
                      <a:pt x="7006" y="2231"/>
                    </a:lnTo>
                    <a:lnTo>
                      <a:pt x="6938" y="2068"/>
                    </a:lnTo>
                    <a:lnTo>
                      <a:pt x="6857" y="1918"/>
                    </a:lnTo>
                    <a:lnTo>
                      <a:pt x="6761" y="1755"/>
                    </a:lnTo>
                    <a:lnTo>
                      <a:pt x="6666" y="1606"/>
                    </a:lnTo>
                    <a:lnTo>
                      <a:pt x="6571" y="1470"/>
                    </a:lnTo>
                    <a:lnTo>
                      <a:pt x="6462" y="1334"/>
                    </a:lnTo>
                    <a:lnTo>
                      <a:pt x="6340" y="1197"/>
                    </a:lnTo>
                    <a:lnTo>
                      <a:pt x="6217" y="1075"/>
                    </a:lnTo>
                    <a:lnTo>
                      <a:pt x="6095" y="953"/>
                    </a:lnTo>
                    <a:lnTo>
                      <a:pt x="5959" y="844"/>
                    </a:lnTo>
                    <a:lnTo>
                      <a:pt x="5823" y="735"/>
                    </a:lnTo>
                    <a:lnTo>
                      <a:pt x="5687" y="626"/>
                    </a:lnTo>
                    <a:lnTo>
                      <a:pt x="5537" y="531"/>
                    </a:lnTo>
                    <a:lnTo>
                      <a:pt x="5388" y="449"/>
                    </a:lnTo>
                    <a:lnTo>
                      <a:pt x="5224" y="368"/>
                    </a:lnTo>
                    <a:lnTo>
                      <a:pt x="5061" y="286"/>
                    </a:lnTo>
                    <a:lnTo>
                      <a:pt x="4898" y="232"/>
                    </a:lnTo>
                    <a:lnTo>
                      <a:pt x="4735" y="164"/>
                    </a:lnTo>
                    <a:lnTo>
                      <a:pt x="4558" y="123"/>
                    </a:lnTo>
                    <a:lnTo>
                      <a:pt x="4381" y="82"/>
                    </a:lnTo>
                    <a:lnTo>
                      <a:pt x="4204" y="41"/>
                    </a:lnTo>
                    <a:lnTo>
                      <a:pt x="4014" y="28"/>
                    </a:lnTo>
                    <a:lnTo>
                      <a:pt x="3837" y="14"/>
                    </a:lnTo>
                    <a:lnTo>
                      <a:pt x="3646" y="0"/>
                    </a:ln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25" name="Google Shape;1125;p28"/>
              <p:cNvSpPr/>
              <p:nvPr/>
            </p:nvSpPr>
            <p:spPr>
              <a:xfrm>
                <a:off x="1570461" y="1669773"/>
                <a:ext cx="123808" cy="123808"/>
              </a:xfrm>
              <a:custGeom>
                <a:avLst/>
                <a:gdLst/>
                <a:ahLst/>
                <a:cxnLst/>
                <a:rect l="l" t="t" r="r" b="b"/>
                <a:pathLst>
                  <a:path w="4204" h="4204" extrusionOk="0">
                    <a:moveTo>
                      <a:pt x="2095" y="0"/>
                    </a:moveTo>
                    <a:lnTo>
                      <a:pt x="1878" y="14"/>
                    </a:lnTo>
                    <a:lnTo>
                      <a:pt x="1674" y="41"/>
                    </a:lnTo>
                    <a:lnTo>
                      <a:pt x="1470" y="95"/>
                    </a:lnTo>
                    <a:lnTo>
                      <a:pt x="1279" y="163"/>
                    </a:lnTo>
                    <a:lnTo>
                      <a:pt x="1089" y="245"/>
                    </a:lnTo>
                    <a:lnTo>
                      <a:pt x="926" y="354"/>
                    </a:lnTo>
                    <a:lnTo>
                      <a:pt x="762" y="476"/>
                    </a:lnTo>
                    <a:lnTo>
                      <a:pt x="613" y="612"/>
                    </a:lnTo>
                    <a:lnTo>
                      <a:pt x="477" y="762"/>
                    </a:lnTo>
                    <a:lnTo>
                      <a:pt x="354" y="925"/>
                    </a:lnTo>
                    <a:lnTo>
                      <a:pt x="245" y="1102"/>
                    </a:lnTo>
                    <a:lnTo>
                      <a:pt x="164" y="1279"/>
                    </a:lnTo>
                    <a:lnTo>
                      <a:pt x="82" y="1469"/>
                    </a:lnTo>
                    <a:lnTo>
                      <a:pt x="41" y="1673"/>
                    </a:lnTo>
                    <a:lnTo>
                      <a:pt x="1" y="1877"/>
                    </a:lnTo>
                    <a:lnTo>
                      <a:pt x="1" y="2095"/>
                    </a:lnTo>
                    <a:lnTo>
                      <a:pt x="1" y="2313"/>
                    </a:lnTo>
                    <a:lnTo>
                      <a:pt x="41" y="2517"/>
                    </a:lnTo>
                    <a:lnTo>
                      <a:pt x="82" y="2721"/>
                    </a:lnTo>
                    <a:lnTo>
                      <a:pt x="164" y="2911"/>
                    </a:lnTo>
                    <a:lnTo>
                      <a:pt x="245" y="3102"/>
                    </a:lnTo>
                    <a:lnTo>
                      <a:pt x="354" y="3278"/>
                    </a:lnTo>
                    <a:lnTo>
                      <a:pt x="477" y="3428"/>
                    </a:lnTo>
                    <a:lnTo>
                      <a:pt x="613" y="3578"/>
                    </a:lnTo>
                    <a:lnTo>
                      <a:pt x="762" y="3714"/>
                    </a:lnTo>
                    <a:lnTo>
                      <a:pt x="926" y="3836"/>
                    </a:lnTo>
                    <a:lnTo>
                      <a:pt x="1089" y="3945"/>
                    </a:lnTo>
                    <a:lnTo>
                      <a:pt x="1279" y="4040"/>
                    </a:lnTo>
                    <a:lnTo>
                      <a:pt x="1470" y="4108"/>
                    </a:lnTo>
                    <a:lnTo>
                      <a:pt x="1674" y="4163"/>
                    </a:lnTo>
                    <a:lnTo>
                      <a:pt x="1878" y="4190"/>
                    </a:lnTo>
                    <a:lnTo>
                      <a:pt x="2095" y="4203"/>
                    </a:lnTo>
                    <a:lnTo>
                      <a:pt x="2313" y="4190"/>
                    </a:lnTo>
                    <a:lnTo>
                      <a:pt x="2517" y="4163"/>
                    </a:lnTo>
                    <a:lnTo>
                      <a:pt x="2721" y="4108"/>
                    </a:lnTo>
                    <a:lnTo>
                      <a:pt x="2912" y="4040"/>
                    </a:lnTo>
                    <a:lnTo>
                      <a:pt x="3102" y="3945"/>
                    </a:lnTo>
                    <a:lnTo>
                      <a:pt x="3265" y="3836"/>
                    </a:lnTo>
                    <a:lnTo>
                      <a:pt x="3429" y="3714"/>
                    </a:lnTo>
                    <a:lnTo>
                      <a:pt x="3578" y="3578"/>
                    </a:lnTo>
                    <a:lnTo>
                      <a:pt x="3714" y="3428"/>
                    </a:lnTo>
                    <a:lnTo>
                      <a:pt x="3837" y="3278"/>
                    </a:lnTo>
                    <a:lnTo>
                      <a:pt x="3945" y="3102"/>
                    </a:lnTo>
                    <a:lnTo>
                      <a:pt x="4027" y="2911"/>
                    </a:lnTo>
                    <a:lnTo>
                      <a:pt x="4109" y="2721"/>
                    </a:lnTo>
                    <a:lnTo>
                      <a:pt x="4149" y="2517"/>
                    </a:lnTo>
                    <a:lnTo>
                      <a:pt x="4190" y="2313"/>
                    </a:lnTo>
                    <a:lnTo>
                      <a:pt x="4204" y="2095"/>
                    </a:lnTo>
                    <a:lnTo>
                      <a:pt x="4190" y="1877"/>
                    </a:lnTo>
                    <a:lnTo>
                      <a:pt x="4149" y="1673"/>
                    </a:lnTo>
                    <a:lnTo>
                      <a:pt x="4109" y="1469"/>
                    </a:lnTo>
                    <a:lnTo>
                      <a:pt x="4027" y="1279"/>
                    </a:lnTo>
                    <a:lnTo>
                      <a:pt x="3945" y="1102"/>
                    </a:lnTo>
                    <a:lnTo>
                      <a:pt x="3837" y="925"/>
                    </a:lnTo>
                    <a:lnTo>
                      <a:pt x="3714" y="762"/>
                    </a:lnTo>
                    <a:lnTo>
                      <a:pt x="3578" y="612"/>
                    </a:lnTo>
                    <a:lnTo>
                      <a:pt x="3429" y="476"/>
                    </a:lnTo>
                    <a:lnTo>
                      <a:pt x="3265" y="354"/>
                    </a:lnTo>
                    <a:lnTo>
                      <a:pt x="3102" y="245"/>
                    </a:lnTo>
                    <a:lnTo>
                      <a:pt x="2912" y="163"/>
                    </a:lnTo>
                    <a:lnTo>
                      <a:pt x="2721" y="95"/>
                    </a:lnTo>
                    <a:lnTo>
                      <a:pt x="2517" y="41"/>
                    </a:lnTo>
                    <a:lnTo>
                      <a:pt x="2313" y="14"/>
                    </a:lnTo>
                    <a:lnTo>
                      <a:pt x="2095" y="0"/>
                    </a:lnTo>
                    <a:close/>
                  </a:path>
                </a:pathLst>
              </a:custGeom>
              <a:solidFill>
                <a:schemeClr val="dk2"/>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26" name="Google Shape;1126;p28"/>
              <p:cNvSpPr/>
              <p:nvPr/>
            </p:nvSpPr>
            <p:spPr>
              <a:xfrm>
                <a:off x="1606920" y="1706615"/>
                <a:ext cx="50507" cy="50094"/>
              </a:xfrm>
              <a:custGeom>
                <a:avLst/>
                <a:gdLst/>
                <a:ahLst/>
                <a:cxnLst/>
                <a:rect l="l" t="t" r="r" b="b"/>
                <a:pathLst>
                  <a:path w="1715" h="1701" extrusionOk="0">
                    <a:moveTo>
                      <a:pt x="776" y="1"/>
                    </a:moveTo>
                    <a:lnTo>
                      <a:pt x="681" y="14"/>
                    </a:lnTo>
                    <a:lnTo>
                      <a:pt x="599" y="28"/>
                    </a:lnTo>
                    <a:lnTo>
                      <a:pt x="531" y="55"/>
                    </a:lnTo>
                    <a:lnTo>
                      <a:pt x="381" y="137"/>
                    </a:lnTo>
                    <a:lnTo>
                      <a:pt x="259" y="245"/>
                    </a:lnTo>
                    <a:lnTo>
                      <a:pt x="150" y="368"/>
                    </a:lnTo>
                    <a:lnTo>
                      <a:pt x="69" y="517"/>
                    </a:lnTo>
                    <a:lnTo>
                      <a:pt x="41" y="599"/>
                    </a:lnTo>
                    <a:lnTo>
                      <a:pt x="28" y="681"/>
                    </a:lnTo>
                    <a:lnTo>
                      <a:pt x="14" y="762"/>
                    </a:lnTo>
                    <a:lnTo>
                      <a:pt x="0" y="844"/>
                    </a:lnTo>
                    <a:lnTo>
                      <a:pt x="14" y="939"/>
                    </a:lnTo>
                    <a:lnTo>
                      <a:pt x="28" y="1021"/>
                    </a:lnTo>
                    <a:lnTo>
                      <a:pt x="41" y="1102"/>
                    </a:lnTo>
                    <a:lnTo>
                      <a:pt x="69" y="1184"/>
                    </a:lnTo>
                    <a:lnTo>
                      <a:pt x="150" y="1320"/>
                    </a:lnTo>
                    <a:lnTo>
                      <a:pt x="259" y="1456"/>
                    </a:lnTo>
                    <a:lnTo>
                      <a:pt x="381" y="1551"/>
                    </a:lnTo>
                    <a:lnTo>
                      <a:pt x="531" y="1633"/>
                    </a:lnTo>
                    <a:lnTo>
                      <a:pt x="599" y="1660"/>
                    </a:lnTo>
                    <a:lnTo>
                      <a:pt x="681" y="1687"/>
                    </a:lnTo>
                    <a:lnTo>
                      <a:pt x="776" y="1701"/>
                    </a:lnTo>
                    <a:lnTo>
                      <a:pt x="939" y="1701"/>
                    </a:lnTo>
                    <a:lnTo>
                      <a:pt x="1034" y="1687"/>
                    </a:lnTo>
                    <a:lnTo>
                      <a:pt x="1116" y="1660"/>
                    </a:lnTo>
                    <a:lnTo>
                      <a:pt x="1184" y="1633"/>
                    </a:lnTo>
                    <a:lnTo>
                      <a:pt x="1334" y="1551"/>
                    </a:lnTo>
                    <a:lnTo>
                      <a:pt x="1456" y="1456"/>
                    </a:lnTo>
                    <a:lnTo>
                      <a:pt x="1565" y="1320"/>
                    </a:lnTo>
                    <a:lnTo>
                      <a:pt x="1646" y="1184"/>
                    </a:lnTo>
                    <a:lnTo>
                      <a:pt x="1674" y="1102"/>
                    </a:lnTo>
                    <a:lnTo>
                      <a:pt x="1687" y="1021"/>
                    </a:lnTo>
                    <a:lnTo>
                      <a:pt x="1701" y="939"/>
                    </a:lnTo>
                    <a:lnTo>
                      <a:pt x="1714" y="844"/>
                    </a:lnTo>
                    <a:lnTo>
                      <a:pt x="1701" y="762"/>
                    </a:lnTo>
                    <a:lnTo>
                      <a:pt x="1687" y="681"/>
                    </a:lnTo>
                    <a:lnTo>
                      <a:pt x="1674" y="599"/>
                    </a:lnTo>
                    <a:lnTo>
                      <a:pt x="1646" y="517"/>
                    </a:lnTo>
                    <a:lnTo>
                      <a:pt x="1565" y="368"/>
                    </a:lnTo>
                    <a:lnTo>
                      <a:pt x="1456" y="245"/>
                    </a:lnTo>
                    <a:lnTo>
                      <a:pt x="1334" y="137"/>
                    </a:lnTo>
                    <a:lnTo>
                      <a:pt x="1184" y="55"/>
                    </a:lnTo>
                    <a:lnTo>
                      <a:pt x="1116" y="28"/>
                    </a:lnTo>
                    <a:lnTo>
                      <a:pt x="1034" y="14"/>
                    </a:lnTo>
                    <a:lnTo>
                      <a:pt x="939" y="1"/>
                    </a:lnTo>
                    <a:close/>
                  </a:path>
                </a:pathLst>
              </a:custGeom>
              <a:solidFill>
                <a:schemeClr val="dk1"/>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27" name="Google Shape;1127;p28"/>
              <p:cNvSpPr/>
              <p:nvPr/>
            </p:nvSpPr>
            <p:spPr>
              <a:xfrm>
                <a:off x="586989" y="4500406"/>
                <a:ext cx="1581170" cy="231565"/>
              </a:xfrm>
              <a:custGeom>
                <a:avLst/>
                <a:gdLst/>
                <a:ahLst/>
                <a:cxnLst/>
                <a:rect l="l" t="t" r="r" b="b"/>
                <a:pathLst>
                  <a:path w="53690" h="7863" extrusionOk="0">
                    <a:moveTo>
                      <a:pt x="26852" y="1"/>
                    </a:moveTo>
                    <a:lnTo>
                      <a:pt x="25464" y="14"/>
                    </a:lnTo>
                    <a:lnTo>
                      <a:pt x="24104" y="28"/>
                    </a:lnTo>
                    <a:lnTo>
                      <a:pt x="22757" y="55"/>
                    </a:lnTo>
                    <a:lnTo>
                      <a:pt x="21438" y="82"/>
                    </a:lnTo>
                    <a:lnTo>
                      <a:pt x="20146" y="123"/>
                    </a:lnTo>
                    <a:lnTo>
                      <a:pt x="18867" y="177"/>
                    </a:lnTo>
                    <a:lnTo>
                      <a:pt x="17616" y="245"/>
                    </a:lnTo>
                    <a:lnTo>
                      <a:pt x="16405" y="313"/>
                    </a:lnTo>
                    <a:lnTo>
                      <a:pt x="15208" y="395"/>
                    </a:lnTo>
                    <a:lnTo>
                      <a:pt x="14052" y="477"/>
                    </a:lnTo>
                    <a:lnTo>
                      <a:pt x="12923" y="572"/>
                    </a:lnTo>
                    <a:lnTo>
                      <a:pt x="11835" y="681"/>
                    </a:lnTo>
                    <a:lnTo>
                      <a:pt x="10787" y="790"/>
                    </a:lnTo>
                    <a:lnTo>
                      <a:pt x="9767" y="898"/>
                    </a:lnTo>
                    <a:lnTo>
                      <a:pt x="8801" y="1021"/>
                    </a:lnTo>
                    <a:lnTo>
                      <a:pt x="7863" y="1157"/>
                    </a:lnTo>
                    <a:lnTo>
                      <a:pt x="6978" y="1293"/>
                    </a:lnTo>
                    <a:lnTo>
                      <a:pt x="6135" y="1429"/>
                    </a:lnTo>
                    <a:lnTo>
                      <a:pt x="5332" y="1578"/>
                    </a:lnTo>
                    <a:lnTo>
                      <a:pt x="4584" y="1742"/>
                    </a:lnTo>
                    <a:lnTo>
                      <a:pt x="3891" y="1891"/>
                    </a:lnTo>
                    <a:lnTo>
                      <a:pt x="3251" y="2055"/>
                    </a:lnTo>
                    <a:lnTo>
                      <a:pt x="2653" y="2231"/>
                    </a:lnTo>
                    <a:lnTo>
                      <a:pt x="2109" y="2408"/>
                    </a:lnTo>
                    <a:lnTo>
                      <a:pt x="1633" y="2585"/>
                    </a:lnTo>
                    <a:lnTo>
                      <a:pt x="1211" y="2762"/>
                    </a:lnTo>
                    <a:lnTo>
                      <a:pt x="844" y="2952"/>
                    </a:lnTo>
                    <a:lnTo>
                      <a:pt x="694" y="3048"/>
                    </a:lnTo>
                    <a:lnTo>
                      <a:pt x="544" y="3143"/>
                    </a:lnTo>
                    <a:lnTo>
                      <a:pt x="422" y="3238"/>
                    </a:lnTo>
                    <a:lnTo>
                      <a:pt x="313" y="3333"/>
                    </a:lnTo>
                    <a:lnTo>
                      <a:pt x="218" y="3428"/>
                    </a:lnTo>
                    <a:lnTo>
                      <a:pt x="150" y="3537"/>
                    </a:lnTo>
                    <a:lnTo>
                      <a:pt x="82" y="3632"/>
                    </a:lnTo>
                    <a:lnTo>
                      <a:pt x="41" y="3728"/>
                    </a:lnTo>
                    <a:lnTo>
                      <a:pt x="14" y="3837"/>
                    </a:lnTo>
                    <a:lnTo>
                      <a:pt x="0" y="3932"/>
                    </a:lnTo>
                    <a:lnTo>
                      <a:pt x="14" y="4041"/>
                    </a:lnTo>
                    <a:lnTo>
                      <a:pt x="41" y="4136"/>
                    </a:lnTo>
                    <a:lnTo>
                      <a:pt x="82" y="4231"/>
                    </a:lnTo>
                    <a:lnTo>
                      <a:pt x="150" y="4340"/>
                    </a:lnTo>
                    <a:lnTo>
                      <a:pt x="218" y="4435"/>
                    </a:lnTo>
                    <a:lnTo>
                      <a:pt x="313" y="4530"/>
                    </a:lnTo>
                    <a:lnTo>
                      <a:pt x="422" y="4625"/>
                    </a:lnTo>
                    <a:lnTo>
                      <a:pt x="544" y="4721"/>
                    </a:lnTo>
                    <a:lnTo>
                      <a:pt x="694" y="4829"/>
                    </a:lnTo>
                    <a:lnTo>
                      <a:pt x="844" y="4911"/>
                    </a:lnTo>
                    <a:lnTo>
                      <a:pt x="1211" y="5102"/>
                    </a:lnTo>
                    <a:lnTo>
                      <a:pt x="1633" y="5292"/>
                    </a:lnTo>
                    <a:lnTo>
                      <a:pt x="2109" y="5469"/>
                    </a:lnTo>
                    <a:lnTo>
                      <a:pt x="2653" y="5646"/>
                    </a:lnTo>
                    <a:lnTo>
                      <a:pt x="3251" y="5809"/>
                    </a:lnTo>
                    <a:lnTo>
                      <a:pt x="3891" y="5972"/>
                    </a:lnTo>
                    <a:lnTo>
                      <a:pt x="4584" y="6135"/>
                    </a:lnTo>
                    <a:lnTo>
                      <a:pt x="5332" y="6285"/>
                    </a:lnTo>
                    <a:lnTo>
                      <a:pt x="6135" y="6435"/>
                    </a:lnTo>
                    <a:lnTo>
                      <a:pt x="6978" y="6584"/>
                    </a:lnTo>
                    <a:lnTo>
                      <a:pt x="7863" y="6720"/>
                    </a:lnTo>
                    <a:lnTo>
                      <a:pt x="8801" y="6843"/>
                    </a:lnTo>
                    <a:lnTo>
                      <a:pt x="9767" y="6965"/>
                    </a:lnTo>
                    <a:lnTo>
                      <a:pt x="10787" y="7088"/>
                    </a:lnTo>
                    <a:lnTo>
                      <a:pt x="11835" y="7196"/>
                    </a:lnTo>
                    <a:lnTo>
                      <a:pt x="12923" y="7292"/>
                    </a:lnTo>
                    <a:lnTo>
                      <a:pt x="14052" y="7387"/>
                    </a:lnTo>
                    <a:lnTo>
                      <a:pt x="15208" y="7482"/>
                    </a:lnTo>
                    <a:lnTo>
                      <a:pt x="16405" y="7564"/>
                    </a:lnTo>
                    <a:lnTo>
                      <a:pt x="17616" y="7632"/>
                    </a:lnTo>
                    <a:lnTo>
                      <a:pt x="18867" y="7686"/>
                    </a:lnTo>
                    <a:lnTo>
                      <a:pt x="20146" y="7740"/>
                    </a:lnTo>
                    <a:lnTo>
                      <a:pt x="21438" y="7781"/>
                    </a:lnTo>
                    <a:lnTo>
                      <a:pt x="22757" y="7822"/>
                    </a:lnTo>
                    <a:lnTo>
                      <a:pt x="24104" y="7849"/>
                    </a:lnTo>
                    <a:lnTo>
                      <a:pt x="25464" y="7863"/>
                    </a:lnTo>
                    <a:lnTo>
                      <a:pt x="28226" y="7863"/>
                    </a:lnTo>
                    <a:lnTo>
                      <a:pt x="29586" y="7849"/>
                    </a:lnTo>
                    <a:lnTo>
                      <a:pt x="30933" y="7822"/>
                    </a:lnTo>
                    <a:lnTo>
                      <a:pt x="32252" y="7781"/>
                    </a:lnTo>
                    <a:lnTo>
                      <a:pt x="33558" y="7740"/>
                    </a:lnTo>
                    <a:lnTo>
                      <a:pt x="34823" y="7686"/>
                    </a:lnTo>
                    <a:lnTo>
                      <a:pt x="36074" y="7632"/>
                    </a:lnTo>
                    <a:lnTo>
                      <a:pt x="37299" y="7564"/>
                    </a:lnTo>
                    <a:lnTo>
                      <a:pt x="38482" y="7482"/>
                    </a:lnTo>
                    <a:lnTo>
                      <a:pt x="39638" y="7387"/>
                    </a:lnTo>
                    <a:lnTo>
                      <a:pt x="40767" y="7292"/>
                    </a:lnTo>
                    <a:lnTo>
                      <a:pt x="41855" y="7196"/>
                    </a:lnTo>
                    <a:lnTo>
                      <a:pt x="42903" y="7088"/>
                    </a:lnTo>
                    <a:lnTo>
                      <a:pt x="43923" y="6965"/>
                    </a:lnTo>
                    <a:lnTo>
                      <a:pt x="44889" y="6843"/>
                    </a:lnTo>
                    <a:lnTo>
                      <a:pt x="45827" y="6720"/>
                    </a:lnTo>
                    <a:lnTo>
                      <a:pt x="46712" y="6584"/>
                    </a:lnTo>
                    <a:lnTo>
                      <a:pt x="47555" y="6435"/>
                    </a:lnTo>
                    <a:lnTo>
                      <a:pt x="48358" y="6285"/>
                    </a:lnTo>
                    <a:lnTo>
                      <a:pt x="49106" y="6135"/>
                    </a:lnTo>
                    <a:lnTo>
                      <a:pt x="49799" y="5972"/>
                    </a:lnTo>
                    <a:lnTo>
                      <a:pt x="50452" y="5809"/>
                    </a:lnTo>
                    <a:lnTo>
                      <a:pt x="51037" y="5646"/>
                    </a:lnTo>
                    <a:lnTo>
                      <a:pt x="51581" y="5469"/>
                    </a:lnTo>
                    <a:lnTo>
                      <a:pt x="52057" y="5292"/>
                    </a:lnTo>
                    <a:lnTo>
                      <a:pt x="52479" y="5102"/>
                    </a:lnTo>
                    <a:lnTo>
                      <a:pt x="52846" y="4911"/>
                    </a:lnTo>
                    <a:lnTo>
                      <a:pt x="52996" y="4829"/>
                    </a:lnTo>
                    <a:lnTo>
                      <a:pt x="53146" y="4721"/>
                    </a:lnTo>
                    <a:lnTo>
                      <a:pt x="53268" y="4625"/>
                    </a:lnTo>
                    <a:lnTo>
                      <a:pt x="53377" y="4530"/>
                    </a:lnTo>
                    <a:lnTo>
                      <a:pt x="53472" y="4435"/>
                    </a:lnTo>
                    <a:lnTo>
                      <a:pt x="53554" y="4340"/>
                    </a:lnTo>
                    <a:lnTo>
                      <a:pt x="53608" y="4231"/>
                    </a:lnTo>
                    <a:lnTo>
                      <a:pt x="53649" y="4136"/>
                    </a:lnTo>
                    <a:lnTo>
                      <a:pt x="53676" y="4041"/>
                    </a:lnTo>
                    <a:lnTo>
                      <a:pt x="53690" y="3932"/>
                    </a:lnTo>
                    <a:lnTo>
                      <a:pt x="53676" y="3837"/>
                    </a:lnTo>
                    <a:lnTo>
                      <a:pt x="53649" y="3728"/>
                    </a:lnTo>
                    <a:lnTo>
                      <a:pt x="53608" y="3632"/>
                    </a:lnTo>
                    <a:lnTo>
                      <a:pt x="53554" y="3537"/>
                    </a:lnTo>
                    <a:lnTo>
                      <a:pt x="53472" y="3428"/>
                    </a:lnTo>
                    <a:lnTo>
                      <a:pt x="53377" y="3333"/>
                    </a:lnTo>
                    <a:lnTo>
                      <a:pt x="53268" y="3238"/>
                    </a:lnTo>
                    <a:lnTo>
                      <a:pt x="53146" y="3143"/>
                    </a:lnTo>
                    <a:lnTo>
                      <a:pt x="52996" y="3048"/>
                    </a:lnTo>
                    <a:lnTo>
                      <a:pt x="52846" y="2952"/>
                    </a:lnTo>
                    <a:lnTo>
                      <a:pt x="52479" y="2762"/>
                    </a:lnTo>
                    <a:lnTo>
                      <a:pt x="52057" y="2585"/>
                    </a:lnTo>
                    <a:lnTo>
                      <a:pt x="51581" y="2408"/>
                    </a:lnTo>
                    <a:lnTo>
                      <a:pt x="51037" y="2231"/>
                    </a:lnTo>
                    <a:lnTo>
                      <a:pt x="50452" y="2055"/>
                    </a:lnTo>
                    <a:lnTo>
                      <a:pt x="49799" y="1891"/>
                    </a:lnTo>
                    <a:lnTo>
                      <a:pt x="49106" y="1742"/>
                    </a:lnTo>
                    <a:lnTo>
                      <a:pt x="48358" y="1578"/>
                    </a:lnTo>
                    <a:lnTo>
                      <a:pt x="47555" y="1429"/>
                    </a:lnTo>
                    <a:lnTo>
                      <a:pt x="46712" y="1293"/>
                    </a:lnTo>
                    <a:lnTo>
                      <a:pt x="45827" y="1157"/>
                    </a:lnTo>
                    <a:lnTo>
                      <a:pt x="44889" y="1021"/>
                    </a:lnTo>
                    <a:lnTo>
                      <a:pt x="43923" y="898"/>
                    </a:lnTo>
                    <a:lnTo>
                      <a:pt x="42903" y="790"/>
                    </a:lnTo>
                    <a:lnTo>
                      <a:pt x="41855" y="681"/>
                    </a:lnTo>
                    <a:lnTo>
                      <a:pt x="40767" y="572"/>
                    </a:lnTo>
                    <a:lnTo>
                      <a:pt x="39638" y="477"/>
                    </a:lnTo>
                    <a:lnTo>
                      <a:pt x="38482" y="395"/>
                    </a:lnTo>
                    <a:lnTo>
                      <a:pt x="37299" y="313"/>
                    </a:lnTo>
                    <a:lnTo>
                      <a:pt x="36074" y="245"/>
                    </a:lnTo>
                    <a:lnTo>
                      <a:pt x="34823" y="177"/>
                    </a:lnTo>
                    <a:lnTo>
                      <a:pt x="33558" y="123"/>
                    </a:lnTo>
                    <a:lnTo>
                      <a:pt x="32252" y="82"/>
                    </a:lnTo>
                    <a:lnTo>
                      <a:pt x="30933" y="55"/>
                    </a:lnTo>
                    <a:lnTo>
                      <a:pt x="29586" y="28"/>
                    </a:lnTo>
                    <a:lnTo>
                      <a:pt x="28226" y="14"/>
                    </a:lnTo>
                    <a:lnTo>
                      <a:pt x="26852" y="1"/>
                    </a:lnTo>
                    <a:close/>
                  </a:path>
                </a:pathLst>
              </a:custGeom>
              <a:solidFill>
                <a:srgbClr val="666666">
                  <a:alpha val="12549"/>
                </a:srgbClr>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28" name="Google Shape;1128;p28"/>
              <p:cNvSpPr/>
              <p:nvPr/>
            </p:nvSpPr>
            <p:spPr>
              <a:xfrm>
                <a:off x="1289237" y="4091810"/>
                <a:ext cx="974294" cy="530012"/>
              </a:xfrm>
              <a:custGeom>
                <a:avLst/>
                <a:gdLst/>
                <a:ahLst/>
                <a:cxnLst/>
                <a:rect l="l" t="t" r="r" b="b"/>
                <a:pathLst>
                  <a:path w="33083" h="17997" extrusionOk="0">
                    <a:moveTo>
                      <a:pt x="19616" y="0"/>
                    </a:moveTo>
                    <a:lnTo>
                      <a:pt x="18527" y="41"/>
                    </a:lnTo>
                    <a:lnTo>
                      <a:pt x="17453" y="82"/>
                    </a:lnTo>
                    <a:lnTo>
                      <a:pt x="16378" y="150"/>
                    </a:lnTo>
                    <a:lnTo>
                      <a:pt x="15317" y="245"/>
                    </a:lnTo>
                    <a:lnTo>
                      <a:pt x="14270" y="340"/>
                    </a:lnTo>
                    <a:lnTo>
                      <a:pt x="13236" y="463"/>
                    </a:lnTo>
                    <a:lnTo>
                      <a:pt x="12243" y="585"/>
                    </a:lnTo>
                    <a:lnTo>
                      <a:pt x="11277" y="707"/>
                    </a:lnTo>
                    <a:lnTo>
                      <a:pt x="10352" y="843"/>
                    </a:lnTo>
                    <a:lnTo>
                      <a:pt x="9468" y="979"/>
                    </a:lnTo>
                    <a:lnTo>
                      <a:pt x="8625" y="1115"/>
                    </a:lnTo>
                    <a:lnTo>
                      <a:pt x="7128" y="1387"/>
                    </a:lnTo>
                    <a:lnTo>
                      <a:pt x="5877" y="1632"/>
                    </a:lnTo>
                    <a:lnTo>
                      <a:pt x="4938" y="1823"/>
                    </a:lnTo>
                    <a:lnTo>
                      <a:pt x="4136" y="2000"/>
                    </a:lnTo>
                    <a:lnTo>
                      <a:pt x="3918" y="2054"/>
                    </a:lnTo>
                    <a:lnTo>
                      <a:pt x="3714" y="2136"/>
                    </a:lnTo>
                    <a:lnTo>
                      <a:pt x="3524" y="2217"/>
                    </a:lnTo>
                    <a:lnTo>
                      <a:pt x="3320" y="2299"/>
                    </a:lnTo>
                    <a:lnTo>
                      <a:pt x="3129" y="2408"/>
                    </a:lnTo>
                    <a:lnTo>
                      <a:pt x="2952" y="2516"/>
                    </a:lnTo>
                    <a:lnTo>
                      <a:pt x="2762" y="2639"/>
                    </a:lnTo>
                    <a:lnTo>
                      <a:pt x="2585" y="2761"/>
                    </a:lnTo>
                    <a:lnTo>
                      <a:pt x="2422" y="2897"/>
                    </a:lnTo>
                    <a:lnTo>
                      <a:pt x="2245" y="3033"/>
                    </a:lnTo>
                    <a:lnTo>
                      <a:pt x="2082" y="3197"/>
                    </a:lnTo>
                    <a:lnTo>
                      <a:pt x="1932" y="3346"/>
                    </a:lnTo>
                    <a:lnTo>
                      <a:pt x="1783" y="3509"/>
                    </a:lnTo>
                    <a:lnTo>
                      <a:pt x="1633" y="3686"/>
                    </a:lnTo>
                    <a:lnTo>
                      <a:pt x="1361" y="4040"/>
                    </a:lnTo>
                    <a:lnTo>
                      <a:pt x="1116" y="4421"/>
                    </a:lnTo>
                    <a:lnTo>
                      <a:pt x="885" y="4829"/>
                    </a:lnTo>
                    <a:lnTo>
                      <a:pt x="681" y="5237"/>
                    </a:lnTo>
                    <a:lnTo>
                      <a:pt x="504" y="5672"/>
                    </a:lnTo>
                    <a:lnTo>
                      <a:pt x="354" y="6108"/>
                    </a:lnTo>
                    <a:lnTo>
                      <a:pt x="218" y="6556"/>
                    </a:lnTo>
                    <a:lnTo>
                      <a:pt x="123" y="7019"/>
                    </a:lnTo>
                    <a:lnTo>
                      <a:pt x="55" y="7468"/>
                    </a:lnTo>
                    <a:lnTo>
                      <a:pt x="14" y="7930"/>
                    </a:lnTo>
                    <a:lnTo>
                      <a:pt x="1" y="8379"/>
                    </a:lnTo>
                    <a:lnTo>
                      <a:pt x="14" y="8828"/>
                    </a:lnTo>
                    <a:lnTo>
                      <a:pt x="55" y="9277"/>
                    </a:lnTo>
                    <a:lnTo>
                      <a:pt x="96" y="9495"/>
                    </a:lnTo>
                    <a:lnTo>
                      <a:pt x="137" y="9712"/>
                    </a:lnTo>
                    <a:lnTo>
                      <a:pt x="191" y="9916"/>
                    </a:lnTo>
                    <a:lnTo>
                      <a:pt x="245" y="10120"/>
                    </a:lnTo>
                    <a:lnTo>
                      <a:pt x="313" y="10324"/>
                    </a:lnTo>
                    <a:lnTo>
                      <a:pt x="395" y="10528"/>
                    </a:lnTo>
                    <a:lnTo>
                      <a:pt x="477" y="10719"/>
                    </a:lnTo>
                    <a:lnTo>
                      <a:pt x="572" y="10909"/>
                    </a:lnTo>
                    <a:lnTo>
                      <a:pt x="667" y="11086"/>
                    </a:lnTo>
                    <a:lnTo>
                      <a:pt x="776" y="11263"/>
                    </a:lnTo>
                    <a:lnTo>
                      <a:pt x="898" y="11440"/>
                    </a:lnTo>
                    <a:lnTo>
                      <a:pt x="1021" y="11603"/>
                    </a:lnTo>
                    <a:lnTo>
                      <a:pt x="1170" y="11766"/>
                    </a:lnTo>
                    <a:lnTo>
                      <a:pt x="1306" y="11916"/>
                    </a:lnTo>
                    <a:lnTo>
                      <a:pt x="1470" y="12052"/>
                    </a:lnTo>
                    <a:lnTo>
                      <a:pt x="1633" y="12188"/>
                    </a:lnTo>
                    <a:lnTo>
                      <a:pt x="1796" y="12324"/>
                    </a:lnTo>
                    <a:lnTo>
                      <a:pt x="1987" y="12446"/>
                    </a:lnTo>
                    <a:lnTo>
                      <a:pt x="2177" y="12555"/>
                    </a:lnTo>
                    <a:lnTo>
                      <a:pt x="2381" y="12650"/>
                    </a:lnTo>
                    <a:lnTo>
                      <a:pt x="2585" y="12746"/>
                    </a:lnTo>
                    <a:lnTo>
                      <a:pt x="2816" y="12827"/>
                    </a:lnTo>
                    <a:lnTo>
                      <a:pt x="3048" y="12895"/>
                    </a:lnTo>
                    <a:lnTo>
                      <a:pt x="3279" y="12963"/>
                    </a:lnTo>
                    <a:lnTo>
                      <a:pt x="3646" y="13031"/>
                    </a:lnTo>
                    <a:lnTo>
                      <a:pt x="3973" y="13072"/>
                    </a:lnTo>
                    <a:lnTo>
                      <a:pt x="4299" y="13113"/>
                    </a:lnTo>
                    <a:lnTo>
                      <a:pt x="4775" y="13126"/>
                    </a:lnTo>
                    <a:lnTo>
                      <a:pt x="5265" y="13126"/>
                    </a:lnTo>
                    <a:lnTo>
                      <a:pt x="5782" y="13099"/>
                    </a:lnTo>
                    <a:lnTo>
                      <a:pt x="6312" y="13058"/>
                    </a:lnTo>
                    <a:lnTo>
                      <a:pt x="6856" y="13004"/>
                    </a:lnTo>
                    <a:lnTo>
                      <a:pt x="7414" y="12922"/>
                    </a:lnTo>
                    <a:lnTo>
                      <a:pt x="7985" y="12827"/>
                    </a:lnTo>
                    <a:lnTo>
                      <a:pt x="8570" y="12718"/>
                    </a:lnTo>
                    <a:lnTo>
                      <a:pt x="9169" y="12596"/>
                    </a:lnTo>
                    <a:lnTo>
                      <a:pt x="9767" y="12460"/>
                    </a:lnTo>
                    <a:lnTo>
                      <a:pt x="10366" y="12310"/>
                    </a:lnTo>
                    <a:lnTo>
                      <a:pt x="10964" y="12161"/>
                    </a:lnTo>
                    <a:lnTo>
                      <a:pt x="12175" y="11821"/>
                    </a:lnTo>
                    <a:lnTo>
                      <a:pt x="13386" y="11453"/>
                    </a:lnTo>
                    <a:lnTo>
                      <a:pt x="11753" y="12378"/>
                    </a:lnTo>
                    <a:lnTo>
                      <a:pt x="10339" y="13154"/>
                    </a:lnTo>
                    <a:lnTo>
                      <a:pt x="9155" y="13779"/>
                    </a:lnTo>
                    <a:lnTo>
                      <a:pt x="8203" y="14283"/>
                    </a:lnTo>
                    <a:lnTo>
                      <a:pt x="7455" y="14664"/>
                    </a:lnTo>
                    <a:lnTo>
                      <a:pt x="6924" y="14936"/>
                    </a:lnTo>
                    <a:lnTo>
                      <a:pt x="6503" y="15126"/>
                    </a:lnTo>
                    <a:lnTo>
                      <a:pt x="6462" y="15725"/>
                    </a:lnTo>
                    <a:lnTo>
                      <a:pt x="6448" y="16010"/>
                    </a:lnTo>
                    <a:lnTo>
                      <a:pt x="6326" y="17996"/>
                    </a:lnTo>
                    <a:lnTo>
                      <a:pt x="7523" y="17833"/>
                    </a:lnTo>
                    <a:lnTo>
                      <a:pt x="8693" y="17656"/>
                    </a:lnTo>
                    <a:lnTo>
                      <a:pt x="9835" y="17479"/>
                    </a:lnTo>
                    <a:lnTo>
                      <a:pt x="10951" y="17302"/>
                    </a:lnTo>
                    <a:lnTo>
                      <a:pt x="12025" y="17098"/>
                    </a:lnTo>
                    <a:lnTo>
                      <a:pt x="13086" y="16908"/>
                    </a:lnTo>
                    <a:lnTo>
                      <a:pt x="14107" y="16704"/>
                    </a:lnTo>
                    <a:lnTo>
                      <a:pt x="15100" y="16486"/>
                    </a:lnTo>
                    <a:lnTo>
                      <a:pt x="16065" y="16269"/>
                    </a:lnTo>
                    <a:lnTo>
                      <a:pt x="16990" y="16051"/>
                    </a:lnTo>
                    <a:lnTo>
                      <a:pt x="17902" y="15820"/>
                    </a:lnTo>
                    <a:lnTo>
                      <a:pt x="18772" y="15575"/>
                    </a:lnTo>
                    <a:lnTo>
                      <a:pt x="19629" y="15344"/>
                    </a:lnTo>
                    <a:lnTo>
                      <a:pt x="20445" y="15099"/>
                    </a:lnTo>
                    <a:lnTo>
                      <a:pt x="21248" y="14840"/>
                    </a:lnTo>
                    <a:lnTo>
                      <a:pt x="22010" y="14596"/>
                    </a:lnTo>
                    <a:lnTo>
                      <a:pt x="22744" y="14337"/>
                    </a:lnTo>
                    <a:lnTo>
                      <a:pt x="23465" y="14065"/>
                    </a:lnTo>
                    <a:lnTo>
                      <a:pt x="24145" y="13807"/>
                    </a:lnTo>
                    <a:lnTo>
                      <a:pt x="24798" y="13535"/>
                    </a:lnTo>
                    <a:lnTo>
                      <a:pt x="25437" y="13262"/>
                    </a:lnTo>
                    <a:lnTo>
                      <a:pt x="26036" y="12990"/>
                    </a:lnTo>
                    <a:lnTo>
                      <a:pt x="26621" y="12705"/>
                    </a:lnTo>
                    <a:lnTo>
                      <a:pt x="27165" y="12433"/>
                    </a:lnTo>
                    <a:lnTo>
                      <a:pt x="27696" y="12147"/>
                    </a:lnTo>
                    <a:lnTo>
                      <a:pt x="28199" y="11861"/>
                    </a:lnTo>
                    <a:lnTo>
                      <a:pt x="28661" y="11576"/>
                    </a:lnTo>
                    <a:lnTo>
                      <a:pt x="29110" y="11277"/>
                    </a:lnTo>
                    <a:lnTo>
                      <a:pt x="29545" y="10991"/>
                    </a:lnTo>
                    <a:lnTo>
                      <a:pt x="29940" y="10692"/>
                    </a:lnTo>
                    <a:lnTo>
                      <a:pt x="30307" y="10406"/>
                    </a:lnTo>
                    <a:lnTo>
                      <a:pt x="30661" y="10107"/>
                    </a:lnTo>
                    <a:lnTo>
                      <a:pt x="30987" y="9821"/>
                    </a:lnTo>
                    <a:lnTo>
                      <a:pt x="31287" y="9522"/>
                    </a:lnTo>
                    <a:lnTo>
                      <a:pt x="31572" y="9223"/>
                    </a:lnTo>
                    <a:lnTo>
                      <a:pt x="31817" y="8937"/>
                    </a:lnTo>
                    <a:lnTo>
                      <a:pt x="32048" y="8638"/>
                    </a:lnTo>
                    <a:lnTo>
                      <a:pt x="32252" y="8352"/>
                    </a:lnTo>
                    <a:lnTo>
                      <a:pt x="32443" y="8053"/>
                    </a:lnTo>
                    <a:lnTo>
                      <a:pt x="32592" y="7767"/>
                    </a:lnTo>
                    <a:lnTo>
                      <a:pt x="32742" y="7481"/>
                    </a:lnTo>
                    <a:lnTo>
                      <a:pt x="32851" y="7182"/>
                    </a:lnTo>
                    <a:lnTo>
                      <a:pt x="32946" y="6897"/>
                    </a:lnTo>
                    <a:lnTo>
                      <a:pt x="33014" y="6624"/>
                    </a:lnTo>
                    <a:lnTo>
                      <a:pt x="33055" y="6339"/>
                    </a:lnTo>
                    <a:lnTo>
                      <a:pt x="33082" y="6053"/>
                    </a:lnTo>
                    <a:lnTo>
                      <a:pt x="33082" y="5781"/>
                    </a:lnTo>
                    <a:lnTo>
                      <a:pt x="33069" y="5509"/>
                    </a:lnTo>
                    <a:lnTo>
                      <a:pt x="33028" y="5237"/>
                    </a:lnTo>
                    <a:lnTo>
                      <a:pt x="32973" y="4979"/>
                    </a:lnTo>
                    <a:lnTo>
                      <a:pt x="32892" y="4706"/>
                    </a:lnTo>
                    <a:lnTo>
                      <a:pt x="32783" y="4448"/>
                    </a:lnTo>
                    <a:lnTo>
                      <a:pt x="32660" y="4203"/>
                    </a:lnTo>
                    <a:lnTo>
                      <a:pt x="32524" y="3945"/>
                    </a:lnTo>
                    <a:lnTo>
                      <a:pt x="32361" y="3700"/>
                    </a:lnTo>
                    <a:lnTo>
                      <a:pt x="32171" y="3469"/>
                    </a:lnTo>
                    <a:lnTo>
                      <a:pt x="31967" y="3224"/>
                    </a:lnTo>
                    <a:lnTo>
                      <a:pt x="31749" y="2993"/>
                    </a:lnTo>
                    <a:lnTo>
                      <a:pt x="31504" y="2775"/>
                    </a:lnTo>
                    <a:lnTo>
                      <a:pt x="31246" y="2557"/>
                    </a:lnTo>
                    <a:lnTo>
                      <a:pt x="30960" y="2340"/>
                    </a:lnTo>
                    <a:lnTo>
                      <a:pt x="30661" y="2136"/>
                    </a:lnTo>
                    <a:lnTo>
                      <a:pt x="30348" y="1945"/>
                    </a:lnTo>
                    <a:lnTo>
                      <a:pt x="30008" y="1755"/>
                    </a:lnTo>
                    <a:lnTo>
                      <a:pt x="29641" y="1564"/>
                    </a:lnTo>
                    <a:lnTo>
                      <a:pt x="29273" y="1387"/>
                    </a:lnTo>
                    <a:lnTo>
                      <a:pt x="28879" y="1224"/>
                    </a:lnTo>
                    <a:lnTo>
                      <a:pt x="28484" y="1075"/>
                    </a:lnTo>
                    <a:lnTo>
                      <a:pt x="28063" y="939"/>
                    </a:lnTo>
                    <a:lnTo>
                      <a:pt x="27641" y="816"/>
                    </a:lnTo>
                    <a:lnTo>
                      <a:pt x="27192" y="694"/>
                    </a:lnTo>
                    <a:lnTo>
                      <a:pt x="26743" y="585"/>
                    </a:lnTo>
                    <a:lnTo>
                      <a:pt x="26281" y="490"/>
                    </a:lnTo>
                    <a:lnTo>
                      <a:pt x="25805" y="408"/>
                    </a:lnTo>
                    <a:lnTo>
                      <a:pt x="25329" y="326"/>
                    </a:lnTo>
                    <a:lnTo>
                      <a:pt x="24839" y="258"/>
                    </a:lnTo>
                    <a:lnTo>
                      <a:pt x="24336" y="190"/>
                    </a:lnTo>
                    <a:lnTo>
                      <a:pt x="23832" y="150"/>
                    </a:lnTo>
                    <a:lnTo>
                      <a:pt x="23329" y="95"/>
                    </a:lnTo>
                    <a:lnTo>
                      <a:pt x="22812" y="68"/>
                    </a:lnTo>
                    <a:lnTo>
                      <a:pt x="21751" y="14"/>
                    </a:lnTo>
                    <a:lnTo>
                      <a:pt x="20690" y="0"/>
                    </a:lnTo>
                    <a:close/>
                  </a:path>
                </a:pathLst>
              </a:custGeom>
              <a:solidFill>
                <a:schemeClr val="accent6"/>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29" name="Google Shape;1129;p28"/>
              <p:cNvSpPr/>
              <p:nvPr/>
            </p:nvSpPr>
            <p:spPr>
              <a:xfrm>
                <a:off x="1316067" y="4540459"/>
                <a:ext cx="146661" cy="107404"/>
              </a:xfrm>
              <a:custGeom>
                <a:avLst/>
                <a:gdLst/>
                <a:ahLst/>
                <a:cxnLst/>
                <a:rect l="l" t="t" r="r" b="b"/>
                <a:pathLst>
                  <a:path w="4980" h="3647" extrusionOk="0">
                    <a:moveTo>
                      <a:pt x="4980" y="1"/>
                    </a:moveTo>
                    <a:lnTo>
                      <a:pt x="2381" y="518"/>
                    </a:lnTo>
                    <a:lnTo>
                      <a:pt x="2177" y="790"/>
                    </a:lnTo>
                    <a:lnTo>
                      <a:pt x="1661" y="1524"/>
                    </a:lnTo>
                    <a:lnTo>
                      <a:pt x="1293" y="2014"/>
                    </a:lnTo>
                    <a:lnTo>
                      <a:pt x="899" y="2531"/>
                    </a:lnTo>
                    <a:lnTo>
                      <a:pt x="463" y="3089"/>
                    </a:lnTo>
                    <a:lnTo>
                      <a:pt x="1" y="3646"/>
                    </a:lnTo>
                    <a:lnTo>
                      <a:pt x="4844" y="2939"/>
                    </a:lnTo>
                    <a:lnTo>
                      <a:pt x="4980" y="1"/>
                    </a:lnTo>
                    <a:close/>
                  </a:path>
                </a:pathLst>
              </a:custGeom>
              <a:solidFill>
                <a:srgbClr val="FDBB92"/>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30" name="Google Shape;1130;p28"/>
              <p:cNvSpPr/>
              <p:nvPr/>
            </p:nvSpPr>
            <p:spPr>
              <a:xfrm>
                <a:off x="1429451" y="4518430"/>
                <a:ext cx="74155" cy="135441"/>
              </a:xfrm>
              <a:custGeom>
                <a:avLst/>
                <a:gdLst/>
                <a:ahLst/>
                <a:cxnLst/>
                <a:rect l="l" t="t" r="r" b="b"/>
                <a:pathLst>
                  <a:path w="2518" h="4599" extrusionOk="0">
                    <a:moveTo>
                      <a:pt x="1850" y="1"/>
                    </a:moveTo>
                    <a:lnTo>
                      <a:pt x="1592" y="14"/>
                    </a:lnTo>
                    <a:lnTo>
                      <a:pt x="1320" y="28"/>
                    </a:lnTo>
                    <a:lnTo>
                      <a:pt x="1062" y="55"/>
                    </a:lnTo>
                    <a:lnTo>
                      <a:pt x="803" y="110"/>
                    </a:lnTo>
                    <a:lnTo>
                      <a:pt x="545" y="178"/>
                    </a:lnTo>
                    <a:lnTo>
                      <a:pt x="273" y="259"/>
                    </a:lnTo>
                    <a:lnTo>
                      <a:pt x="1" y="382"/>
                    </a:lnTo>
                    <a:lnTo>
                      <a:pt x="422" y="4544"/>
                    </a:lnTo>
                    <a:lnTo>
                      <a:pt x="694" y="4585"/>
                    </a:lnTo>
                    <a:lnTo>
                      <a:pt x="966" y="4598"/>
                    </a:lnTo>
                    <a:lnTo>
                      <a:pt x="1225" y="4598"/>
                    </a:lnTo>
                    <a:lnTo>
                      <a:pt x="1483" y="4558"/>
                    </a:lnTo>
                    <a:lnTo>
                      <a:pt x="1728" y="4517"/>
                    </a:lnTo>
                    <a:lnTo>
                      <a:pt x="1987" y="4435"/>
                    </a:lnTo>
                    <a:lnTo>
                      <a:pt x="2245" y="4340"/>
                    </a:lnTo>
                    <a:lnTo>
                      <a:pt x="2517" y="4231"/>
                    </a:lnTo>
                    <a:lnTo>
                      <a:pt x="2123" y="1"/>
                    </a:lnTo>
                    <a:close/>
                  </a:path>
                </a:pathLst>
              </a:custGeom>
              <a:solidFill>
                <a:srgbClr val="2A5B74"/>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31" name="Google Shape;1131;p28"/>
              <p:cNvSpPr/>
              <p:nvPr/>
            </p:nvSpPr>
            <p:spPr>
              <a:xfrm>
                <a:off x="1060495" y="4451135"/>
                <a:ext cx="355373" cy="256009"/>
              </a:xfrm>
              <a:custGeom>
                <a:avLst/>
                <a:gdLst/>
                <a:ahLst/>
                <a:cxnLst/>
                <a:rect l="l" t="t" r="r" b="b"/>
                <a:pathLst>
                  <a:path w="12067" h="8693" extrusionOk="0">
                    <a:moveTo>
                      <a:pt x="9196" y="0"/>
                    </a:moveTo>
                    <a:lnTo>
                      <a:pt x="7740" y="1102"/>
                    </a:lnTo>
                    <a:lnTo>
                      <a:pt x="6258" y="2231"/>
                    </a:lnTo>
                    <a:lnTo>
                      <a:pt x="4544" y="3551"/>
                    </a:lnTo>
                    <a:lnTo>
                      <a:pt x="3687" y="4231"/>
                    </a:lnTo>
                    <a:lnTo>
                      <a:pt x="2843" y="4897"/>
                    </a:lnTo>
                    <a:lnTo>
                      <a:pt x="2068" y="5537"/>
                    </a:lnTo>
                    <a:lnTo>
                      <a:pt x="1374" y="6122"/>
                    </a:lnTo>
                    <a:lnTo>
                      <a:pt x="789" y="6639"/>
                    </a:lnTo>
                    <a:lnTo>
                      <a:pt x="558" y="6856"/>
                    </a:lnTo>
                    <a:lnTo>
                      <a:pt x="354" y="7060"/>
                    </a:lnTo>
                    <a:lnTo>
                      <a:pt x="191" y="7223"/>
                    </a:lnTo>
                    <a:lnTo>
                      <a:pt x="82" y="7373"/>
                    </a:lnTo>
                    <a:lnTo>
                      <a:pt x="14" y="7482"/>
                    </a:lnTo>
                    <a:lnTo>
                      <a:pt x="1" y="7523"/>
                    </a:lnTo>
                    <a:lnTo>
                      <a:pt x="1" y="7550"/>
                    </a:lnTo>
                    <a:lnTo>
                      <a:pt x="82" y="7795"/>
                    </a:lnTo>
                    <a:lnTo>
                      <a:pt x="137" y="7917"/>
                    </a:lnTo>
                    <a:lnTo>
                      <a:pt x="191" y="8053"/>
                    </a:lnTo>
                    <a:lnTo>
                      <a:pt x="259" y="8176"/>
                    </a:lnTo>
                    <a:lnTo>
                      <a:pt x="354" y="8298"/>
                    </a:lnTo>
                    <a:lnTo>
                      <a:pt x="449" y="8407"/>
                    </a:lnTo>
                    <a:lnTo>
                      <a:pt x="558" y="8502"/>
                    </a:lnTo>
                    <a:lnTo>
                      <a:pt x="681" y="8584"/>
                    </a:lnTo>
                    <a:lnTo>
                      <a:pt x="817" y="8638"/>
                    </a:lnTo>
                    <a:lnTo>
                      <a:pt x="966" y="8679"/>
                    </a:lnTo>
                    <a:lnTo>
                      <a:pt x="1130" y="8692"/>
                    </a:lnTo>
                    <a:lnTo>
                      <a:pt x="1320" y="8679"/>
                    </a:lnTo>
                    <a:lnTo>
                      <a:pt x="1510" y="8638"/>
                    </a:lnTo>
                    <a:lnTo>
                      <a:pt x="1742" y="8556"/>
                    </a:lnTo>
                    <a:lnTo>
                      <a:pt x="1973" y="8434"/>
                    </a:lnTo>
                    <a:lnTo>
                      <a:pt x="2191" y="8325"/>
                    </a:lnTo>
                    <a:lnTo>
                      <a:pt x="2449" y="8244"/>
                    </a:lnTo>
                    <a:lnTo>
                      <a:pt x="2748" y="8148"/>
                    </a:lnTo>
                    <a:lnTo>
                      <a:pt x="3102" y="8067"/>
                    </a:lnTo>
                    <a:lnTo>
                      <a:pt x="3469" y="7985"/>
                    </a:lnTo>
                    <a:lnTo>
                      <a:pt x="3877" y="7917"/>
                    </a:lnTo>
                    <a:lnTo>
                      <a:pt x="4748" y="7795"/>
                    </a:lnTo>
                    <a:lnTo>
                      <a:pt x="5346" y="7713"/>
                    </a:lnTo>
                    <a:lnTo>
                      <a:pt x="5591" y="7686"/>
                    </a:lnTo>
                    <a:lnTo>
                      <a:pt x="6244" y="7618"/>
                    </a:lnTo>
                    <a:lnTo>
                      <a:pt x="6639" y="7563"/>
                    </a:lnTo>
                    <a:lnTo>
                      <a:pt x="7183" y="7509"/>
                    </a:lnTo>
                    <a:lnTo>
                      <a:pt x="7958" y="7427"/>
                    </a:lnTo>
                    <a:lnTo>
                      <a:pt x="8597" y="7332"/>
                    </a:lnTo>
                    <a:lnTo>
                      <a:pt x="8856" y="7291"/>
                    </a:lnTo>
                    <a:lnTo>
                      <a:pt x="9060" y="7251"/>
                    </a:lnTo>
                    <a:lnTo>
                      <a:pt x="9209" y="7210"/>
                    </a:lnTo>
                    <a:lnTo>
                      <a:pt x="9305" y="7169"/>
                    </a:lnTo>
                    <a:lnTo>
                      <a:pt x="9386" y="7087"/>
                    </a:lnTo>
                    <a:lnTo>
                      <a:pt x="9454" y="7006"/>
                    </a:lnTo>
                    <a:lnTo>
                      <a:pt x="9509" y="6897"/>
                    </a:lnTo>
                    <a:lnTo>
                      <a:pt x="9563" y="6788"/>
                    </a:lnTo>
                    <a:lnTo>
                      <a:pt x="9604" y="6666"/>
                    </a:lnTo>
                    <a:lnTo>
                      <a:pt x="9631" y="6530"/>
                    </a:lnTo>
                    <a:lnTo>
                      <a:pt x="9672" y="6271"/>
                    </a:lnTo>
                    <a:lnTo>
                      <a:pt x="9686" y="6040"/>
                    </a:lnTo>
                    <a:lnTo>
                      <a:pt x="9686" y="5836"/>
                    </a:lnTo>
                    <a:lnTo>
                      <a:pt x="9686" y="5646"/>
                    </a:lnTo>
                    <a:lnTo>
                      <a:pt x="9903" y="5278"/>
                    </a:lnTo>
                    <a:lnTo>
                      <a:pt x="10121" y="4965"/>
                    </a:lnTo>
                    <a:lnTo>
                      <a:pt x="10352" y="4693"/>
                    </a:lnTo>
                    <a:lnTo>
                      <a:pt x="10570" y="4449"/>
                    </a:lnTo>
                    <a:lnTo>
                      <a:pt x="10801" y="4244"/>
                    </a:lnTo>
                    <a:lnTo>
                      <a:pt x="11005" y="4068"/>
                    </a:lnTo>
                    <a:lnTo>
                      <a:pt x="11209" y="3918"/>
                    </a:lnTo>
                    <a:lnTo>
                      <a:pt x="11413" y="3782"/>
                    </a:lnTo>
                    <a:lnTo>
                      <a:pt x="11740" y="3564"/>
                    </a:lnTo>
                    <a:lnTo>
                      <a:pt x="11862" y="3483"/>
                    </a:lnTo>
                    <a:lnTo>
                      <a:pt x="11957" y="3401"/>
                    </a:lnTo>
                    <a:lnTo>
                      <a:pt x="12039" y="3320"/>
                    </a:lnTo>
                    <a:lnTo>
                      <a:pt x="12052" y="3279"/>
                    </a:lnTo>
                    <a:lnTo>
                      <a:pt x="12066" y="3238"/>
                    </a:lnTo>
                    <a:lnTo>
                      <a:pt x="12066" y="3197"/>
                    </a:lnTo>
                    <a:lnTo>
                      <a:pt x="12066" y="3156"/>
                    </a:lnTo>
                    <a:lnTo>
                      <a:pt x="12039" y="3102"/>
                    </a:lnTo>
                    <a:lnTo>
                      <a:pt x="12012" y="3061"/>
                    </a:lnTo>
                    <a:lnTo>
                      <a:pt x="11876" y="2871"/>
                    </a:lnTo>
                    <a:lnTo>
                      <a:pt x="11712" y="2667"/>
                    </a:lnTo>
                    <a:lnTo>
                      <a:pt x="11304" y="2190"/>
                    </a:lnTo>
                    <a:lnTo>
                      <a:pt x="10842" y="1687"/>
                    </a:lnTo>
                    <a:lnTo>
                      <a:pt x="10366" y="1184"/>
                    </a:lnTo>
                    <a:lnTo>
                      <a:pt x="9550" y="354"/>
                    </a:lnTo>
                    <a:lnTo>
                      <a:pt x="9196" y="0"/>
                    </a:lnTo>
                    <a:close/>
                  </a:path>
                </a:pathLst>
              </a:custGeom>
              <a:solidFill>
                <a:schemeClr val="accent5"/>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32" name="Google Shape;1132;p28"/>
              <p:cNvSpPr/>
              <p:nvPr/>
            </p:nvSpPr>
            <p:spPr>
              <a:xfrm>
                <a:off x="478022" y="4091810"/>
                <a:ext cx="974677" cy="530012"/>
              </a:xfrm>
              <a:custGeom>
                <a:avLst/>
                <a:gdLst/>
                <a:ahLst/>
                <a:cxnLst/>
                <a:rect l="l" t="t" r="r" b="b"/>
                <a:pathLst>
                  <a:path w="33096" h="17997" extrusionOk="0">
                    <a:moveTo>
                      <a:pt x="12406" y="0"/>
                    </a:moveTo>
                    <a:lnTo>
                      <a:pt x="11331" y="14"/>
                    </a:lnTo>
                    <a:lnTo>
                      <a:pt x="10284" y="68"/>
                    </a:lnTo>
                    <a:lnTo>
                      <a:pt x="9767" y="95"/>
                    </a:lnTo>
                    <a:lnTo>
                      <a:pt x="9250" y="150"/>
                    </a:lnTo>
                    <a:lnTo>
                      <a:pt x="8747" y="190"/>
                    </a:lnTo>
                    <a:lnTo>
                      <a:pt x="8244" y="258"/>
                    </a:lnTo>
                    <a:lnTo>
                      <a:pt x="7754" y="326"/>
                    </a:lnTo>
                    <a:lnTo>
                      <a:pt x="7278" y="408"/>
                    </a:lnTo>
                    <a:lnTo>
                      <a:pt x="6802" y="490"/>
                    </a:lnTo>
                    <a:lnTo>
                      <a:pt x="6339" y="585"/>
                    </a:lnTo>
                    <a:lnTo>
                      <a:pt x="5890" y="694"/>
                    </a:lnTo>
                    <a:lnTo>
                      <a:pt x="5455" y="816"/>
                    </a:lnTo>
                    <a:lnTo>
                      <a:pt x="5020" y="939"/>
                    </a:lnTo>
                    <a:lnTo>
                      <a:pt x="4612" y="1075"/>
                    </a:lnTo>
                    <a:lnTo>
                      <a:pt x="4204" y="1224"/>
                    </a:lnTo>
                    <a:lnTo>
                      <a:pt x="3809" y="1387"/>
                    </a:lnTo>
                    <a:lnTo>
                      <a:pt x="3442" y="1564"/>
                    </a:lnTo>
                    <a:lnTo>
                      <a:pt x="3088" y="1755"/>
                    </a:lnTo>
                    <a:lnTo>
                      <a:pt x="2748" y="1945"/>
                    </a:lnTo>
                    <a:lnTo>
                      <a:pt x="2422" y="2136"/>
                    </a:lnTo>
                    <a:lnTo>
                      <a:pt x="2122" y="2340"/>
                    </a:lnTo>
                    <a:lnTo>
                      <a:pt x="1850" y="2557"/>
                    </a:lnTo>
                    <a:lnTo>
                      <a:pt x="1578" y="2775"/>
                    </a:lnTo>
                    <a:lnTo>
                      <a:pt x="1347" y="2993"/>
                    </a:lnTo>
                    <a:lnTo>
                      <a:pt x="1116" y="3224"/>
                    </a:lnTo>
                    <a:lnTo>
                      <a:pt x="912" y="3469"/>
                    </a:lnTo>
                    <a:lnTo>
                      <a:pt x="735" y="3700"/>
                    </a:lnTo>
                    <a:lnTo>
                      <a:pt x="572" y="3945"/>
                    </a:lnTo>
                    <a:lnTo>
                      <a:pt x="422" y="4203"/>
                    </a:lnTo>
                    <a:lnTo>
                      <a:pt x="300" y="4448"/>
                    </a:lnTo>
                    <a:lnTo>
                      <a:pt x="204" y="4706"/>
                    </a:lnTo>
                    <a:lnTo>
                      <a:pt x="123" y="4979"/>
                    </a:lnTo>
                    <a:lnTo>
                      <a:pt x="55" y="5237"/>
                    </a:lnTo>
                    <a:lnTo>
                      <a:pt x="14" y="5509"/>
                    </a:lnTo>
                    <a:lnTo>
                      <a:pt x="0" y="5781"/>
                    </a:lnTo>
                    <a:lnTo>
                      <a:pt x="0" y="6053"/>
                    </a:lnTo>
                    <a:lnTo>
                      <a:pt x="28" y="6339"/>
                    </a:lnTo>
                    <a:lnTo>
                      <a:pt x="82" y="6624"/>
                    </a:lnTo>
                    <a:lnTo>
                      <a:pt x="150" y="6897"/>
                    </a:lnTo>
                    <a:lnTo>
                      <a:pt x="232" y="7182"/>
                    </a:lnTo>
                    <a:lnTo>
                      <a:pt x="354" y="7481"/>
                    </a:lnTo>
                    <a:lnTo>
                      <a:pt x="490" y="7767"/>
                    </a:lnTo>
                    <a:lnTo>
                      <a:pt x="653" y="8053"/>
                    </a:lnTo>
                    <a:lnTo>
                      <a:pt x="830" y="8352"/>
                    </a:lnTo>
                    <a:lnTo>
                      <a:pt x="1034" y="8638"/>
                    </a:lnTo>
                    <a:lnTo>
                      <a:pt x="1265" y="8937"/>
                    </a:lnTo>
                    <a:lnTo>
                      <a:pt x="1524" y="9223"/>
                    </a:lnTo>
                    <a:lnTo>
                      <a:pt x="1796" y="9522"/>
                    </a:lnTo>
                    <a:lnTo>
                      <a:pt x="2095" y="9821"/>
                    </a:lnTo>
                    <a:lnTo>
                      <a:pt x="2422" y="10107"/>
                    </a:lnTo>
                    <a:lnTo>
                      <a:pt x="2775" y="10406"/>
                    </a:lnTo>
                    <a:lnTo>
                      <a:pt x="3143" y="10692"/>
                    </a:lnTo>
                    <a:lnTo>
                      <a:pt x="3551" y="10991"/>
                    </a:lnTo>
                    <a:lnTo>
                      <a:pt x="3972" y="11277"/>
                    </a:lnTo>
                    <a:lnTo>
                      <a:pt x="4421" y="11576"/>
                    </a:lnTo>
                    <a:lnTo>
                      <a:pt x="4897" y="11861"/>
                    </a:lnTo>
                    <a:lnTo>
                      <a:pt x="5401" y="12147"/>
                    </a:lnTo>
                    <a:lnTo>
                      <a:pt x="5917" y="12433"/>
                    </a:lnTo>
                    <a:lnTo>
                      <a:pt x="6475" y="12705"/>
                    </a:lnTo>
                    <a:lnTo>
                      <a:pt x="7046" y="12990"/>
                    </a:lnTo>
                    <a:lnTo>
                      <a:pt x="7659" y="13262"/>
                    </a:lnTo>
                    <a:lnTo>
                      <a:pt x="8284" y="13535"/>
                    </a:lnTo>
                    <a:lnTo>
                      <a:pt x="8937" y="13807"/>
                    </a:lnTo>
                    <a:lnTo>
                      <a:pt x="9631" y="14065"/>
                    </a:lnTo>
                    <a:lnTo>
                      <a:pt x="10338" y="14337"/>
                    </a:lnTo>
                    <a:lnTo>
                      <a:pt x="11073" y="14596"/>
                    </a:lnTo>
                    <a:lnTo>
                      <a:pt x="11848" y="14840"/>
                    </a:lnTo>
                    <a:lnTo>
                      <a:pt x="12637" y="15099"/>
                    </a:lnTo>
                    <a:lnTo>
                      <a:pt x="13453" y="15344"/>
                    </a:lnTo>
                    <a:lnTo>
                      <a:pt x="14310" y="15575"/>
                    </a:lnTo>
                    <a:lnTo>
                      <a:pt x="15181" y="15820"/>
                    </a:lnTo>
                    <a:lnTo>
                      <a:pt x="16092" y="16051"/>
                    </a:lnTo>
                    <a:lnTo>
                      <a:pt x="17031" y="16269"/>
                    </a:lnTo>
                    <a:lnTo>
                      <a:pt x="17997" y="16486"/>
                    </a:lnTo>
                    <a:lnTo>
                      <a:pt x="18990" y="16704"/>
                    </a:lnTo>
                    <a:lnTo>
                      <a:pt x="20010" y="16908"/>
                    </a:lnTo>
                    <a:lnTo>
                      <a:pt x="21057" y="17098"/>
                    </a:lnTo>
                    <a:lnTo>
                      <a:pt x="22132" y="17302"/>
                    </a:lnTo>
                    <a:lnTo>
                      <a:pt x="23247" y="17479"/>
                    </a:lnTo>
                    <a:lnTo>
                      <a:pt x="24390" y="17656"/>
                    </a:lnTo>
                    <a:lnTo>
                      <a:pt x="25560" y="17833"/>
                    </a:lnTo>
                    <a:lnTo>
                      <a:pt x="26757" y="17996"/>
                    </a:lnTo>
                    <a:lnTo>
                      <a:pt x="26757" y="17996"/>
                    </a:lnTo>
                    <a:lnTo>
                      <a:pt x="26634" y="16037"/>
                    </a:lnTo>
                    <a:lnTo>
                      <a:pt x="26621" y="15752"/>
                    </a:lnTo>
                    <a:lnTo>
                      <a:pt x="26580" y="15126"/>
                    </a:lnTo>
                    <a:lnTo>
                      <a:pt x="26158" y="14936"/>
                    </a:lnTo>
                    <a:lnTo>
                      <a:pt x="25628" y="14664"/>
                    </a:lnTo>
                    <a:lnTo>
                      <a:pt x="24893" y="14283"/>
                    </a:lnTo>
                    <a:lnTo>
                      <a:pt x="23927" y="13779"/>
                    </a:lnTo>
                    <a:lnTo>
                      <a:pt x="22744" y="13154"/>
                    </a:lnTo>
                    <a:lnTo>
                      <a:pt x="21343" y="12378"/>
                    </a:lnTo>
                    <a:lnTo>
                      <a:pt x="19711" y="11453"/>
                    </a:lnTo>
                    <a:lnTo>
                      <a:pt x="20894" y="11821"/>
                    </a:lnTo>
                    <a:lnTo>
                      <a:pt x="22105" y="12161"/>
                    </a:lnTo>
                    <a:lnTo>
                      <a:pt x="22703" y="12310"/>
                    </a:lnTo>
                    <a:lnTo>
                      <a:pt x="23302" y="12460"/>
                    </a:lnTo>
                    <a:lnTo>
                      <a:pt x="23900" y="12596"/>
                    </a:lnTo>
                    <a:lnTo>
                      <a:pt x="24485" y="12718"/>
                    </a:lnTo>
                    <a:lnTo>
                      <a:pt x="25056" y="12827"/>
                    </a:lnTo>
                    <a:lnTo>
                      <a:pt x="25628" y="12922"/>
                    </a:lnTo>
                    <a:lnTo>
                      <a:pt x="26185" y="12990"/>
                    </a:lnTo>
                    <a:lnTo>
                      <a:pt x="26729" y="13058"/>
                    </a:lnTo>
                    <a:lnTo>
                      <a:pt x="27260" y="13099"/>
                    </a:lnTo>
                    <a:lnTo>
                      <a:pt x="27777" y="13126"/>
                    </a:lnTo>
                    <a:lnTo>
                      <a:pt x="28267" y="13126"/>
                    </a:lnTo>
                    <a:lnTo>
                      <a:pt x="28729" y="13113"/>
                    </a:lnTo>
                    <a:lnTo>
                      <a:pt x="29069" y="13086"/>
                    </a:lnTo>
                    <a:lnTo>
                      <a:pt x="29396" y="13045"/>
                    </a:lnTo>
                    <a:lnTo>
                      <a:pt x="29600" y="13004"/>
                    </a:lnTo>
                    <a:lnTo>
                      <a:pt x="29804" y="12963"/>
                    </a:lnTo>
                    <a:lnTo>
                      <a:pt x="30049" y="12895"/>
                    </a:lnTo>
                    <a:lnTo>
                      <a:pt x="30280" y="12827"/>
                    </a:lnTo>
                    <a:lnTo>
                      <a:pt x="30497" y="12746"/>
                    </a:lnTo>
                    <a:lnTo>
                      <a:pt x="30715" y="12650"/>
                    </a:lnTo>
                    <a:lnTo>
                      <a:pt x="30905" y="12555"/>
                    </a:lnTo>
                    <a:lnTo>
                      <a:pt x="31110" y="12446"/>
                    </a:lnTo>
                    <a:lnTo>
                      <a:pt x="31286" y="12324"/>
                    </a:lnTo>
                    <a:lnTo>
                      <a:pt x="31463" y="12188"/>
                    </a:lnTo>
                    <a:lnTo>
                      <a:pt x="31626" y="12052"/>
                    </a:lnTo>
                    <a:lnTo>
                      <a:pt x="31776" y="11916"/>
                    </a:lnTo>
                    <a:lnTo>
                      <a:pt x="31926" y="11766"/>
                    </a:lnTo>
                    <a:lnTo>
                      <a:pt x="32062" y="11603"/>
                    </a:lnTo>
                    <a:lnTo>
                      <a:pt x="32184" y="11440"/>
                    </a:lnTo>
                    <a:lnTo>
                      <a:pt x="32307" y="11263"/>
                    </a:lnTo>
                    <a:lnTo>
                      <a:pt x="32415" y="11086"/>
                    </a:lnTo>
                    <a:lnTo>
                      <a:pt x="32524" y="10909"/>
                    </a:lnTo>
                    <a:lnTo>
                      <a:pt x="32606" y="10719"/>
                    </a:lnTo>
                    <a:lnTo>
                      <a:pt x="32701" y="10528"/>
                    </a:lnTo>
                    <a:lnTo>
                      <a:pt x="32769" y="10324"/>
                    </a:lnTo>
                    <a:lnTo>
                      <a:pt x="32837" y="10120"/>
                    </a:lnTo>
                    <a:lnTo>
                      <a:pt x="32905" y="9916"/>
                    </a:lnTo>
                    <a:lnTo>
                      <a:pt x="32946" y="9712"/>
                    </a:lnTo>
                    <a:lnTo>
                      <a:pt x="33000" y="9495"/>
                    </a:lnTo>
                    <a:lnTo>
                      <a:pt x="33027" y="9277"/>
                    </a:lnTo>
                    <a:lnTo>
                      <a:pt x="33082" y="8828"/>
                    </a:lnTo>
                    <a:lnTo>
                      <a:pt x="33095" y="8379"/>
                    </a:lnTo>
                    <a:lnTo>
                      <a:pt x="33082" y="7930"/>
                    </a:lnTo>
                    <a:lnTo>
                      <a:pt x="33041" y="7468"/>
                    </a:lnTo>
                    <a:lnTo>
                      <a:pt x="32959" y="7019"/>
                    </a:lnTo>
                    <a:lnTo>
                      <a:pt x="32864" y="6556"/>
                    </a:lnTo>
                    <a:lnTo>
                      <a:pt x="32742" y="6108"/>
                    </a:lnTo>
                    <a:lnTo>
                      <a:pt x="32592" y="5672"/>
                    </a:lnTo>
                    <a:lnTo>
                      <a:pt x="32415" y="5237"/>
                    </a:lnTo>
                    <a:lnTo>
                      <a:pt x="32211" y="4829"/>
                    </a:lnTo>
                    <a:lnTo>
                      <a:pt x="31980" y="4421"/>
                    </a:lnTo>
                    <a:lnTo>
                      <a:pt x="31722" y="4040"/>
                    </a:lnTo>
                    <a:lnTo>
                      <a:pt x="31450" y="3686"/>
                    </a:lnTo>
                    <a:lnTo>
                      <a:pt x="31314" y="3509"/>
                    </a:lnTo>
                    <a:lnTo>
                      <a:pt x="31150" y="3346"/>
                    </a:lnTo>
                    <a:lnTo>
                      <a:pt x="31001" y="3197"/>
                    </a:lnTo>
                    <a:lnTo>
                      <a:pt x="30837" y="3033"/>
                    </a:lnTo>
                    <a:lnTo>
                      <a:pt x="30674" y="2897"/>
                    </a:lnTo>
                    <a:lnTo>
                      <a:pt x="30497" y="2761"/>
                    </a:lnTo>
                    <a:lnTo>
                      <a:pt x="30321" y="2639"/>
                    </a:lnTo>
                    <a:lnTo>
                      <a:pt x="30144" y="2516"/>
                    </a:lnTo>
                    <a:lnTo>
                      <a:pt x="29953" y="2408"/>
                    </a:lnTo>
                    <a:lnTo>
                      <a:pt x="29763" y="2299"/>
                    </a:lnTo>
                    <a:lnTo>
                      <a:pt x="29572" y="2217"/>
                    </a:lnTo>
                    <a:lnTo>
                      <a:pt x="29368" y="2136"/>
                    </a:lnTo>
                    <a:lnTo>
                      <a:pt x="29164" y="2054"/>
                    </a:lnTo>
                    <a:lnTo>
                      <a:pt x="28960" y="2000"/>
                    </a:lnTo>
                    <a:lnTo>
                      <a:pt x="28144" y="1823"/>
                    </a:lnTo>
                    <a:lnTo>
                      <a:pt x="27206" y="1632"/>
                    </a:lnTo>
                    <a:lnTo>
                      <a:pt x="25968" y="1387"/>
                    </a:lnTo>
                    <a:lnTo>
                      <a:pt x="24458" y="1115"/>
                    </a:lnTo>
                    <a:lnTo>
                      <a:pt x="23628" y="979"/>
                    </a:lnTo>
                    <a:lnTo>
                      <a:pt x="22744" y="843"/>
                    </a:lnTo>
                    <a:lnTo>
                      <a:pt x="21819" y="707"/>
                    </a:lnTo>
                    <a:lnTo>
                      <a:pt x="20853" y="585"/>
                    </a:lnTo>
                    <a:lnTo>
                      <a:pt x="19847" y="463"/>
                    </a:lnTo>
                    <a:lnTo>
                      <a:pt x="18826" y="340"/>
                    </a:lnTo>
                    <a:lnTo>
                      <a:pt x="17779" y="245"/>
                    </a:lnTo>
                    <a:lnTo>
                      <a:pt x="16718" y="150"/>
                    </a:lnTo>
                    <a:lnTo>
                      <a:pt x="15643" y="82"/>
                    </a:lnTo>
                    <a:lnTo>
                      <a:pt x="14555" y="41"/>
                    </a:lnTo>
                    <a:lnTo>
                      <a:pt x="13481" y="0"/>
                    </a:lnTo>
                    <a:close/>
                  </a:path>
                </a:pathLst>
              </a:custGeom>
              <a:solidFill>
                <a:schemeClr val="accent6"/>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33" name="Google Shape;1133;p28"/>
              <p:cNvSpPr/>
              <p:nvPr/>
            </p:nvSpPr>
            <p:spPr>
              <a:xfrm>
                <a:off x="1278812" y="4540459"/>
                <a:ext cx="146661" cy="107404"/>
              </a:xfrm>
              <a:custGeom>
                <a:avLst/>
                <a:gdLst/>
                <a:ahLst/>
                <a:cxnLst/>
                <a:rect l="l" t="t" r="r" b="b"/>
                <a:pathLst>
                  <a:path w="4980" h="3647" extrusionOk="0">
                    <a:moveTo>
                      <a:pt x="1" y="1"/>
                    </a:moveTo>
                    <a:lnTo>
                      <a:pt x="151" y="2939"/>
                    </a:lnTo>
                    <a:lnTo>
                      <a:pt x="4980" y="3646"/>
                    </a:lnTo>
                    <a:lnTo>
                      <a:pt x="4980" y="3646"/>
                    </a:lnTo>
                    <a:lnTo>
                      <a:pt x="4531" y="3089"/>
                    </a:lnTo>
                    <a:lnTo>
                      <a:pt x="4082" y="2531"/>
                    </a:lnTo>
                    <a:lnTo>
                      <a:pt x="3687" y="2014"/>
                    </a:lnTo>
                    <a:lnTo>
                      <a:pt x="3334" y="1524"/>
                    </a:lnTo>
                    <a:lnTo>
                      <a:pt x="2803" y="790"/>
                    </a:lnTo>
                    <a:lnTo>
                      <a:pt x="2599" y="518"/>
                    </a:lnTo>
                    <a:lnTo>
                      <a:pt x="1" y="1"/>
                    </a:lnTo>
                    <a:close/>
                  </a:path>
                </a:pathLst>
              </a:custGeom>
              <a:solidFill>
                <a:srgbClr val="FDBB92"/>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34" name="Google Shape;1134;p28"/>
              <p:cNvSpPr/>
              <p:nvPr/>
            </p:nvSpPr>
            <p:spPr>
              <a:xfrm>
                <a:off x="1238376" y="4518430"/>
                <a:ext cx="73713" cy="135441"/>
              </a:xfrm>
              <a:custGeom>
                <a:avLst/>
                <a:gdLst/>
                <a:ahLst/>
                <a:cxnLst/>
                <a:rect l="l" t="t" r="r" b="b"/>
                <a:pathLst>
                  <a:path w="2503" h="4599" extrusionOk="0">
                    <a:moveTo>
                      <a:pt x="381" y="1"/>
                    </a:moveTo>
                    <a:lnTo>
                      <a:pt x="0" y="4231"/>
                    </a:lnTo>
                    <a:lnTo>
                      <a:pt x="259" y="4340"/>
                    </a:lnTo>
                    <a:lnTo>
                      <a:pt x="517" y="4435"/>
                    </a:lnTo>
                    <a:lnTo>
                      <a:pt x="775" y="4517"/>
                    </a:lnTo>
                    <a:lnTo>
                      <a:pt x="1034" y="4558"/>
                    </a:lnTo>
                    <a:lnTo>
                      <a:pt x="1292" y="4598"/>
                    </a:lnTo>
                    <a:lnTo>
                      <a:pt x="1551" y="4598"/>
                    </a:lnTo>
                    <a:lnTo>
                      <a:pt x="1809" y="4585"/>
                    </a:lnTo>
                    <a:lnTo>
                      <a:pt x="2081" y="4544"/>
                    </a:lnTo>
                    <a:lnTo>
                      <a:pt x="2503" y="382"/>
                    </a:lnTo>
                    <a:lnTo>
                      <a:pt x="2231" y="259"/>
                    </a:lnTo>
                    <a:lnTo>
                      <a:pt x="1972" y="178"/>
                    </a:lnTo>
                    <a:lnTo>
                      <a:pt x="1700" y="110"/>
                    </a:lnTo>
                    <a:lnTo>
                      <a:pt x="1442" y="55"/>
                    </a:lnTo>
                    <a:lnTo>
                      <a:pt x="1184" y="28"/>
                    </a:lnTo>
                    <a:lnTo>
                      <a:pt x="925" y="14"/>
                    </a:lnTo>
                    <a:lnTo>
                      <a:pt x="653" y="1"/>
                    </a:lnTo>
                    <a:close/>
                  </a:path>
                </a:pathLst>
              </a:custGeom>
              <a:solidFill>
                <a:schemeClr val="accent6"/>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35" name="Google Shape;1135;p28"/>
              <p:cNvSpPr/>
              <p:nvPr/>
            </p:nvSpPr>
            <p:spPr>
              <a:xfrm>
                <a:off x="1325697" y="4451135"/>
                <a:ext cx="355344" cy="256009"/>
              </a:xfrm>
              <a:custGeom>
                <a:avLst/>
                <a:gdLst/>
                <a:ahLst/>
                <a:cxnLst/>
                <a:rect l="l" t="t" r="r" b="b"/>
                <a:pathLst>
                  <a:path w="12066" h="8693" extrusionOk="0">
                    <a:moveTo>
                      <a:pt x="2871" y="0"/>
                    </a:moveTo>
                    <a:lnTo>
                      <a:pt x="2517" y="354"/>
                    </a:lnTo>
                    <a:lnTo>
                      <a:pt x="1701" y="1184"/>
                    </a:lnTo>
                    <a:lnTo>
                      <a:pt x="1238" y="1687"/>
                    </a:lnTo>
                    <a:lnTo>
                      <a:pt x="776" y="2190"/>
                    </a:lnTo>
                    <a:lnTo>
                      <a:pt x="368" y="2667"/>
                    </a:lnTo>
                    <a:lnTo>
                      <a:pt x="191" y="2871"/>
                    </a:lnTo>
                    <a:lnTo>
                      <a:pt x="55" y="3061"/>
                    </a:lnTo>
                    <a:lnTo>
                      <a:pt x="28" y="3102"/>
                    </a:lnTo>
                    <a:lnTo>
                      <a:pt x="14" y="3156"/>
                    </a:lnTo>
                    <a:lnTo>
                      <a:pt x="0" y="3197"/>
                    </a:lnTo>
                    <a:lnTo>
                      <a:pt x="0" y="3238"/>
                    </a:lnTo>
                    <a:lnTo>
                      <a:pt x="14" y="3279"/>
                    </a:lnTo>
                    <a:lnTo>
                      <a:pt x="41" y="3320"/>
                    </a:lnTo>
                    <a:lnTo>
                      <a:pt x="109" y="3401"/>
                    </a:lnTo>
                    <a:lnTo>
                      <a:pt x="204" y="3483"/>
                    </a:lnTo>
                    <a:lnTo>
                      <a:pt x="341" y="3564"/>
                    </a:lnTo>
                    <a:lnTo>
                      <a:pt x="667" y="3782"/>
                    </a:lnTo>
                    <a:lnTo>
                      <a:pt x="857" y="3918"/>
                    </a:lnTo>
                    <a:lnTo>
                      <a:pt x="1061" y="4068"/>
                    </a:lnTo>
                    <a:lnTo>
                      <a:pt x="1279" y="4244"/>
                    </a:lnTo>
                    <a:lnTo>
                      <a:pt x="1497" y="4449"/>
                    </a:lnTo>
                    <a:lnTo>
                      <a:pt x="1728" y="4693"/>
                    </a:lnTo>
                    <a:lnTo>
                      <a:pt x="1946" y="4965"/>
                    </a:lnTo>
                    <a:lnTo>
                      <a:pt x="2177" y="5278"/>
                    </a:lnTo>
                    <a:lnTo>
                      <a:pt x="2381" y="5646"/>
                    </a:lnTo>
                    <a:lnTo>
                      <a:pt x="2381" y="5836"/>
                    </a:lnTo>
                    <a:lnTo>
                      <a:pt x="2381" y="6040"/>
                    </a:lnTo>
                    <a:lnTo>
                      <a:pt x="2408" y="6271"/>
                    </a:lnTo>
                    <a:lnTo>
                      <a:pt x="2449" y="6530"/>
                    </a:lnTo>
                    <a:lnTo>
                      <a:pt x="2476" y="6666"/>
                    </a:lnTo>
                    <a:lnTo>
                      <a:pt x="2517" y="6788"/>
                    </a:lnTo>
                    <a:lnTo>
                      <a:pt x="2558" y="6897"/>
                    </a:lnTo>
                    <a:lnTo>
                      <a:pt x="2612" y="7006"/>
                    </a:lnTo>
                    <a:lnTo>
                      <a:pt x="2680" y="7087"/>
                    </a:lnTo>
                    <a:lnTo>
                      <a:pt x="2762" y="7169"/>
                    </a:lnTo>
                    <a:lnTo>
                      <a:pt x="2857" y="7210"/>
                    </a:lnTo>
                    <a:lnTo>
                      <a:pt x="3007" y="7251"/>
                    </a:lnTo>
                    <a:lnTo>
                      <a:pt x="3224" y="7291"/>
                    </a:lnTo>
                    <a:lnTo>
                      <a:pt x="3483" y="7332"/>
                    </a:lnTo>
                    <a:lnTo>
                      <a:pt x="4122" y="7427"/>
                    </a:lnTo>
                    <a:lnTo>
                      <a:pt x="4884" y="7509"/>
                    </a:lnTo>
                    <a:lnTo>
                      <a:pt x="5428" y="7563"/>
                    </a:lnTo>
                    <a:lnTo>
                      <a:pt x="5822" y="7618"/>
                    </a:lnTo>
                    <a:lnTo>
                      <a:pt x="6475" y="7686"/>
                    </a:lnTo>
                    <a:lnTo>
                      <a:pt x="6734" y="7713"/>
                    </a:lnTo>
                    <a:lnTo>
                      <a:pt x="7332" y="7795"/>
                    </a:lnTo>
                    <a:lnTo>
                      <a:pt x="8189" y="7917"/>
                    </a:lnTo>
                    <a:lnTo>
                      <a:pt x="8597" y="7985"/>
                    </a:lnTo>
                    <a:lnTo>
                      <a:pt x="8978" y="8067"/>
                    </a:lnTo>
                    <a:lnTo>
                      <a:pt x="9318" y="8148"/>
                    </a:lnTo>
                    <a:lnTo>
                      <a:pt x="9631" y="8244"/>
                    </a:lnTo>
                    <a:lnTo>
                      <a:pt x="9890" y="8325"/>
                    </a:lnTo>
                    <a:lnTo>
                      <a:pt x="10094" y="8434"/>
                    </a:lnTo>
                    <a:lnTo>
                      <a:pt x="10338" y="8556"/>
                    </a:lnTo>
                    <a:lnTo>
                      <a:pt x="10556" y="8638"/>
                    </a:lnTo>
                    <a:lnTo>
                      <a:pt x="10760" y="8679"/>
                    </a:lnTo>
                    <a:lnTo>
                      <a:pt x="10937" y="8692"/>
                    </a:lnTo>
                    <a:lnTo>
                      <a:pt x="11114" y="8679"/>
                    </a:lnTo>
                    <a:lnTo>
                      <a:pt x="11263" y="8638"/>
                    </a:lnTo>
                    <a:lnTo>
                      <a:pt x="11399" y="8584"/>
                    </a:lnTo>
                    <a:lnTo>
                      <a:pt x="11522" y="8502"/>
                    </a:lnTo>
                    <a:lnTo>
                      <a:pt x="11631" y="8407"/>
                    </a:lnTo>
                    <a:lnTo>
                      <a:pt x="11726" y="8298"/>
                    </a:lnTo>
                    <a:lnTo>
                      <a:pt x="11808" y="8176"/>
                    </a:lnTo>
                    <a:lnTo>
                      <a:pt x="11876" y="8053"/>
                    </a:lnTo>
                    <a:lnTo>
                      <a:pt x="11944" y="7917"/>
                    </a:lnTo>
                    <a:lnTo>
                      <a:pt x="11998" y="7795"/>
                    </a:lnTo>
                    <a:lnTo>
                      <a:pt x="12066" y="7550"/>
                    </a:lnTo>
                    <a:lnTo>
                      <a:pt x="12066" y="7523"/>
                    </a:lnTo>
                    <a:lnTo>
                      <a:pt x="12052" y="7482"/>
                    </a:lnTo>
                    <a:lnTo>
                      <a:pt x="11984" y="7373"/>
                    </a:lnTo>
                    <a:lnTo>
                      <a:pt x="11876" y="7223"/>
                    </a:lnTo>
                    <a:lnTo>
                      <a:pt x="11712" y="7060"/>
                    </a:lnTo>
                    <a:lnTo>
                      <a:pt x="11522" y="6856"/>
                    </a:lnTo>
                    <a:lnTo>
                      <a:pt x="11277" y="6639"/>
                    </a:lnTo>
                    <a:lnTo>
                      <a:pt x="10692" y="6122"/>
                    </a:lnTo>
                    <a:lnTo>
                      <a:pt x="9998" y="5537"/>
                    </a:lnTo>
                    <a:lnTo>
                      <a:pt x="9223" y="4897"/>
                    </a:lnTo>
                    <a:lnTo>
                      <a:pt x="8393" y="4231"/>
                    </a:lnTo>
                    <a:lnTo>
                      <a:pt x="7523" y="3551"/>
                    </a:lnTo>
                    <a:lnTo>
                      <a:pt x="5822" y="2231"/>
                    </a:lnTo>
                    <a:lnTo>
                      <a:pt x="4326" y="1102"/>
                    </a:lnTo>
                    <a:lnTo>
                      <a:pt x="2871" y="0"/>
                    </a:lnTo>
                    <a:close/>
                  </a:path>
                </a:pathLst>
              </a:custGeom>
              <a:solidFill>
                <a:schemeClr val="accent5"/>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36" name="Google Shape;1136;p28"/>
              <p:cNvSpPr/>
              <p:nvPr/>
            </p:nvSpPr>
            <p:spPr>
              <a:xfrm>
                <a:off x="1031250" y="3196456"/>
                <a:ext cx="642982" cy="1102461"/>
              </a:xfrm>
              <a:custGeom>
                <a:avLst/>
                <a:gdLst/>
                <a:ahLst/>
                <a:cxnLst/>
                <a:rect l="l" t="t" r="r" b="b"/>
                <a:pathLst>
                  <a:path w="21833" h="37435" extrusionOk="0">
                    <a:moveTo>
                      <a:pt x="7849" y="0"/>
                    </a:moveTo>
                    <a:lnTo>
                      <a:pt x="7618" y="68"/>
                    </a:lnTo>
                    <a:lnTo>
                      <a:pt x="6965" y="272"/>
                    </a:lnTo>
                    <a:lnTo>
                      <a:pt x="6026" y="572"/>
                    </a:lnTo>
                    <a:lnTo>
                      <a:pt x="5469" y="762"/>
                    </a:lnTo>
                    <a:lnTo>
                      <a:pt x="4884" y="980"/>
                    </a:lnTo>
                    <a:lnTo>
                      <a:pt x="4272" y="1211"/>
                    </a:lnTo>
                    <a:lnTo>
                      <a:pt x="3660" y="1456"/>
                    </a:lnTo>
                    <a:lnTo>
                      <a:pt x="3048" y="1714"/>
                    </a:lnTo>
                    <a:lnTo>
                      <a:pt x="2449" y="2000"/>
                    </a:lnTo>
                    <a:lnTo>
                      <a:pt x="1891" y="2286"/>
                    </a:lnTo>
                    <a:lnTo>
                      <a:pt x="1633" y="2435"/>
                    </a:lnTo>
                    <a:lnTo>
                      <a:pt x="1374" y="2585"/>
                    </a:lnTo>
                    <a:lnTo>
                      <a:pt x="1143" y="2734"/>
                    </a:lnTo>
                    <a:lnTo>
                      <a:pt x="926" y="2884"/>
                    </a:lnTo>
                    <a:lnTo>
                      <a:pt x="721" y="3034"/>
                    </a:lnTo>
                    <a:lnTo>
                      <a:pt x="545" y="3183"/>
                    </a:lnTo>
                    <a:lnTo>
                      <a:pt x="477" y="3251"/>
                    </a:lnTo>
                    <a:lnTo>
                      <a:pt x="422" y="3319"/>
                    </a:lnTo>
                    <a:lnTo>
                      <a:pt x="327" y="3483"/>
                    </a:lnTo>
                    <a:lnTo>
                      <a:pt x="245" y="3673"/>
                    </a:lnTo>
                    <a:lnTo>
                      <a:pt x="177" y="3904"/>
                    </a:lnTo>
                    <a:lnTo>
                      <a:pt x="109" y="4176"/>
                    </a:lnTo>
                    <a:lnTo>
                      <a:pt x="69" y="4476"/>
                    </a:lnTo>
                    <a:lnTo>
                      <a:pt x="41" y="4788"/>
                    </a:lnTo>
                    <a:lnTo>
                      <a:pt x="14" y="5142"/>
                    </a:lnTo>
                    <a:lnTo>
                      <a:pt x="1" y="5509"/>
                    </a:lnTo>
                    <a:lnTo>
                      <a:pt x="1" y="5917"/>
                    </a:lnTo>
                    <a:lnTo>
                      <a:pt x="14" y="6339"/>
                    </a:lnTo>
                    <a:lnTo>
                      <a:pt x="28" y="6774"/>
                    </a:lnTo>
                    <a:lnTo>
                      <a:pt x="82" y="7713"/>
                    </a:lnTo>
                    <a:lnTo>
                      <a:pt x="177" y="8706"/>
                    </a:lnTo>
                    <a:lnTo>
                      <a:pt x="286" y="9740"/>
                    </a:lnTo>
                    <a:lnTo>
                      <a:pt x="409" y="10814"/>
                    </a:lnTo>
                    <a:lnTo>
                      <a:pt x="558" y="11916"/>
                    </a:lnTo>
                    <a:lnTo>
                      <a:pt x="708" y="13018"/>
                    </a:lnTo>
                    <a:lnTo>
                      <a:pt x="1034" y="15181"/>
                    </a:lnTo>
                    <a:lnTo>
                      <a:pt x="1334" y="17221"/>
                    </a:lnTo>
                    <a:lnTo>
                      <a:pt x="1456" y="18051"/>
                    </a:lnTo>
                    <a:lnTo>
                      <a:pt x="1470" y="18092"/>
                    </a:lnTo>
                    <a:lnTo>
                      <a:pt x="1470" y="18105"/>
                    </a:lnTo>
                    <a:lnTo>
                      <a:pt x="1497" y="18282"/>
                    </a:lnTo>
                    <a:lnTo>
                      <a:pt x="1565" y="18826"/>
                    </a:lnTo>
                    <a:lnTo>
                      <a:pt x="1565" y="18867"/>
                    </a:lnTo>
                    <a:lnTo>
                      <a:pt x="1592" y="19071"/>
                    </a:lnTo>
                    <a:lnTo>
                      <a:pt x="1606" y="19180"/>
                    </a:lnTo>
                    <a:lnTo>
                      <a:pt x="1660" y="19765"/>
                    </a:lnTo>
                    <a:lnTo>
                      <a:pt x="1701" y="20309"/>
                    </a:lnTo>
                    <a:lnTo>
                      <a:pt x="1728" y="20799"/>
                    </a:lnTo>
                    <a:lnTo>
                      <a:pt x="1714" y="21248"/>
                    </a:lnTo>
                    <a:lnTo>
                      <a:pt x="1660" y="22635"/>
                    </a:lnTo>
                    <a:lnTo>
                      <a:pt x="1578" y="24240"/>
                    </a:lnTo>
                    <a:lnTo>
                      <a:pt x="1347" y="27926"/>
                    </a:lnTo>
                    <a:lnTo>
                      <a:pt x="1089" y="31898"/>
                    </a:lnTo>
                    <a:lnTo>
                      <a:pt x="830" y="35775"/>
                    </a:lnTo>
                    <a:lnTo>
                      <a:pt x="1510" y="35979"/>
                    </a:lnTo>
                    <a:lnTo>
                      <a:pt x="2191" y="36156"/>
                    </a:lnTo>
                    <a:lnTo>
                      <a:pt x="2871" y="36333"/>
                    </a:lnTo>
                    <a:lnTo>
                      <a:pt x="3551" y="36496"/>
                    </a:lnTo>
                    <a:lnTo>
                      <a:pt x="4217" y="36646"/>
                    </a:lnTo>
                    <a:lnTo>
                      <a:pt x="4897" y="36782"/>
                    </a:lnTo>
                    <a:lnTo>
                      <a:pt x="5564" y="36904"/>
                    </a:lnTo>
                    <a:lnTo>
                      <a:pt x="6231" y="37013"/>
                    </a:lnTo>
                    <a:lnTo>
                      <a:pt x="6897" y="37122"/>
                    </a:lnTo>
                    <a:lnTo>
                      <a:pt x="7564" y="37203"/>
                    </a:lnTo>
                    <a:lnTo>
                      <a:pt x="8230" y="37271"/>
                    </a:lnTo>
                    <a:lnTo>
                      <a:pt x="8897" y="37326"/>
                    </a:lnTo>
                    <a:lnTo>
                      <a:pt x="9563" y="37380"/>
                    </a:lnTo>
                    <a:lnTo>
                      <a:pt x="10216" y="37407"/>
                    </a:lnTo>
                    <a:lnTo>
                      <a:pt x="10883" y="37421"/>
                    </a:lnTo>
                    <a:lnTo>
                      <a:pt x="11536" y="37435"/>
                    </a:lnTo>
                    <a:lnTo>
                      <a:pt x="12188" y="37421"/>
                    </a:lnTo>
                    <a:lnTo>
                      <a:pt x="12841" y="37407"/>
                    </a:lnTo>
                    <a:lnTo>
                      <a:pt x="13494" y="37380"/>
                    </a:lnTo>
                    <a:lnTo>
                      <a:pt x="14147" y="37326"/>
                    </a:lnTo>
                    <a:lnTo>
                      <a:pt x="14800" y="37271"/>
                    </a:lnTo>
                    <a:lnTo>
                      <a:pt x="15440" y="37203"/>
                    </a:lnTo>
                    <a:lnTo>
                      <a:pt x="16092" y="37122"/>
                    </a:lnTo>
                    <a:lnTo>
                      <a:pt x="16732" y="37013"/>
                    </a:lnTo>
                    <a:lnTo>
                      <a:pt x="17371" y="36904"/>
                    </a:lnTo>
                    <a:lnTo>
                      <a:pt x="18010" y="36782"/>
                    </a:lnTo>
                    <a:lnTo>
                      <a:pt x="18650" y="36646"/>
                    </a:lnTo>
                    <a:lnTo>
                      <a:pt x="19289" y="36496"/>
                    </a:lnTo>
                    <a:lnTo>
                      <a:pt x="19928" y="36333"/>
                    </a:lnTo>
                    <a:lnTo>
                      <a:pt x="20568" y="36156"/>
                    </a:lnTo>
                    <a:lnTo>
                      <a:pt x="21193" y="35979"/>
                    </a:lnTo>
                    <a:lnTo>
                      <a:pt x="21833" y="35775"/>
                    </a:lnTo>
                    <a:lnTo>
                      <a:pt x="21724" y="34292"/>
                    </a:lnTo>
                    <a:lnTo>
                      <a:pt x="21588" y="32769"/>
                    </a:lnTo>
                    <a:lnTo>
                      <a:pt x="21316" y="29627"/>
                    </a:lnTo>
                    <a:lnTo>
                      <a:pt x="21180" y="28035"/>
                    </a:lnTo>
                    <a:lnTo>
                      <a:pt x="21057" y="26471"/>
                    </a:lnTo>
                    <a:lnTo>
                      <a:pt x="20949" y="24920"/>
                    </a:lnTo>
                    <a:lnTo>
                      <a:pt x="20853" y="23438"/>
                    </a:lnTo>
                    <a:lnTo>
                      <a:pt x="20799" y="22513"/>
                    </a:lnTo>
                    <a:lnTo>
                      <a:pt x="20772" y="21737"/>
                    </a:lnTo>
                    <a:lnTo>
                      <a:pt x="20745" y="20975"/>
                    </a:lnTo>
                    <a:lnTo>
                      <a:pt x="20731" y="20255"/>
                    </a:lnTo>
                    <a:lnTo>
                      <a:pt x="20731" y="19574"/>
                    </a:lnTo>
                    <a:lnTo>
                      <a:pt x="20758" y="18513"/>
                    </a:lnTo>
                    <a:lnTo>
                      <a:pt x="20799" y="17357"/>
                    </a:lnTo>
                    <a:lnTo>
                      <a:pt x="20867" y="16147"/>
                    </a:lnTo>
                    <a:lnTo>
                      <a:pt x="20935" y="14882"/>
                    </a:lnTo>
                    <a:lnTo>
                      <a:pt x="21112" y="12283"/>
                    </a:lnTo>
                    <a:lnTo>
                      <a:pt x="21193" y="10978"/>
                    </a:lnTo>
                    <a:lnTo>
                      <a:pt x="21261" y="9713"/>
                    </a:lnTo>
                    <a:lnTo>
                      <a:pt x="21316" y="8488"/>
                    </a:lnTo>
                    <a:lnTo>
                      <a:pt x="21357" y="7332"/>
                    </a:lnTo>
                    <a:lnTo>
                      <a:pt x="21370" y="6244"/>
                    </a:lnTo>
                    <a:lnTo>
                      <a:pt x="21357" y="5754"/>
                    </a:lnTo>
                    <a:lnTo>
                      <a:pt x="21343" y="5278"/>
                    </a:lnTo>
                    <a:lnTo>
                      <a:pt x="21316" y="4829"/>
                    </a:lnTo>
                    <a:lnTo>
                      <a:pt x="21289" y="4421"/>
                    </a:lnTo>
                    <a:lnTo>
                      <a:pt x="21248" y="4040"/>
                    </a:lnTo>
                    <a:lnTo>
                      <a:pt x="21193" y="3700"/>
                    </a:lnTo>
                    <a:lnTo>
                      <a:pt x="21125" y="3401"/>
                    </a:lnTo>
                    <a:lnTo>
                      <a:pt x="21044" y="3156"/>
                    </a:lnTo>
                    <a:lnTo>
                      <a:pt x="20949" y="2939"/>
                    </a:lnTo>
                    <a:lnTo>
                      <a:pt x="20908" y="2843"/>
                    </a:lnTo>
                    <a:lnTo>
                      <a:pt x="20853" y="2775"/>
                    </a:lnTo>
                    <a:lnTo>
                      <a:pt x="20717" y="2626"/>
                    </a:lnTo>
                    <a:lnTo>
                      <a:pt x="20568" y="2490"/>
                    </a:lnTo>
                    <a:lnTo>
                      <a:pt x="20377" y="2354"/>
                    </a:lnTo>
                    <a:lnTo>
                      <a:pt x="20173" y="2218"/>
                    </a:lnTo>
                    <a:lnTo>
                      <a:pt x="19942" y="2082"/>
                    </a:lnTo>
                    <a:lnTo>
                      <a:pt x="19684" y="1959"/>
                    </a:lnTo>
                    <a:lnTo>
                      <a:pt x="19411" y="1823"/>
                    </a:lnTo>
                    <a:lnTo>
                      <a:pt x="19126" y="1701"/>
                    </a:lnTo>
                    <a:lnTo>
                      <a:pt x="18514" y="1469"/>
                    </a:lnTo>
                    <a:lnTo>
                      <a:pt x="17861" y="1252"/>
                    </a:lnTo>
                    <a:lnTo>
                      <a:pt x="17194" y="1034"/>
                    </a:lnTo>
                    <a:lnTo>
                      <a:pt x="16528" y="844"/>
                    </a:lnTo>
                    <a:lnTo>
                      <a:pt x="15861" y="681"/>
                    </a:lnTo>
                    <a:lnTo>
                      <a:pt x="15235" y="531"/>
                    </a:lnTo>
                    <a:lnTo>
                      <a:pt x="14147" y="286"/>
                    </a:lnTo>
                    <a:lnTo>
                      <a:pt x="13386" y="123"/>
                    </a:lnTo>
                    <a:lnTo>
                      <a:pt x="13100" y="68"/>
                    </a:lnTo>
                    <a:lnTo>
                      <a:pt x="7849" y="0"/>
                    </a:lnTo>
                    <a:close/>
                  </a:path>
                </a:pathLst>
              </a:custGeom>
              <a:solidFill>
                <a:schemeClr val="accent3"/>
              </a:solidFill>
              <a:ln>
                <a:noFill/>
              </a:ln>
            </p:spPr>
            <p:txBody>
              <a:bodyPr spcFirstLastPara="1" wrap="square" lIns="121900" tIns="121900" rIns="121900" bIns="121900" anchor="ctr" anchorCtr="0">
                <a:noAutofit/>
              </a:bodyPr>
              <a:lstStyle/>
              <a:p>
                <a:endParaRPr sz="2400" dirty="0">
                  <a:solidFill>
                    <a:srgbClr val="002060"/>
                  </a:solidFill>
                </a:endParaRPr>
              </a:p>
            </p:txBody>
          </p:sp>
          <p:sp>
            <p:nvSpPr>
              <p:cNvPr id="1137" name="Google Shape;1137;p28"/>
              <p:cNvSpPr/>
              <p:nvPr/>
            </p:nvSpPr>
            <p:spPr>
              <a:xfrm>
                <a:off x="1193493" y="2748190"/>
                <a:ext cx="303276" cy="233568"/>
              </a:xfrm>
              <a:custGeom>
                <a:avLst/>
                <a:gdLst/>
                <a:ahLst/>
                <a:cxnLst/>
                <a:rect l="l" t="t" r="r" b="b"/>
                <a:pathLst>
                  <a:path w="10298" h="7931" extrusionOk="0">
                    <a:moveTo>
                      <a:pt x="7074" y="0"/>
                    </a:moveTo>
                    <a:lnTo>
                      <a:pt x="6938" y="14"/>
                    </a:lnTo>
                    <a:lnTo>
                      <a:pt x="6802" y="41"/>
                    </a:lnTo>
                    <a:lnTo>
                      <a:pt x="6666" y="68"/>
                    </a:lnTo>
                    <a:lnTo>
                      <a:pt x="6543" y="109"/>
                    </a:lnTo>
                    <a:lnTo>
                      <a:pt x="6421" y="163"/>
                    </a:lnTo>
                    <a:lnTo>
                      <a:pt x="6299" y="231"/>
                    </a:lnTo>
                    <a:lnTo>
                      <a:pt x="6081" y="381"/>
                    </a:lnTo>
                    <a:lnTo>
                      <a:pt x="5850" y="544"/>
                    </a:lnTo>
                    <a:lnTo>
                      <a:pt x="5646" y="735"/>
                    </a:lnTo>
                    <a:lnTo>
                      <a:pt x="5224" y="1143"/>
                    </a:lnTo>
                    <a:lnTo>
                      <a:pt x="5020" y="1347"/>
                    </a:lnTo>
                    <a:lnTo>
                      <a:pt x="4802" y="1551"/>
                    </a:lnTo>
                    <a:lnTo>
                      <a:pt x="4585" y="1728"/>
                    </a:lnTo>
                    <a:lnTo>
                      <a:pt x="4353" y="1891"/>
                    </a:lnTo>
                    <a:lnTo>
                      <a:pt x="4231" y="1973"/>
                    </a:lnTo>
                    <a:lnTo>
                      <a:pt x="4109" y="2041"/>
                    </a:lnTo>
                    <a:lnTo>
                      <a:pt x="3973" y="2095"/>
                    </a:lnTo>
                    <a:lnTo>
                      <a:pt x="3837" y="2136"/>
                    </a:lnTo>
                    <a:lnTo>
                      <a:pt x="3578" y="2217"/>
                    </a:lnTo>
                    <a:lnTo>
                      <a:pt x="3333" y="2258"/>
                    </a:lnTo>
                    <a:lnTo>
                      <a:pt x="3102" y="2285"/>
                    </a:lnTo>
                    <a:lnTo>
                      <a:pt x="2884" y="2285"/>
                    </a:lnTo>
                    <a:lnTo>
                      <a:pt x="2694" y="2272"/>
                    </a:lnTo>
                    <a:lnTo>
                      <a:pt x="2503" y="2258"/>
                    </a:lnTo>
                    <a:lnTo>
                      <a:pt x="2163" y="2217"/>
                    </a:lnTo>
                    <a:lnTo>
                      <a:pt x="2000" y="2204"/>
                    </a:lnTo>
                    <a:lnTo>
                      <a:pt x="1851" y="2204"/>
                    </a:lnTo>
                    <a:lnTo>
                      <a:pt x="1715" y="2231"/>
                    </a:lnTo>
                    <a:lnTo>
                      <a:pt x="1578" y="2272"/>
                    </a:lnTo>
                    <a:lnTo>
                      <a:pt x="1442" y="2340"/>
                    </a:lnTo>
                    <a:lnTo>
                      <a:pt x="1320" y="2435"/>
                    </a:lnTo>
                    <a:lnTo>
                      <a:pt x="1198" y="2571"/>
                    </a:lnTo>
                    <a:lnTo>
                      <a:pt x="1062" y="2761"/>
                    </a:lnTo>
                    <a:lnTo>
                      <a:pt x="858" y="3129"/>
                    </a:lnTo>
                    <a:lnTo>
                      <a:pt x="708" y="3428"/>
                    </a:lnTo>
                    <a:lnTo>
                      <a:pt x="613" y="3700"/>
                    </a:lnTo>
                    <a:lnTo>
                      <a:pt x="531" y="3931"/>
                    </a:lnTo>
                    <a:lnTo>
                      <a:pt x="463" y="4149"/>
                    </a:lnTo>
                    <a:lnTo>
                      <a:pt x="381" y="4394"/>
                    </a:lnTo>
                    <a:lnTo>
                      <a:pt x="286" y="4652"/>
                    </a:lnTo>
                    <a:lnTo>
                      <a:pt x="123" y="4965"/>
                    </a:lnTo>
                    <a:lnTo>
                      <a:pt x="82" y="5060"/>
                    </a:lnTo>
                    <a:lnTo>
                      <a:pt x="55" y="5156"/>
                    </a:lnTo>
                    <a:lnTo>
                      <a:pt x="28" y="5251"/>
                    </a:lnTo>
                    <a:lnTo>
                      <a:pt x="14" y="5360"/>
                    </a:lnTo>
                    <a:lnTo>
                      <a:pt x="1" y="5577"/>
                    </a:lnTo>
                    <a:lnTo>
                      <a:pt x="14" y="5808"/>
                    </a:lnTo>
                    <a:lnTo>
                      <a:pt x="55" y="6053"/>
                    </a:lnTo>
                    <a:lnTo>
                      <a:pt x="96" y="6298"/>
                    </a:lnTo>
                    <a:lnTo>
                      <a:pt x="164" y="6543"/>
                    </a:lnTo>
                    <a:lnTo>
                      <a:pt x="245" y="6788"/>
                    </a:lnTo>
                    <a:lnTo>
                      <a:pt x="409" y="7237"/>
                    </a:lnTo>
                    <a:lnTo>
                      <a:pt x="558" y="7590"/>
                    </a:lnTo>
                    <a:lnTo>
                      <a:pt x="722" y="7930"/>
                    </a:lnTo>
                    <a:lnTo>
                      <a:pt x="9400" y="7930"/>
                    </a:lnTo>
                    <a:lnTo>
                      <a:pt x="9536" y="7686"/>
                    </a:lnTo>
                    <a:lnTo>
                      <a:pt x="9822" y="7073"/>
                    </a:lnTo>
                    <a:lnTo>
                      <a:pt x="9971" y="6720"/>
                    </a:lnTo>
                    <a:lnTo>
                      <a:pt x="10121" y="6353"/>
                    </a:lnTo>
                    <a:lnTo>
                      <a:pt x="10230" y="5999"/>
                    </a:lnTo>
                    <a:lnTo>
                      <a:pt x="10271" y="5836"/>
                    </a:lnTo>
                    <a:lnTo>
                      <a:pt x="10298" y="5700"/>
                    </a:lnTo>
                    <a:lnTo>
                      <a:pt x="10298" y="5564"/>
                    </a:lnTo>
                    <a:lnTo>
                      <a:pt x="10298" y="5428"/>
                    </a:lnTo>
                    <a:lnTo>
                      <a:pt x="10271" y="5292"/>
                    </a:lnTo>
                    <a:lnTo>
                      <a:pt x="10243" y="5142"/>
                    </a:lnTo>
                    <a:lnTo>
                      <a:pt x="10189" y="5006"/>
                    </a:lnTo>
                    <a:lnTo>
                      <a:pt x="10148" y="4870"/>
                    </a:lnTo>
                    <a:lnTo>
                      <a:pt x="10026" y="4611"/>
                    </a:lnTo>
                    <a:lnTo>
                      <a:pt x="9917" y="4394"/>
                    </a:lnTo>
                    <a:lnTo>
                      <a:pt x="9808" y="4217"/>
                    </a:lnTo>
                    <a:lnTo>
                      <a:pt x="9699" y="4054"/>
                    </a:lnTo>
                    <a:lnTo>
                      <a:pt x="9754" y="3999"/>
                    </a:lnTo>
                    <a:lnTo>
                      <a:pt x="9876" y="3850"/>
                    </a:lnTo>
                    <a:lnTo>
                      <a:pt x="10026" y="3632"/>
                    </a:lnTo>
                    <a:lnTo>
                      <a:pt x="10107" y="3496"/>
                    </a:lnTo>
                    <a:lnTo>
                      <a:pt x="10175" y="3360"/>
                    </a:lnTo>
                    <a:lnTo>
                      <a:pt x="10230" y="3210"/>
                    </a:lnTo>
                    <a:lnTo>
                      <a:pt x="10271" y="3061"/>
                    </a:lnTo>
                    <a:lnTo>
                      <a:pt x="10284" y="2911"/>
                    </a:lnTo>
                    <a:lnTo>
                      <a:pt x="10271" y="2761"/>
                    </a:lnTo>
                    <a:lnTo>
                      <a:pt x="10257" y="2693"/>
                    </a:lnTo>
                    <a:lnTo>
                      <a:pt x="10230" y="2625"/>
                    </a:lnTo>
                    <a:lnTo>
                      <a:pt x="10189" y="2557"/>
                    </a:lnTo>
                    <a:lnTo>
                      <a:pt x="10135" y="2489"/>
                    </a:lnTo>
                    <a:lnTo>
                      <a:pt x="10080" y="2421"/>
                    </a:lnTo>
                    <a:lnTo>
                      <a:pt x="10012" y="2367"/>
                    </a:lnTo>
                    <a:lnTo>
                      <a:pt x="9931" y="2313"/>
                    </a:lnTo>
                    <a:lnTo>
                      <a:pt x="9835" y="2258"/>
                    </a:lnTo>
                    <a:lnTo>
                      <a:pt x="9645" y="2177"/>
                    </a:lnTo>
                    <a:lnTo>
                      <a:pt x="9468" y="2122"/>
                    </a:lnTo>
                    <a:lnTo>
                      <a:pt x="9305" y="2081"/>
                    </a:lnTo>
                    <a:lnTo>
                      <a:pt x="9169" y="2068"/>
                    </a:lnTo>
                    <a:lnTo>
                      <a:pt x="9033" y="2081"/>
                    </a:lnTo>
                    <a:lnTo>
                      <a:pt x="8924" y="2109"/>
                    </a:lnTo>
                    <a:lnTo>
                      <a:pt x="8815" y="2136"/>
                    </a:lnTo>
                    <a:lnTo>
                      <a:pt x="8720" y="2177"/>
                    </a:lnTo>
                    <a:lnTo>
                      <a:pt x="8652" y="2231"/>
                    </a:lnTo>
                    <a:lnTo>
                      <a:pt x="8584" y="2285"/>
                    </a:lnTo>
                    <a:lnTo>
                      <a:pt x="8489" y="2394"/>
                    </a:lnTo>
                    <a:lnTo>
                      <a:pt x="8434" y="2476"/>
                    </a:lnTo>
                    <a:lnTo>
                      <a:pt x="8407" y="2503"/>
                    </a:lnTo>
                    <a:lnTo>
                      <a:pt x="8448" y="2421"/>
                    </a:lnTo>
                    <a:lnTo>
                      <a:pt x="8543" y="2204"/>
                    </a:lnTo>
                    <a:lnTo>
                      <a:pt x="8597" y="2041"/>
                    </a:lnTo>
                    <a:lnTo>
                      <a:pt x="8652" y="1877"/>
                    </a:lnTo>
                    <a:lnTo>
                      <a:pt x="8693" y="1687"/>
                    </a:lnTo>
                    <a:lnTo>
                      <a:pt x="8720" y="1496"/>
                    </a:lnTo>
                    <a:lnTo>
                      <a:pt x="8720" y="1292"/>
                    </a:lnTo>
                    <a:lnTo>
                      <a:pt x="8706" y="1075"/>
                    </a:lnTo>
                    <a:lnTo>
                      <a:pt x="8679" y="980"/>
                    </a:lnTo>
                    <a:lnTo>
                      <a:pt x="8652" y="871"/>
                    </a:lnTo>
                    <a:lnTo>
                      <a:pt x="8611" y="776"/>
                    </a:lnTo>
                    <a:lnTo>
                      <a:pt x="8557" y="680"/>
                    </a:lnTo>
                    <a:lnTo>
                      <a:pt x="8489" y="585"/>
                    </a:lnTo>
                    <a:lnTo>
                      <a:pt x="8421" y="503"/>
                    </a:lnTo>
                    <a:lnTo>
                      <a:pt x="8325" y="422"/>
                    </a:lnTo>
                    <a:lnTo>
                      <a:pt x="8230" y="340"/>
                    </a:lnTo>
                    <a:lnTo>
                      <a:pt x="8121" y="259"/>
                    </a:lnTo>
                    <a:lnTo>
                      <a:pt x="7999" y="191"/>
                    </a:lnTo>
                    <a:lnTo>
                      <a:pt x="7849" y="136"/>
                    </a:lnTo>
                    <a:lnTo>
                      <a:pt x="7686" y="82"/>
                    </a:lnTo>
                    <a:lnTo>
                      <a:pt x="7523" y="41"/>
                    </a:lnTo>
                    <a:lnTo>
                      <a:pt x="7373" y="14"/>
                    </a:lnTo>
                    <a:lnTo>
                      <a:pt x="7224" y="0"/>
                    </a:lnTo>
                    <a:close/>
                  </a:path>
                </a:pathLst>
              </a:custGeom>
              <a:solidFill>
                <a:srgbClr val="002029"/>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38" name="Google Shape;1138;p28"/>
              <p:cNvSpPr/>
              <p:nvPr/>
            </p:nvSpPr>
            <p:spPr>
              <a:xfrm>
                <a:off x="1185071" y="3003349"/>
                <a:ext cx="66528" cy="97391"/>
              </a:xfrm>
              <a:custGeom>
                <a:avLst/>
                <a:gdLst/>
                <a:ahLst/>
                <a:cxnLst/>
                <a:rect l="l" t="t" r="r" b="b"/>
                <a:pathLst>
                  <a:path w="2259" h="3307" extrusionOk="0">
                    <a:moveTo>
                      <a:pt x="953" y="1"/>
                    </a:moveTo>
                    <a:lnTo>
                      <a:pt x="844" y="15"/>
                    </a:lnTo>
                    <a:lnTo>
                      <a:pt x="722" y="42"/>
                    </a:lnTo>
                    <a:lnTo>
                      <a:pt x="599" y="83"/>
                    </a:lnTo>
                    <a:lnTo>
                      <a:pt x="477" y="164"/>
                    </a:lnTo>
                    <a:lnTo>
                      <a:pt x="368" y="246"/>
                    </a:lnTo>
                    <a:lnTo>
                      <a:pt x="259" y="368"/>
                    </a:lnTo>
                    <a:lnTo>
                      <a:pt x="178" y="531"/>
                    </a:lnTo>
                    <a:lnTo>
                      <a:pt x="96" y="722"/>
                    </a:lnTo>
                    <a:lnTo>
                      <a:pt x="28" y="940"/>
                    </a:lnTo>
                    <a:lnTo>
                      <a:pt x="15" y="1076"/>
                    </a:lnTo>
                    <a:lnTo>
                      <a:pt x="1" y="1198"/>
                    </a:lnTo>
                    <a:lnTo>
                      <a:pt x="1" y="1320"/>
                    </a:lnTo>
                    <a:lnTo>
                      <a:pt x="1" y="1443"/>
                    </a:lnTo>
                    <a:lnTo>
                      <a:pt x="15" y="1565"/>
                    </a:lnTo>
                    <a:lnTo>
                      <a:pt x="42" y="1688"/>
                    </a:lnTo>
                    <a:lnTo>
                      <a:pt x="110" y="1919"/>
                    </a:lnTo>
                    <a:lnTo>
                      <a:pt x="205" y="2150"/>
                    </a:lnTo>
                    <a:lnTo>
                      <a:pt x="327" y="2368"/>
                    </a:lnTo>
                    <a:lnTo>
                      <a:pt x="463" y="2558"/>
                    </a:lnTo>
                    <a:lnTo>
                      <a:pt x="627" y="2749"/>
                    </a:lnTo>
                    <a:lnTo>
                      <a:pt x="803" y="2912"/>
                    </a:lnTo>
                    <a:lnTo>
                      <a:pt x="994" y="3048"/>
                    </a:lnTo>
                    <a:lnTo>
                      <a:pt x="1198" y="3157"/>
                    </a:lnTo>
                    <a:lnTo>
                      <a:pt x="1402" y="3238"/>
                    </a:lnTo>
                    <a:lnTo>
                      <a:pt x="1511" y="3266"/>
                    </a:lnTo>
                    <a:lnTo>
                      <a:pt x="1620" y="3279"/>
                    </a:lnTo>
                    <a:lnTo>
                      <a:pt x="1728" y="3293"/>
                    </a:lnTo>
                    <a:lnTo>
                      <a:pt x="1837" y="3306"/>
                    </a:lnTo>
                    <a:lnTo>
                      <a:pt x="1946" y="3293"/>
                    </a:lnTo>
                    <a:lnTo>
                      <a:pt x="2055" y="3279"/>
                    </a:lnTo>
                    <a:lnTo>
                      <a:pt x="2164" y="3252"/>
                    </a:lnTo>
                    <a:lnTo>
                      <a:pt x="2259" y="3211"/>
                    </a:lnTo>
                    <a:lnTo>
                      <a:pt x="2218" y="2803"/>
                    </a:lnTo>
                    <a:lnTo>
                      <a:pt x="2150" y="2368"/>
                    </a:lnTo>
                    <a:lnTo>
                      <a:pt x="2069" y="1851"/>
                    </a:lnTo>
                    <a:lnTo>
                      <a:pt x="1946" y="1320"/>
                    </a:lnTo>
                    <a:lnTo>
                      <a:pt x="1878" y="1048"/>
                    </a:lnTo>
                    <a:lnTo>
                      <a:pt x="1810" y="804"/>
                    </a:lnTo>
                    <a:lnTo>
                      <a:pt x="1728" y="572"/>
                    </a:lnTo>
                    <a:lnTo>
                      <a:pt x="1633" y="368"/>
                    </a:lnTo>
                    <a:lnTo>
                      <a:pt x="1538" y="205"/>
                    </a:lnTo>
                    <a:lnTo>
                      <a:pt x="1484" y="137"/>
                    </a:lnTo>
                    <a:lnTo>
                      <a:pt x="1429" y="83"/>
                    </a:lnTo>
                    <a:lnTo>
                      <a:pt x="1388" y="55"/>
                    </a:lnTo>
                    <a:lnTo>
                      <a:pt x="1252" y="28"/>
                    </a:lnTo>
                    <a:lnTo>
                      <a:pt x="1062" y="1"/>
                    </a:lnTo>
                    <a:close/>
                  </a:path>
                </a:pathLst>
              </a:custGeom>
              <a:solidFill>
                <a:srgbClr val="FDBB92"/>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39" name="Google Shape;1139;p28"/>
              <p:cNvSpPr/>
              <p:nvPr/>
            </p:nvSpPr>
            <p:spPr>
              <a:xfrm>
                <a:off x="1209927" y="3027793"/>
                <a:ext cx="37667" cy="55719"/>
              </a:xfrm>
              <a:custGeom>
                <a:avLst/>
                <a:gdLst/>
                <a:ahLst/>
                <a:cxnLst/>
                <a:rect l="l" t="t" r="r" b="b"/>
                <a:pathLst>
                  <a:path w="1279" h="1892" extrusionOk="0">
                    <a:moveTo>
                      <a:pt x="109" y="1"/>
                    </a:moveTo>
                    <a:lnTo>
                      <a:pt x="55" y="14"/>
                    </a:lnTo>
                    <a:lnTo>
                      <a:pt x="14" y="55"/>
                    </a:lnTo>
                    <a:lnTo>
                      <a:pt x="0" y="110"/>
                    </a:lnTo>
                    <a:lnTo>
                      <a:pt x="0" y="164"/>
                    </a:lnTo>
                    <a:lnTo>
                      <a:pt x="14" y="218"/>
                    </a:lnTo>
                    <a:lnTo>
                      <a:pt x="55" y="259"/>
                    </a:lnTo>
                    <a:lnTo>
                      <a:pt x="177" y="368"/>
                    </a:lnTo>
                    <a:lnTo>
                      <a:pt x="313" y="477"/>
                    </a:lnTo>
                    <a:lnTo>
                      <a:pt x="463" y="654"/>
                    </a:lnTo>
                    <a:lnTo>
                      <a:pt x="612" y="858"/>
                    </a:lnTo>
                    <a:lnTo>
                      <a:pt x="694" y="980"/>
                    </a:lnTo>
                    <a:lnTo>
                      <a:pt x="776" y="1116"/>
                    </a:lnTo>
                    <a:lnTo>
                      <a:pt x="844" y="1266"/>
                    </a:lnTo>
                    <a:lnTo>
                      <a:pt x="898" y="1415"/>
                    </a:lnTo>
                    <a:lnTo>
                      <a:pt x="952" y="1579"/>
                    </a:lnTo>
                    <a:lnTo>
                      <a:pt x="993" y="1769"/>
                    </a:lnTo>
                    <a:lnTo>
                      <a:pt x="1007" y="1810"/>
                    </a:lnTo>
                    <a:lnTo>
                      <a:pt x="1034" y="1851"/>
                    </a:lnTo>
                    <a:lnTo>
                      <a:pt x="1075" y="1878"/>
                    </a:lnTo>
                    <a:lnTo>
                      <a:pt x="1129" y="1891"/>
                    </a:lnTo>
                    <a:lnTo>
                      <a:pt x="1157" y="1878"/>
                    </a:lnTo>
                    <a:lnTo>
                      <a:pt x="1211" y="1864"/>
                    </a:lnTo>
                    <a:lnTo>
                      <a:pt x="1252" y="1823"/>
                    </a:lnTo>
                    <a:lnTo>
                      <a:pt x="1279" y="1769"/>
                    </a:lnTo>
                    <a:lnTo>
                      <a:pt x="1279" y="1715"/>
                    </a:lnTo>
                    <a:lnTo>
                      <a:pt x="1238" y="1511"/>
                    </a:lnTo>
                    <a:lnTo>
                      <a:pt x="1184" y="1320"/>
                    </a:lnTo>
                    <a:lnTo>
                      <a:pt x="1116" y="1143"/>
                    </a:lnTo>
                    <a:lnTo>
                      <a:pt x="1034" y="980"/>
                    </a:lnTo>
                    <a:lnTo>
                      <a:pt x="952" y="830"/>
                    </a:lnTo>
                    <a:lnTo>
                      <a:pt x="871" y="694"/>
                    </a:lnTo>
                    <a:lnTo>
                      <a:pt x="776" y="572"/>
                    </a:lnTo>
                    <a:lnTo>
                      <a:pt x="694" y="463"/>
                    </a:lnTo>
                    <a:lnTo>
                      <a:pt x="517" y="273"/>
                    </a:lnTo>
                    <a:lnTo>
                      <a:pt x="381" y="137"/>
                    </a:lnTo>
                    <a:lnTo>
                      <a:pt x="218" y="14"/>
                    </a:lnTo>
                    <a:lnTo>
                      <a:pt x="164" y="1"/>
                    </a:lnTo>
                    <a:close/>
                  </a:path>
                </a:pathLst>
              </a:custGeom>
              <a:solidFill>
                <a:srgbClr val="FD967D"/>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40" name="Google Shape;1140;p28"/>
              <p:cNvSpPr/>
              <p:nvPr/>
            </p:nvSpPr>
            <p:spPr>
              <a:xfrm>
                <a:off x="1205509" y="3048232"/>
                <a:ext cx="32071" cy="14048"/>
              </a:xfrm>
              <a:custGeom>
                <a:avLst/>
                <a:gdLst/>
                <a:ahLst/>
                <a:cxnLst/>
                <a:rect l="l" t="t" r="r" b="b"/>
                <a:pathLst>
                  <a:path w="1089" h="477" extrusionOk="0">
                    <a:moveTo>
                      <a:pt x="817" y="0"/>
                    </a:moveTo>
                    <a:lnTo>
                      <a:pt x="667" y="14"/>
                    </a:lnTo>
                    <a:lnTo>
                      <a:pt x="518" y="41"/>
                    </a:lnTo>
                    <a:lnTo>
                      <a:pt x="382" y="68"/>
                    </a:lnTo>
                    <a:lnTo>
                      <a:pt x="178" y="150"/>
                    </a:lnTo>
                    <a:lnTo>
                      <a:pt x="82" y="191"/>
                    </a:lnTo>
                    <a:lnTo>
                      <a:pt x="41" y="232"/>
                    </a:lnTo>
                    <a:lnTo>
                      <a:pt x="14" y="286"/>
                    </a:lnTo>
                    <a:lnTo>
                      <a:pt x="1" y="341"/>
                    </a:lnTo>
                    <a:lnTo>
                      <a:pt x="14" y="395"/>
                    </a:lnTo>
                    <a:lnTo>
                      <a:pt x="41" y="422"/>
                    </a:lnTo>
                    <a:lnTo>
                      <a:pt x="69" y="449"/>
                    </a:lnTo>
                    <a:lnTo>
                      <a:pt x="109" y="463"/>
                    </a:lnTo>
                    <a:lnTo>
                      <a:pt x="150" y="477"/>
                    </a:lnTo>
                    <a:lnTo>
                      <a:pt x="178" y="477"/>
                    </a:lnTo>
                    <a:lnTo>
                      <a:pt x="218" y="463"/>
                    </a:lnTo>
                    <a:lnTo>
                      <a:pt x="341" y="409"/>
                    </a:lnTo>
                    <a:lnTo>
                      <a:pt x="518" y="341"/>
                    </a:lnTo>
                    <a:lnTo>
                      <a:pt x="613" y="313"/>
                    </a:lnTo>
                    <a:lnTo>
                      <a:pt x="722" y="300"/>
                    </a:lnTo>
                    <a:lnTo>
                      <a:pt x="817" y="286"/>
                    </a:lnTo>
                    <a:lnTo>
                      <a:pt x="912" y="300"/>
                    </a:lnTo>
                    <a:lnTo>
                      <a:pt x="966" y="300"/>
                    </a:lnTo>
                    <a:lnTo>
                      <a:pt x="1021" y="272"/>
                    </a:lnTo>
                    <a:lnTo>
                      <a:pt x="1062" y="232"/>
                    </a:lnTo>
                    <a:lnTo>
                      <a:pt x="1089" y="177"/>
                    </a:lnTo>
                    <a:lnTo>
                      <a:pt x="1089" y="123"/>
                    </a:lnTo>
                    <a:lnTo>
                      <a:pt x="1062" y="68"/>
                    </a:lnTo>
                    <a:lnTo>
                      <a:pt x="1021" y="28"/>
                    </a:lnTo>
                    <a:lnTo>
                      <a:pt x="966" y="14"/>
                    </a:lnTo>
                    <a:lnTo>
                      <a:pt x="817" y="0"/>
                    </a:lnTo>
                    <a:close/>
                  </a:path>
                </a:pathLst>
              </a:custGeom>
              <a:solidFill>
                <a:srgbClr val="FD967D"/>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41" name="Google Shape;1141;p28"/>
              <p:cNvSpPr/>
              <p:nvPr/>
            </p:nvSpPr>
            <p:spPr>
              <a:xfrm>
                <a:off x="1437050" y="3003349"/>
                <a:ext cx="66940" cy="97391"/>
              </a:xfrm>
              <a:custGeom>
                <a:avLst/>
                <a:gdLst/>
                <a:ahLst/>
                <a:cxnLst/>
                <a:rect l="l" t="t" r="r" b="b"/>
                <a:pathLst>
                  <a:path w="2273" h="3307" extrusionOk="0">
                    <a:moveTo>
                      <a:pt x="1198" y="1"/>
                    </a:moveTo>
                    <a:lnTo>
                      <a:pt x="1008" y="28"/>
                    </a:lnTo>
                    <a:lnTo>
                      <a:pt x="885" y="55"/>
                    </a:lnTo>
                    <a:lnTo>
                      <a:pt x="831" y="83"/>
                    </a:lnTo>
                    <a:lnTo>
                      <a:pt x="776" y="137"/>
                    </a:lnTo>
                    <a:lnTo>
                      <a:pt x="722" y="205"/>
                    </a:lnTo>
                    <a:lnTo>
                      <a:pt x="627" y="368"/>
                    </a:lnTo>
                    <a:lnTo>
                      <a:pt x="545" y="572"/>
                    </a:lnTo>
                    <a:lnTo>
                      <a:pt x="463" y="804"/>
                    </a:lnTo>
                    <a:lnTo>
                      <a:pt x="382" y="1048"/>
                    </a:lnTo>
                    <a:lnTo>
                      <a:pt x="314" y="1320"/>
                    </a:lnTo>
                    <a:lnTo>
                      <a:pt x="205" y="1851"/>
                    </a:lnTo>
                    <a:lnTo>
                      <a:pt x="110" y="2368"/>
                    </a:lnTo>
                    <a:lnTo>
                      <a:pt x="55" y="2803"/>
                    </a:lnTo>
                    <a:lnTo>
                      <a:pt x="1" y="3211"/>
                    </a:lnTo>
                    <a:lnTo>
                      <a:pt x="110" y="3252"/>
                    </a:lnTo>
                    <a:lnTo>
                      <a:pt x="219" y="3279"/>
                    </a:lnTo>
                    <a:lnTo>
                      <a:pt x="327" y="3293"/>
                    </a:lnTo>
                    <a:lnTo>
                      <a:pt x="436" y="3306"/>
                    </a:lnTo>
                    <a:lnTo>
                      <a:pt x="531" y="3293"/>
                    </a:lnTo>
                    <a:lnTo>
                      <a:pt x="640" y="3279"/>
                    </a:lnTo>
                    <a:lnTo>
                      <a:pt x="749" y="3266"/>
                    </a:lnTo>
                    <a:lnTo>
                      <a:pt x="858" y="3238"/>
                    </a:lnTo>
                    <a:lnTo>
                      <a:pt x="1076" y="3157"/>
                    </a:lnTo>
                    <a:lnTo>
                      <a:pt x="1266" y="3048"/>
                    </a:lnTo>
                    <a:lnTo>
                      <a:pt x="1456" y="2912"/>
                    </a:lnTo>
                    <a:lnTo>
                      <a:pt x="1647" y="2749"/>
                    </a:lnTo>
                    <a:lnTo>
                      <a:pt x="1797" y="2558"/>
                    </a:lnTo>
                    <a:lnTo>
                      <a:pt x="1946" y="2368"/>
                    </a:lnTo>
                    <a:lnTo>
                      <a:pt x="2069" y="2150"/>
                    </a:lnTo>
                    <a:lnTo>
                      <a:pt x="2164" y="1919"/>
                    </a:lnTo>
                    <a:lnTo>
                      <a:pt x="2232" y="1688"/>
                    </a:lnTo>
                    <a:lnTo>
                      <a:pt x="2245" y="1565"/>
                    </a:lnTo>
                    <a:lnTo>
                      <a:pt x="2259" y="1443"/>
                    </a:lnTo>
                    <a:lnTo>
                      <a:pt x="2273" y="1320"/>
                    </a:lnTo>
                    <a:lnTo>
                      <a:pt x="2273" y="1198"/>
                    </a:lnTo>
                    <a:lnTo>
                      <a:pt x="2259" y="1076"/>
                    </a:lnTo>
                    <a:lnTo>
                      <a:pt x="2232" y="940"/>
                    </a:lnTo>
                    <a:lnTo>
                      <a:pt x="2177" y="722"/>
                    </a:lnTo>
                    <a:lnTo>
                      <a:pt x="2096" y="531"/>
                    </a:lnTo>
                    <a:lnTo>
                      <a:pt x="2001" y="368"/>
                    </a:lnTo>
                    <a:lnTo>
                      <a:pt x="1892" y="246"/>
                    </a:lnTo>
                    <a:lnTo>
                      <a:pt x="1783" y="164"/>
                    </a:lnTo>
                    <a:lnTo>
                      <a:pt x="1661" y="83"/>
                    </a:lnTo>
                    <a:lnTo>
                      <a:pt x="1552" y="42"/>
                    </a:lnTo>
                    <a:lnTo>
                      <a:pt x="1429" y="15"/>
                    </a:lnTo>
                    <a:lnTo>
                      <a:pt x="1307" y="1"/>
                    </a:lnTo>
                    <a:close/>
                  </a:path>
                </a:pathLst>
              </a:custGeom>
              <a:solidFill>
                <a:srgbClr val="FDBB92"/>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42" name="Google Shape;1142;p28"/>
              <p:cNvSpPr/>
              <p:nvPr/>
            </p:nvSpPr>
            <p:spPr>
              <a:xfrm>
                <a:off x="1441467" y="3027793"/>
                <a:ext cx="37696" cy="55719"/>
              </a:xfrm>
              <a:custGeom>
                <a:avLst/>
                <a:gdLst/>
                <a:ahLst/>
                <a:cxnLst/>
                <a:rect l="l" t="t" r="r" b="b"/>
                <a:pathLst>
                  <a:path w="1280" h="1892" extrusionOk="0">
                    <a:moveTo>
                      <a:pt x="1102" y="1"/>
                    </a:moveTo>
                    <a:lnTo>
                      <a:pt x="1048" y="14"/>
                    </a:lnTo>
                    <a:lnTo>
                      <a:pt x="898" y="137"/>
                    </a:lnTo>
                    <a:lnTo>
                      <a:pt x="749" y="273"/>
                    </a:lnTo>
                    <a:lnTo>
                      <a:pt x="586" y="463"/>
                    </a:lnTo>
                    <a:lnTo>
                      <a:pt x="490" y="572"/>
                    </a:lnTo>
                    <a:lnTo>
                      <a:pt x="409" y="694"/>
                    </a:lnTo>
                    <a:lnTo>
                      <a:pt x="313" y="830"/>
                    </a:lnTo>
                    <a:lnTo>
                      <a:pt x="232" y="980"/>
                    </a:lnTo>
                    <a:lnTo>
                      <a:pt x="164" y="1143"/>
                    </a:lnTo>
                    <a:lnTo>
                      <a:pt x="96" y="1320"/>
                    </a:lnTo>
                    <a:lnTo>
                      <a:pt x="41" y="1511"/>
                    </a:lnTo>
                    <a:lnTo>
                      <a:pt x="1" y="1715"/>
                    </a:lnTo>
                    <a:lnTo>
                      <a:pt x="1" y="1769"/>
                    </a:lnTo>
                    <a:lnTo>
                      <a:pt x="14" y="1823"/>
                    </a:lnTo>
                    <a:lnTo>
                      <a:pt x="55" y="1864"/>
                    </a:lnTo>
                    <a:lnTo>
                      <a:pt x="109" y="1878"/>
                    </a:lnTo>
                    <a:lnTo>
                      <a:pt x="137" y="1891"/>
                    </a:lnTo>
                    <a:lnTo>
                      <a:pt x="191" y="1878"/>
                    </a:lnTo>
                    <a:lnTo>
                      <a:pt x="232" y="1851"/>
                    </a:lnTo>
                    <a:lnTo>
                      <a:pt x="273" y="1810"/>
                    </a:lnTo>
                    <a:lnTo>
                      <a:pt x="286" y="1769"/>
                    </a:lnTo>
                    <a:lnTo>
                      <a:pt x="327" y="1579"/>
                    </a:lnTo>
                    <a:lnTo>
                      <a:pt x="368" y="1415"/>
                    </a:lnTo>
                    <a:lnTo>
                      <a:pt x="436" y="1266"/>
                    </a:lnTo>
                    <a:lnTo>
                      <a:pt x="504" y="1116"/>
                    </a:lnTo>
                    <a:lnTo>
                      <a:pt x="572" y="980"/>
                    </a:lnTo>
                    <a:lnTo>
                      <a:pt x="654" y="858"/>
                    </a:lnTo>
                    <a:lnTo>
                      <a:pt x="817" y="654"/>
                    </a:lnTo>
                    <a:lnTo>
                      <a:pt x="966" y="477"/>
                    </a:lnTo>
                    <a:lnTo>
                      <a:pt x="1089" y="368"/>
                    </a:lnTo>
                    <a:lnTo>
                      <a:pt x="1211" y="259"/>
                    </a:lnTo>
                    <a:lnTo>
                      <a:pt x="1252" y="218"/>
                    </a:lnTo>
                    <a:lnTo>
                      <a:pt x="1279" y="164"/>
                    </a:lnTo>
                    <a:lnTo>
                      <a:pt x="1279" y="110"/>
                    </a:lnTo>
                    <a:lnTo>
                      <a:pt x="1252" y="55"/>
                    </a:lnTo>
                    <a:lnTo>
                      <a:pt x="1211" y="14"/>
                    </a:lnTo>
                    <a:lnTo>
                      <a:pt x="1157" y="1"/>
                    </a:lnTo>
                    <a:close/>
                  </a:path>
                </a:pathLst>
              </a:custGeom>
              <a:solidFill>
                <a:srgbClr val="FD967D"/>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43" name="Google Shape;1143;p28"/>
              <p:cNvSpPr/>
              <p:nvPr/>
            </p:nvSpPr>
            <p:spPr>
              <a:xfrm>
                <a:off x="1451480" y="3048232"/>
                <a:ext cx="31688" cy="14048"/>
              </a:xfrm>
              <a:custGeom>
                <a:avLst/>
                <a:gdLst/>
                <a:ahLst/>
                <a:cxnLst/>
                <a:rect l="l" t="t" r="r" b="b"/>
                <a:pathLst>
                  <a:path w="1076" h="477" extrusionOk="0">
                    <a:moveTo>
                      <a:pt x="259" y="0"/>
                    </a:moveTo>
                    <a:lnTo>
                      <a:pt x="109" y="14"/>
                    </a:lnTo>
                    <a:lnTo>
                      <a:pt x="55" y="28"/>
                    </a:lnTo>
                    <a:lnTo>
                      <a:pt x="28" y="68"/>
                    </a:lnTo>
                    <a:lnTo>
                      <a:pt x="1" y="123"/>
                    </a:lnTo>
                    <a:lnTo>
                      <a:pt x="1" y="177"/>
                    </a:lnTo>
                    <a:lnTo>
                      <a:pt x="14" y="232"/>
                    </a:lnTo>
                    <a:lnTo>
                      <a:pt x="55" y="272"/>
                    </a:lnTo>
                    <a:lnTo>
                      <a:pt x="109" y="300"/>
                    </a:lnTo>
                    <a:lnTo>
                      <a:pt x="164" y="300"/>
                    </a:lnTo>
                    <a:lnTo>
                      <a:pt x="259" y="286"/>
                    </a:lnTo>
                    <a:lnTo>
                      <a:pt x="368" y="300"/>
                    </a:lnTo>
                    <a:lnTo>
                      <a:pt x="463" y="313"/>
                    </a:lnTo>
                    <a:lnTo>
                      <a:pt x="558" y="341"/>
                    </a:lnTo>
                    <a:lnTo>
                      <a:pt x="735" y="409"/>
                    </a:lnTo>
                    <a:lnTo>
                      <a:pt x="858" y="463"/>
                    </a:lnTo>
                    <a:lnTo>
                      <a:pt x="898" y="477"/>
                    </a:lnTo>
                    <a:lnTo>
                      <a:pt x="939" y="477"/>
                    </a:lnTo>
                    <a:lnTo>
                      <a:pt x="980" y="463"/>
                    </a:lnTo>
                    <a:lnTo>
                      <a:pt x="1007" y="449"/>
                    </a:lnTo>
                    <a:lnTo>
                      <a:pt x="1034" y="422"/>
                    </a:lnTo>
                    <a:lnTo>
                      <a:pt x="1062" y="395"/>
                    </a:lnTo>
                    <a:lnTo>
                      <a:pt x="1075" y="341"/>
                    </a:lnTo>
                    <a:lnTo>
                      <a:pt x="1075" y="286"/>
                    </a:lnTo>
                    <a:lnTo>
                      <a:pt x="1048" y="232"/>
                    </a:lnTo>
                    <a:lnTo>
                      <a:pt x="1007" y="191"/>
                    </a:lnTo>
                    <a:lnTo>
                      <a:pt x="912" y="150"/>
                    </a:lnTo>
                    <a:lnTo>
                      <a:pt x="694" y="68"/>
                    </a:lnTo>
                    <a:lnTo>
                      <a:pt x="558" y="41"/>
                    </a:lnTo>
                    <a:lnTo>
                      <a:pt x="409" y="14"/>
                    </a:lnTo>
                    <a:lnTo>
                      <a:pt x="259" y="0"/>
                    </a:lnTo>
                    <a:close/>
                  </a:path>
                </a:pathLst>
              </a:custGeom>
              <a:solidFill>
                <a:srgbClr val="FD967D"/>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44" name="Google Shape;1144;p28"/>
              <p:cNvSpPr/>
              <p:nvPr/>
            </p:nvSpPr>
            <p:spPr>
              <a:xfrm>
                <a:off x="1265206" y="3118736"/>
                <a:ext cx="163860" cy="141831"/>
              </a:xfrm>
              <a:custGeom>
                <a:avLst/>
                <a:gdLst/>
                <a:ahLst/>
                <a:cxnLst/>
                <a:rect l="l" t="t" r="r" b="b"/>
                <a:pathLst>
                  <a:path w="5564" h="4816" extrusionOk="0">
                    <a:moveTo>
                      <a:pt x="395" y="0"/>
                    </a:moveTo>
                    <a:lnTo>
                      <a:pt x="68" y="3279"/>
                    </a:lnTo>
                    <a:lnTo>
                      <a:pt x="0" y="3932"/>
                    </a:lnTo>
                    <a:lnTo>
                      <a:pt x="55" y="3972"/>
                    </a:lnTo>
                    <a:lnTo>
                      <a:pt x="191" y="4081"/>
                    </a:lnTo>
                    <a:lnTo>
                      <a:pt x="436" y="4217"/>
                    </a:lnTo>
                    <a:lnTo>
                      <a:pt x="749" y="4381"/>
                    </a:lnTo>
                    <a:lnTo>
                      <a:pt x="939" y="4462"/>
                    </a:lnTo>
                    <a:lnTo>
                      <a:pt x="1143" y="4544"/>
                    </a:lnTo>
                    <a:lnTo>
                      <a:pt x="1374" y="4612"/>
                    </a:lnTo>
                    <a:lnTo>
                      <a:pt x="1619" y="4680"/>
                    </a:lnTo>
                    <a:lnTo>
                      <a:pt x="1891" y="4734"/>
                    </a:lnTo>
                    <a:lnTo>
                      <a:pt x="2163" y="4775"/>
                    </a:lnTo>
                    <a:lnTo>
                      <a:pt x="2463" y="4802"/>
                    </a:lnTo>
                    <a:lnTo>
                      <a:pt x="2789" y="4816"/>
                    </a:lnTo>
                    <a:lnTo>
                      <a:pt x="3102" y="4802"/>
                    </a:lnTo>
                    <a:lnTo>
                      <a:pt x="3401" y="4775"/>
                    </a:lnTo>
                    <a:lnTo>
                      <a:pt x="3673" y="4734"/>
                    </a:lnTo>
                    <a:lnTo>
                      <a:pt x="3945" y="4680"/>
                    </a:lnTo>
                    <a:lnTo>
                      <a:pt x="4190" y="4612"/>
                    </a:lnTo>
                    <a:lnTo>
                      <a:pt x="4421" y="4544"/>
                    </a:lnTo>
                    <a:lnTo>
                      <a:pt x="4625" y="4462"/>
                    </a:lnTo>
                    <a:lnTo>
                      <a:pt x="4816" y="4381"/>
                    </a:lnTo>
                    <a:lnTo>
                      <a:pt x="5142" y="4217"/>
                    </a:lnTo>
                    <a:lnTo>
                      <a:pt x="5373" y="4081"/>
                    </a:lnTo>
                    <a:lnTo>
                      <a:pt x="5510" y="3972"/>
                    </a:lnTo>
                    <a:lnTo>
                      <a:pt x="5564" y="3932"/>
                    </a:lnTo>
                    <a:lnTo>
                      <a:pt x="5319" y="1905"/>
                    </a:lnTo>
                    <a:lnTo>
                      <a:pt x="5101" y="0"/>
                    </a:lnTo>
                    <a:close/>
                  </a:path>
                </a:pathLst>
              </a:custGeom>
              <a:solidFill>
                <a:srgbClr val="FDBB92"/>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45" name="Google Shape;1145;p28"/>
              <p:cNvSpPr/>
              <p:nvPr/>
            </p:nvSpPr>
            <p:spPr>
              <a:xfrm>
                <a:off x="1267208" y="3118736"/>
                <a:ext cx="154671" cy="98981"/>
              </a:xfrm>
              <a:custGeom>
                <a:avLst/>
                <a:gdLst/>
                <a:ahLst/>
                <a:cxnLst/>
                <a:rect l="l" t="t" r="r" b="b"/>
                <a:pathLst>
                  <a:path w="5252" h="3361" extrusionOk="0">
                    <a:moveTo>
                      <a:pt x="327" y="0"/>
                    </a:moveTo>
                    <a:lnTo>
                      <a:pt x="0" y="3279"/>
                    </a:lnTo>
                    <a:lnTo>
                      <a:pt x="585" y="3333"/>
                    </a:lnTo>
                    <a:lnTo>
                      <a:pt x="1129" y="3360"/>
                    </a:lnTo>
                    <a:lnTo>
                      <a:pt x="1633" y="3347"/>
                    </a:lnTo>
                    <a:lnTo>
                      <a:pt x="2095" y="3306"/>
                    </a:lnTo>
                    <a:lnTo>
                      <a:pt x="2531" y="3251"/>
                    </a:lnTo>
                    <a:lnTo>
                      <a:pt x="2925" y="3170"/>
                    </a:lnTo>
                    <a:lnTo>
                      <a:pt x="3292" y="3061"/>
                    </a:lnTo>
                    <a:lnTo>
                      <a:pt x="3632" y="2952"/>
                    </a:lnTo>
                    <a:lnTo>
                      <a:pt x="3932" y="2830"/>
                    </a:lnTo>
                    <a:lnTo>
                      <a:pt x="4204" y="2694"/>
                    </a:lnTo>
                    <a:lnTo>
                      <a:pt x="4449" y="2558"/>
                    </a:lnTo>
                    <a:lnTo>
                      <a:pt x="4653" y="2422"/>
                    </a:lnTo>
                    <a:lnTo>
                      <a:pt x="4843" y="2272"/>
                    </a:lnTo>
                    <a:lnTo>
                      <a:pt x="5006" y="2136"/>
                    </a:lnTo>
                    <a:lnTo>
                      <a:pt x="5142" y="2014"/>
                    </a:lnTo>
                    <a:lnTo>
                      <a:pt x="5251" y="1905"/>
                    </a:lnTo>
                    <a:lnTo>
                      <a:pt x="5033" y="0"/>
                    </a:lnTo>
                    <a:close/>
                  </a:path>
                </a:pathLst>
              </a:custGeom>
              <a:solidFill>
                <a:srgbClr val="FD967D"/>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46" name="Google Shape;1146;p28"/>
              <p:cNvSpPr/>
              <p:nvPr/>
            </p:nvSpPr>
            <p:spPr>
              <a:xfrm>
                <a:off x="1215140" y="2894795"/>
                <a:ext cx="255184" cy="304896"/>
              </a:xfrm>
              <a:custGeom>
                <a:avLst/>
                <a:gdLst/>
                <a:ahLst/>
                <a:cxnLst/>
                <a:rect l="l" t="t" r="r" b="b"/>
                <a:pathLst>
                  <a:path w="8665" h="10353" extrusionOk="0">
                    <a:moveTo>
                      <a:pt x="4503" y="1"/>
                    </a:moveTo>
                    <a:lnTo>
                      <a:pt x="4190" y="14"/>
                    </a:lnTo>
                    <a:lnTo>
                      <a:pt x="3863" y="28"/>
                    </a:lnTo>
                    <a:lnTo>
                      <a:pt x="3537" y="69"/>
                    </a:lnTo>
                    <a:lnTo>
                      <a:pt x="3197" y="123"/>
                    </a:lnTo>
                    <a:lnTo>
                      <a:pt x="2870" y="191"/>
                    </a:lnTo>
                    <a:lnTo>
                      <a:pt x="2544" y="273"/>
                    </a:lnTo>
                    <a:lnTo>
                      <a:pt x="2204" y="382"/>
                    </a:lnTo>
                    <a:lnTo>
                      <a:pt x="1877" y="504"/>
                    </a:lnTo>
                    <a:lnTo>
                      <a:pt x="1551" y="654"/>
                    </a:lnTo>
                    <a:lnTo>
                      <a:pt x="1224" y="817"/>
                    </a:lnTo>
                    <a:lnTo>
                      <a:pt x="912" y="1007"/>
                    </a:lnTo>
                    <a:lnTo>
                      <a:pt x="599" y="1211"/>
                    </a:lnTo>
                    <a:lnTo>
                      <a:pt x="449" y="1334"/>
                    </a:lnTo>
                    <a:lnTo>
                      <a:pt x="313" y="1470"/>
                    </a:lnTo>
                    <a:lnTo>
                      <a:pt x="204" y="1619"/>
                    </a:lnTo>
                    <a:lnTo>
                      <a:pt x="123" y="1796"/>
                    </a:lnTo>
                    <a:lnTo>
                      <a:pt x="55" y="1959"/>
                    </a:lnTo>
                    <a:lnTo>
                      <a:pt x="14" y="2150"/>
                    </a:lnTo>
                    <a:lnTo>
                      <a:pt x="0" y="2340"/>
                    </a:lnTo>
                    <a:lnTo>
                      <a:pt x="14" y="2531"/>
                    </a:lnTo>
                    <a:lnTo>
                      <a:pt x="68" y="3048"/>
                    </a:lnTo>
                    <a:lnTo>
                      <a:pt x="163" y="3660"/>
                    </a:lnTo>
                    <a:lnTo>
                      <a:pt x="286" y="4353"/>
                    </a:lnTo>
                    <a:lnTo>
                      <a:pt x="435" y="5088"/>
                    </a:lnTo>
                    <a:lnTo>
                      <a:pt x="612" y="5768"/>
                    </a:lnTo>
                    <a:lnTo>
                      <a:pt x="721" y="6122"/>
                    </a:lnTo>
                    <a:lnTo>
                      <a:pt x="830" y="6475"/>
                    </a:lnTo>
                    <a:lnTo>
                      <a:pt x="939" y="6802"/>
                    </a:lnTo>
                    <a:lnTo>
                      <a:pt x="1075" y="7142"/>
                    </a:lnTo>
                    <a:lnTo>
                      <a:pt x="1211" y="7468"/>
                    </a:lnTo>
                    <a:lnTo>
                      <a:pt x="1347" y="7781"/>
                    </a:lnTo>
                    <a:lnTo>
                      <a:pt x="1510" y="8094"/>
                    </a:lnTo>
                    <a:lnTo>
                      <a:pt x="1687" y="8393"/>
                    </a:lnTo>
                    <a:lnTo>
                      <a:pt x="1864" y="8665"/>
                    </a:lnTo>
                    <a:lnTo>
                      <a:pt x="2054" y="8938"/>
                    </a:lnTo>
                    <a:lnTo>
                      <a:pt x="2258" y="9182"/>
                    </a:lnTo>
                    <a:lnTo>
                      <a:pt x="2476" y="9414"/>
                    </a:lnTo>
                    <a:lnTo>
                      <a:pt x="2707" y="9631"/>
                    </a:lnTo>
                    <a:lnTo>
                      <a:pt x="2952" y="9822"/>
                    </a:lnTo>
                    <a:lnTo>
                      <a:pt x="3210" y="9985"/>
                    </a:lnTo>
                    <a:lnTo>
                      <a:pt x="3482" y="10121"/>
                    </a:lnTo>
                    <a:lnTo>
                      <a:pt x="3618" y="10175"/>
                    </a:lnTo>
                    <a:lnTo>
                      <a:pt x="3768" y="10230"/>
                    </a:lnTo>
                    <a:lnTo>
                      <a:pt x="3918" y="10271"/>
                    </a:lnTo>
                    <a:lnTo>
                      <a:pt x="4067" y="10298"/>
                    </a:lnTo>
                    <a:lnTo>
                      <a:pt x="4244" y="10339"/>
                    </a:lnTo>
                    <a:lnTo>
                      <a:pt x="4421" y="10352"/>
                    </a:lnTo>
                    <a:lnTo>
                      <a:pt x="4598" y="10352"/>
                    </a:lnTo>
                    <a:lnTo>
                      <a:pt x="4775" y="10339"/>
                    </a:lnTo>
                    <a:lnTo>
                      <a:pt x="4938" y="10325"/>
                    </a:lnTo>
                    <a:lnTo>
                      <a:pt x="5101" y="10284"/>
                    </a:lnTo>
                    <a:lnTo>
                      <a:pt x="5251" y="10243"/>
                    </a:lnTo>
                    <a:lnTo>
                      <a:pt x="5414" y="10189"/>
                    </a:lnTo>
                    <a:lnTo>
                      <a:pt x="5564" y="10121"/>
                    </a:lnTo>
                    <a:lnTo>
                      <a:pt x="5700" y="10039"/>
                    </a:lnTo>
                    <a:lnTo>
                      <a:pt x="5849" y="9944"/>
                    </a:lnTo>
                    <a:lnTo>
                      <a:pt x="5985" y="9849"/>
                    </a:lnTo>
                    <a:lnTo>
                      <a:pt x="6121" y="9740"/>
                    </a:lnTo>
                    <a:lnTo>
                      <a:pt x="6257" y="9631"/>
                    </a:lnTo>
                    <a:lnTo>
                      <a:pt x="6380" y="9495"/>
                    </a:lnTo>
                    <a:lnTo>
                      <a:pt x="6502" y="9373"/>
                    </a:lnTo>
                    <a:lnTo>
                      <a:pt x="6733" y="9074"/>
                    </a:lnTo>
                    <a:lnTo>
                      <a:pt x="6951" y="8761"/>
                    </a:lnTo>
                    <a:lnTo>
                      <a:pt x="7155" y="8421"/>
                    </a:lnTo>
                    <a:lnTo>
                      <a:pt x="7346" y="8067"/>
                    </a:lnTo>
                    <a:lnTo>
                      <a:pt x="7522" y="7686"/>
                    </a:lnTo>
                    <a:lnTo>
                      <a:pt x="7686" y="7292"/>
                    </a:lnTo>
                    <a:lnTo>
                      <a:pt x="7835" y="6897"/>
                    </a:lnTo>
                    <a:lnTo>
                      <a:pt x="7985" y="6489"/>
                    </a:lnTo>
                    <a:lnTo>
                      <a:pt x="8080" y="6135"/>
                    </a:lnTo>
                    <a:lnTo>
                      <a:pt x="8175" y="5782"/>
                    </a:lnTo>
                    <a:lnTo>
                      <a:pt x="8271" y="5428"/>
                    </a:lnTo>
                    <a:lnTo>
                      <a:pt x="8339" y="5088"/>
                    </a:lnTo>
                    <a:lnTo>
                      <a:pt x="8447" y="4530"/>
                    </a:lnTo>
                    <a:lnTo>
                      <a:pt x="8543" y="4013"/>
                    </a:lnTo>
                    <a:lnTo>
                      <a:pt x="8597" y="3510"/>
                    </a:lnTo>
                    <a:lnTo>
                      <a:pt x="8638" y="3048"/>
                    </a:lnTo>
                    <a:lnTo>
                      <a:pt x="8665" y="2640"/>
                    </a:lnTo>
                    <a:lnTo>
                      <a:pt x="8665" y="2272"/>
                    </a:lnTo>
                    <a:lnTo>
                      <a:pt x="8651" y="1973"/>
                    </a:lnTo>
                    <a:lnTo>
                      <a:pt x="8624" y="1742"/>
                    </a:lnTo>
                    <a:lnTo>
                      <a:pt x="8583" y="1619"/>
                    </a:lnTo>
                    <a:lnTo>
                      <a:pt x="8515" y="1497"/>
                    </a:lnTo>
                    <a:lnTo>
                      <a:pt x="8434" y="1361"/>
                    </a:lnTo>
                    <a:lnTo>
                      <a:pt x="8325" y="1239"/>
                    </a:lnTo>
                    <a:lnTo>
                      <a:pt x="8203" y="1116"/>
                    </a:lnTo>
                    <a:lnTo>
                      <a:pt x="8053" y="994"/>
                    </a:lnTo>
                    <a:lnTo>
                      <a:pt x="7890" y="885"/>
                    </a:lnTo>
                    <a:lnTo>
                      <a:pt x="7699" y="776"/>
                    </a:lnTo>
                    <a:lnTo>
                      <a:pt x="7509" y="667"/>
                    </a:lnTo>
                    <a:lnTo>
                      <a:pt x="7291" y="558"/>
                    </a:lnTo>
                    <a:lnTo>
                      <a:pt x="7060" y="463"/>
                    </a:lnTo>
                    <a:lnTo>
                      <a:pt x="6815" y="368"/>
                    </a:lnTo>
                    <a:lnTo>
                      <a:pt x="6570" y="286"/>
                    </a:lnTo>
                    <a:lnTo>
                      <a:pt x="6298" y="218"/>
                    </a:lnTo>
                    <a:lnTo>
                      <a:pt x="6026" y="150"/>
                    </a:lnTo>
                    <a:lnTo>
                      <a:pt x="5740" y="96"/>
                    </a:lnTo>
                    <a:lnTo>
                      <a:pt x="5441" y="55"/>
                    </a:lnTo>
                    <a:lnTo>
                      <a:pt x="5128" y="28"/>
                    </a:lnTo>
                    <a:lnTo>
                      <a:pt x="4829" y="14"/>
                    </a:lnTo>
                    <a:lnTo>
                      <a:pt x="4503" y="1"/>
                    </a:lnTo>
                    <a:close/>
                  </a:path>
                </a:pathLst>
              </a:custGeom>
              <a:solidFill>
                <a:srgbClr val="FDBB92"/>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47" name="Google Shape;1147;p28"/>
              <p:cNvSpPr/>
              <p:nvPr/>
            </p:nvSpPr>
            <p:spPr>
              <a:xfrm>
                <a:off x="1245974" y="3062250"/>
                <a:ext cx="48504" cy="24856"/>
              </a:xfrm>
              <a:custGeom>
                <a:avLst/>
                <a:gdLst/>
                <a:ahLst/>
                <a:cxnLst/>
                <a:rect l="l" t="t" r="r" b="b"/>
                <a:pathLst>
                  <a:path w="1647" h="844" extrusionOk="0">
                    <a:moveTo>
                      <a:pt x="817" y="1"/>
                    </a:moveTo>
                    <a:lnTo>
                      <a:pt x="653" y="14"/>
                    </a:lnTo>
                    <a:lnTo>
                      <a:pt x="504" y="41"/>
                    </a:lnTo>
                    <a:lnTo>
                      <a:pt x="368" y="82"/>
                    </a:lnTo>
                    <a:lnTo>
                      <a:pt x="245" y="123"/>
                    </a:lnTo>
                    <a:lnTo>
                      <a:pt x="137" y="191"/>
                    </a:lnTo>
                    <a:lnTo>
                      <a:pt x="69" y="259"/>
                    </a:lnTo>
                    <a:lnTo>
                      <a:pt x="14" y="341"/>
                    </a:lnTo>
                    <a:lnTo>
                      <a:pt x="14" y="381"/>
                    </a:lnTo>
                    <a:lnTo>
                      <a:pt x="1" y="436"/>
                    </a:lnTo>
                    <a:lnTo>
                      <a:pt x="14" y="477"/>
                    </a:lnTo>
                    <a:lnTo>
                      <a:pt x="28" y="517"/>
                    </a:lnTo>
                    <a:lnTo>
                      <a:pt x="69" y="599"/>
                    </a:lnTo>
                    <a:lnTo>
                      <a:pt x="150" y="667"/>
                    </a:lnTo>
                    <a:lnTo>
                      <a:pt x="245" y="721"/>
                    </a:lnTo>
                    <a:lnTo>
                      <a:pt x="368" y="776"/>
                    </a:lnTo>
                    <a:lnTo>
                      <a:pt x="517" y="817"/>
                    </a:lnTo>
                    <a:lnTo>
                      <a:pt x="667" y="830"/>
                    </a:lnTo>
                    <a:lnTo>
                      <a:pt x="830" y="844"/>
                    </a:lnTo>
                    <a:lnTo>
                      <a:pt x="1007" y="830"/>
                    </a:lnTo>
                    <a:lnTo>
                      <a:pt x="1157" y="803"/>
                    </a:lnTo>
                    <a:lnTo>
                      <a:pt x="1293" y="762"/>
                    </a:lnTo>
                    <a:lnTo>
                      <a:pt x="1415" y="708"/>
                    </a:lnTo>
                    <a:lnTo>
                      <a:pt x="1510" y="640"/>
                    </a:lnTo>
                    <a:lnTo>
                      <a:pt x="1592" y="572"/>
                    </a:lnTo>
                    <a:lnTo>
                      <a:pt x="1633" y="490"/>
                    </a:lnTo>
                    <a:lnTo>
                      <a:pt x="1646" y="449"/>
                    </a:lnTo>
                    <a:lnTo>
                      <a:pt x="1646" y="409"/>
                    </a:lnTo>
                    <a:lnTo>
                      <a:pt x="1646" y="368"/>
                    </a:lnTo>
                    <a:lnTo>
                      <a:pt x="1633" y="327"/>
                    </a:lnTo>
                    <a:lnTo>
                      <a:pt x="1592" y="245"/>
                    </a:lnTo>
                    <a:lnTo>
                      <a:pt x="1510" y="177"/>
                    </a:lnTo>
                    <a:lnTo>
                      <a:pt x="1402" y="109"/>
                    </a:lnTo>
                    <a:lnTo>
                      <a:pt x="1279" y="69"/>
                    </a:lnTo>
                    <a:lnTo>
                      <a:pt x="1143" y="28"/>
                    </a:lnTo>
                    <a:lnTo>
                      <a:pt x="994" y="1"/>
                    </a:lnTo>
                    <a:close/>
                  </a:path>
                </a:pathLst>
              </a:custGeom>
              <a:solidFill>
                <a:srgbClr val="FD967D"/>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48" name="Google Shape;1148;p28"/>
              <p:cNvSpPr/>
              <p:nvPr/>
            </p:nvSpPr>
            <p:spPr>
              <a:xfrm>
                <a:off x="1397792" y="3062250"/>
                <a:ext cx="48504" cy="24856"/>
              </a:xfrm>
              <a:custGeom>
                <a:avLst/>
                <a:gdLst/>
                <a:ahLst/>
                <a:cxnLst/>
                <a:rect l="l" t="t" r="r" b="b"/>
                <a:pathLst>
                  <a:path w="1647" h="844" extrusionOk="0">
                    <a:moveTo>
                      <a:pt x="817" y="1"/>
                    </a:moveTo>
                    <a:lnTo>
                      <a:pt x="654" y="14"/>
                    </a:lnTo>
                    <a:lnTo>
                      <a:pt x="491" y="41"/>
                    </a:lnTo>
                    <a:lnTo>
                      <a:pt x="355" y="82"/>
                    </a:lnTo>
                    <a:lnTo>
                      <a:pt x="232" y="123"/>
                    </a:lnTo>
                    <a:lnTo>
                      <a:pt x="137" y="191"/>
                    </a:lnTo>
                    <a:lnTo>
                      <a:pt x="55" y="259"/>
                    </a:lnTo>
                    <a:lnTo>
                      <a:pt x="15" y="341"/>
                    </a:lnTo>
                    <a:lnTo>
                      <a:pt x="1" y="381"/>
                    </a:lnTo>
                    <a:lnTo>
                      <a:pt x="1" y="436"/>
                    </a:lnTo>
                    <a:lnTo>
                      <a:pt x="1" y="477"/>
                    </a:lnTo>
                    <a:lnTo>
                      <a:pt x="15" y="517"/>
                    </a:lnTo>
                    <a:lnTo>
                      <a:pt x="55" y="599"/>
                    </a:lnTo>
                    <a:lnTo>
                      <a:pt x="137" y="667"/>
                    </a:lnTo>
                    <a:lnTo>
                      <a:pt x="246" y="721"/>
                    </a:lnTo>
                    <a:lnTo>
                      <a:pt x="368" y="776"/>
                    </a:lnTo>
                    <a:lnTo>
                      <a:pt x="504" y="817"/>
                    </a:lnTo>
                    <a:lnTo>
                      <a:pt x="654" y="830"/>
                    </a:lnTo>
                    <a:lnTo>
                      <a:pt x="831" y="844"/>
                    </a:lnTo>
                    <a:lnTo>
                      <a:pt x="994" y="830"/>
                    </a:lnTo>
                    <a:lnTo>
                      <a:pt x="1144" y="803"/>
                    </a:lnTo>
                    <a:lnTo>
                      <a:pt x="1280" y="762"/>
                    </a:lnTo>
                    <a:lnTo>
                      <a:pt x="1402" y="708"/>
                    </a:lnTo>
                    <a:lnTo>
                      <a:pt x="1511" y="640"/>
                    </a:lnTo>
                    <a:lnTo>
                      <a:pt x="1579" y="572"/>
                    </a:lnTo>
                    <a:lnTo>
                      <a:pt x="1633" y="490"/>
                    </a:lnTo>
                    <a:lnTo>
                      <a:pt x="1633" y="449"/>
                    </a:lnTo>
                    <a:lnTo>
                      <a:pt x="1647" y="409"/>
                    </a:lnTo>
                    <a:lnTo>
                      <a:pt x="1633" y="368"/>
                    </a:lnTo>
                    <a:lnTo>
                      <a:pt x="1620" y="327"/>
                    </a:lnTo>
                    <a:lnTo>
                      <a:pt x="1579" y="245"/>
                    </a:lnTo>
                    <a:lnTo>
                      <a:pt x="1497" y="177"/>
                    </a:lnTo>
                    <a:lnTo>
                      <a:pt x="1402" y="109"/>
                    </a:lnTo>
                    <a:lnTo>
                      <a:pt x="1280" y="69"/>
                    </a:lnTo>
                    <a:lnTo>
                      <a:pt x="1130" y="28"/>
                    </a:lnTo>
                    <a:lnTo>
                      <a:pt x="980" y="1"/>
                    </a:lnTo>
                    <a:close/>
                  </a:path>
                </a:pathLst>
              </a:custGeom>
              <a:solidFill>
                <a:srgbClr val="FD967D"/>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49" name="Google Shape;1149;p28"/>
              <p:cNvSpPr/>
              <p:nvPr/>
            </p:nvSpPr>
            <p:spPr>
              <a:xfrm>
                <a:off x="1295657" y="3024995"/>
                <a:ext cx="13635" cy="24473"/>
              </a:xfrm>
              <a:custGeom>
                <a:avLst/>
                <a:gdLst/>
                <a:ahLst/>
                <a:cxnLst/>
                <a:rect l="l" t="t" r="r" b="b"/>
                <a:pathLst>
                  <a:path w="463" h="831" extrusionOk="0">
                    <a:moveTo>
                      <a:pt x="177" y="1"/>
                    </a:moveTo>
                    <a:lnTo>
                      <a:pt x="136" y="28"/>
                    </a:lnTo>
                    <a:lnTo>
                      <a:pt x="95" y="69"/>
                    </a:lnTo>
                    <a:lnTo>
                      <a:pt x="55" y="123"/>
                    </a:lnTo>
                    <a:lnTo>
                      <a:pt x="41" y="177"/>
                    </a:lnTo>
                    <a:lnTo>
                      <a:pt x="14" y="259"/>
                    </a:lnTo>
                    <a:lnTo>
                      <a:pt x="0" y="327"/>
                    </a:lnTo>
                    <a:lnTo>
                      <a:pt x="0" y="422"/>
                    </a:lnTo>
                    <a:lnTo>
                      <a:pt x="0" y="504"/>
                    </a:lnTo>
                    <a:lnTo>
                      <a:pt x="14" y="585"/>
                    </a:lnTo>
                    <a:lnTo>
                      <a:pt x="41" y="653"/>
                    </a:lnTo>
                    <a:lnTo>
                      <a:pt x="68" y="708"/>
                    </a:lnTo>
                    <a:lnTo>
                      <a:pt x="109" y="762"/>
                    </a:lnTo>
                    <a:lnTo>
                      <a:pt x="150" y="803"/>
                    </a:lnTo>
                    <a:lnTo>
                      <a:pt x="191" y="817"/>
                    </a:lnTo>
                    <a:lnTo>
                      <a:pt x="232" y="830"/>
                    </a:lnTo>
                    <a:lnTo>
                      <a:pt x="286" y="817"/>
                    </a:lnTo>
                    <a:lnTo>
                      <a:pt x="327" y="789"/>
                    </a:lnTo>
                    <a:lnTo>
                      <a:pt x="368" y="762"/>
                    </a:lnTo>
                    <a:lnTo>
                      <a:pt x="395" y="708"/>
                    </a:lnTo>
                    <a:lnTo>
                      <a:pt x="422" y="640"/>
                    </a:lnTo>
                    <a:lnTo>
                      <a:pt x="449" y="572"/>
                    </a:lnTo>
                    <a:lnTo>
                      <a:pt x="449" y="490"/>
                    </a:lnTo>
                    <a:lnTo>
                      <a:pt x="463" y="409"/>
                    </a:lnTo>
                    <a:lnTo>
                      <a:pt x="449" y="327"/>
                    </a:lnTo>
                    <a:lnTo>
                      <a:pt x="436" y="245"/>
                    </a:lnTo>
                    <a:lnTo>
                      <a:pt x="422" y="177"/>
                    </a:lnTo>
                    <a:lnTo>
                      <a:pt x="381" y="109"/>
                    </a:lnTo>
                    <a:lnTo>
                      <a:pt x="354" y="69"/>
                    </a:lnTo>
                    <a:lnTo>
                      <a:pt x="313" y="28"/>
                    </a:lnTo>
                    <a:lnTo>
                      <a:pt x="272" y="1"/>
                    </a:lnTo>
                    <a:close/>
                  </a:path>
                </a:pathLst>
              </a:custGeom>
              <a:solidFill>
                <a:srgbClr val="002029"/>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50" name="Google Shape;1150;p28"/>
              <p:cNvSpPr/>
              <p:nvPr/>
            </p:nvSpPr>
            <p:spPr>
              <a:xfrm>
                <a:off x="1269623" y="2994161"/>
                <a:ext cx="53687" cy="25651"/>
              </a:xfrm>
              <a:custGeom>
                <a:avLst/>
                <a:gdLst/>
                <a:ahLst/>
                <a:cxnLst/>
                <a:rect l="l" t="t" r="r" b="b"/>
                <a:pathLst>
                  <a:path w="1823" h="871" extrusionOk="0">
                    <a:moveTo>
                      <a:pt x="1156" y="0"/>
                    </a:moveTo>
                    <a:lnTo>
                      <a:pt x="1034" y="14"/>
                    </a:lnTo>
                    <a:lnTo>
                      <a:pt x="911" y="27"/>
                    </a:lnTo>
                    <a:lnTo>
                      <a:pt x="789" y="55"/>
                    </a:lnTo>
                    <a:lnTo>
                      <a:pt x="680" y="95"/>
                    </a:lnTo>
                    <a:lnTo>
                      <a:pt x="571" y="136"/>
                    </a:lnTo>
                    <a:lnTo>
                      <a:pt x="476" y="191"/>
                    </a:lnTo>
                    <a:lnTo>
                      <a:pt x="299" y="299"/>
                    </a:lnTo>
                    <a:lnTo>
                      <a:pt x="150" y="422"/>
                    </a:lnTo>
                    <a:lnTo>
                      <a:pt x="41" y="544"/>
                    </a:lnTo>
                    <a:lnTo>
                      <a:pt x="27" y="585"/>
                    </a:lnTo>
                    <a:lnTo>
                      <a:pt x="14" y="612"/>
                    </a:lnTo>
                    <a:lnTo>
                      <a:pt x="0" y="694"/>
                    </a:lnTo>
                    <a:lnTo>
                      <a:pt x="27" y="762"/>
                    </a:lnTo>
                    <a:lnTo>
                      <a:pt x="55" y="803"/>
                    </a:lnTo>
                    <a:lnTo>
                      <a:pt x="82" y="830"/>
                    </a:lnTo>
                    <a:lnTo>
                      <a:pt x="123" y="857"/>
                    </a:lnTo>
                    <a:lnTo>
                      <a:pt x="163" y="871"/>
                    </a:lnTo>
                    <a:lnTo>
                      <a:pt x="218" y="871"/>
                    </a:lnTo>
                    <a:lnTo>
                      <a:pt x="272" y="857"/>
                    </a:lnTo>
                    <a:lnTo>
                      <a:pt x="313" y="830"/>
                    </a:lnTo>
                    <a:lnTo>
                      <a:pt x="354" y="789"/>
                    </a:lnTo>
                    <a:lnTo>
                      <a:pt x="449" y="694"/>
                    </a:lnTo>
                    <a:lnTo>
                      <a:pt x="558" y="599"/>
                    </a:lnTo>
                    <a:lnTo>
                      <a:pt x="707" y="517"/>
                    </a:lnTo>
                    <a:lnTo>
                      <a:pt x="789" y="476"/>
                    </a:lnTo>
                    <a:lnTo>
                      <a:pt x="871" y="449"/>
                    </a:lnTo>
                    <a:lnTo>
                      <a:pt x="966" y="422"/>
                    </a:lnTo>
                    <a:lnTo>
                      <a:pt x="1075" y="408"/>
                    </a:lnTo>
                    <a:lnTo>
                      <a:pt x="1184" y="408"/>
                    </a:lnTo>
                    <a:lnTo>
                      <a:pt x="1292" y="422"/>
                    </a:lnTo>
                    <a:lnTo>
                      <a:pt x="1415" y="449"/>
                    </a:lnTo>
                    <a:lnTo>
                      <a:pt x="1537" y="490"/>
                    </a:lnTo>
                    <a:lnTo>
                      <a:pt x="1605" y="517"/>
                    </a:lnTo>
                    <a:lnTo>
                      <a:pt x="1687" y="503"/>
                    </a:lnTo>
                    <a:lnTo>
                      <a:pt x="1755" y="463"/>
                    </a:lnTo>
                    <a:lnTo>
                      <a:pt x="1782" y="435"/>
                    </a:lnTo>
                    <a:lnTo>
                      <a:pt x="1796" y="408"/>
                    </a:lnTo>
                    <a:lnTo>
                      <a:pt x="1809" y="367"/>
                    </a:lnTo>
                    <a:lnTo>
                      <a:pt x="1823" y="327"/>
                    </a:lnTo>
                    <a:lnTo>
                      <a:pt x="1809" y="245"/>
                    </a:lnTo>
                    <a:lnTo>
                      <a:pt x="1768" y="177"/>
                    </a:lnTo>
                    <a:lnTo>
                      <a:pt x="1741" y="163"/>
                    </a:lnTo>
                    <a:lnTo>
                      <a:pt x="1700" y="136"/>
                    </a:lnTo>
                    <a:lnTo>
                      <a:pt x="1564" y="82"/>
                    </a:lnTo>
                    <a:lnTo>
                      <a:pt x="1428" y="41"/>
                    </a:lnTo>
                    <a:lnTo>
                      <a:pt x="1292" y="14"/>
                    </a:lnTo>
                    <a:lnTo>
                      <a:pt x="1156" y="0"/>
                    </a:lnTo>
                    <a:close/>
                  </a:path>
                </a:pathLst>
              </a:custGeom>
              <a:solidFill>
                <a:srgbClr val="002029"/>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51" name="Google Shape;1151;p28"/>
              <p:cNvSpPr/>
              <p:nvPr/>
            </p:nvSpPr>
            <p:spPr>
              <a:xfrm>
                <a:off x="1389399" y="3024995"/>
                <a:ext cx="13635" cy="24473"/>
              </a:xfrm>
              <a:custGeom>
                <a:avLst/>
                <a:gdLst/>
                <a:ahLst/>
                <a:cxnLst/>
                <a:rect l="l" t="t" r="r" b="b"/>
                <a:pathLst>
                  <a:path w="463" h="831" extrusionOk="0">
                    <a:moveTo>
                      <a:pt x="191" y="1"/>
                    </a:moveTo>
                    <a:lnTo>
                      <a:pt x="150" y="28"/>
                    </a:lnTo>
                    <a:lnTo>
                      <a:pt x="109" y="69"/>
                    </a:lnTo>
                    <a:lnTo>
                      <a:pt x="82" y="109"/>
                    </a:lnTo>
                    <a:lnTo>
                      <a:pt x="41" y="177"/>
                    </a:lnTo>
                    <a:lnTo>
                      <a:pt x="27" y="245"/>
                    </a:lnTo>
                    <a:lnTo>
                      <a:pt x="14" y="327"/>
                    </a:lnTo>
                    <a:lnTo>
                      <a:pt x="0" y="409"/>
                    </a:lnTo>
                    <a:lnTo>
                      <a:pt x="0" y="490"/>
                    </a:lnTo>
                    <a:lnTo>
                      <a:pt x="14" y="572"/>
                    </a:lnTo>
                    <a:lnTo>
                      <a:pt x="41" y="640"/>
                    </a:lnTo>
                    <a:lnTo>
                      <a:pt x="68" y="708"/>
                    </a:lnTo>
                    <a:lnTo>
                      <a:pt x="95" y="762"/>
                    </a:lnTo>
                    <a:lnTo>
                      <a:pt x="136" y="789"/>
                    </a:lnTo>
                    <a:lnTo>
                      <a:pt x="177" y="817"/>
                    </a:lnTo>
                    <a:lnTo>
                      <a:pt x="232" y="830"/>
                    </a:lnTo>
                    <a:lnTo>
                      <a:pt x="272" y="817"/>
                    </a:lnTo>
                    <a:lnTo>
                      <a:pt x="313" y="803"/>
                    </a:lnTo>
                    <a:lnTo>
                      <a:pt x="354" y="762"/>
                    </a:lnTo>
                    <a:lnTo>
                      <a:pt x="395" y="708"/>
                    </a:lnTo>
                    <a:lnTo>
                      <a:pt x="422" y="653"/>
                    </a:lnTo>
                    <a:lnTo>
                      <a:pt x="436" y="585"/>
                    </a:lnTo>
                    <a:lnTo>
                      <a:pt x="463" y="504"/>
                    </a:lnTo>
                    <a:lnTo>
                      <a:pt x="463" y="422"/>
                    </a:lnTo>
                    <a:lnTo>
                      <a:pt x="463" y="327"/>
                    </a:lnTo>
                    <a:lnTo>
                      <a:pt x="449" y="259"/>
                    </a:lnTo>
                    <a:lnTo>
                      <a:pt x="422" y="177"/>
                    </a:lnTo>
                    <a:lnTo>
                      <a:pt x="395" y="123"/>
                    </a:lnTo>
                    <a:lnTo>
                      <a:pt x="368" y="69"/>
                    </a:lnTo>
                    <a:lnTo>
                      <a:pt x="327" y="28"/>
                    </a:lnTo>
                    <a:lnTo>
                      <a:pt x="286" y="1"/>
                    </a:lnTo>
                    <a:close/>
                  </a:path>
                </a:pathLst>
              </a:custGeom>
              <a:solidFill>
                <a:srgbClr val="002029"/>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52" name="Google Shape;1152;p28"/>
              <p:cNvSpPr/>
              <p:nvPr/>
            </p:nvSpPr>
            <p:spPr>
              <a:xfrm>
                <a:off x="1375380" y="2994161"/>
                <a:ext cx="53687" cy="25651"/>
              </a:xfrm>
              <a:custGeom>
                <a:avLst/>
                <a:gdLst/>
                <a:ahLst/>
                <a:cxnLst/>
                <a:rect l="l" t="t" r="r" b="b"/>
                <a:pathLst>
                  <a:path w="1823" h="871" extrusionOk="0">
                    <a:moveTo>
                      <a:pt x="667" y="0"/>
                    </a:moveTo>
                    <a:lnTo>
                      <a:pt x="531" y="14"/>
                    </a:lnTo>
                    <a:lnTo>
                      <a:pt x="395" y="41"/>
                    </a:lnTo>
                    <a:lnTo>
                      <a:pt x="259" y="82"/>
                    </a:lnTo>
                    <a:lnTo>
                      <a:pt x="123" y="136"/>
                    </a:lnTo>
                    <a:lnTo>
                      <a:pt x="82" y="163"/>
                    </a:lnTo>
                    <a:lnTo>
                      <a:pt x="55" y="177"/>
                    </a:lnTo>
                    <a:lnTo>
                      <a:pt x="14" y="245"/>
                    </a:lnTo>
                    <a:lnTo>
                      <a:pt x="0" y="327"/>
                    </a:lnTo>
                    <a:lnTo>
                      <a:pt x="14" y="367"/>
                    </a:lnTo>
                    <a:lnTo>
                      <a:pt x="27" y="408"/>
                    </a:lnTo>
                    <a:lnTo>
                      <a:pt x="41" y="435"/>
                    </a:lnTo>
                    <a:lnTo>
                      <a:pt x="68" y="463"/>
                    </a:lnTo>
                    <a:lnTo>
                      <a:pt x="136" y="503"/>
                    </a:lnTo>
                    <a:lnTo>
                      <a:pt x="204" y="517"/>
                    </a:lnTo>
                    <a:lnTo>
                      <a:pt x="286" y="490"/>
                    </a:lnTo>
                    <a:lnTo>
                      <a:pt x="408" y="449"/>
                    </a:lnTo>
                    <a:lnTo>
                      <a:pt x="531" y="422"/>
                    </a:lnTo>
                    <a:lnTo>
                      <a:pt x="640" y="408"/>
                    </a:lnTo>
                    <a:lnTo>
                      <a:pt x="748" y="408"/>
                    </a:lnTo>
                    <a:lnTo>
                      <a:pt x="857" y="422"/>
                    </a:lnTo>
                    <a:lnTo>
                      <a:pt x="952" y="449"/>
                    </a:lnTo>
                    <a:lnTo>
                      <a:pt x="1034" y="476"/>
                    </a:lnTo>
                    <a:lnTo>
                      <a:pt x="1116" y="517"/>
                    </a:lnTo>
                    <a:lnTo>
                      <a:pt x="1265" y="599"/>
                    </a:lnTo>
                    <a:lnTo>
                      <a:pt x="1360" y="694"/>
                    </a:lnTo>
                    <a:lnTo>
                      <a:pt x="1469" y="789"/>
                    </a:lnTo>
                    <a:lnTo>
                      <a:pt x="1510" y="830"/>
                    </a:lnTo>
                    <a:lnTo>
                      <a:pt x="1551" y="857"/>
                    </a:lnTo>
                    <a:lnTo>
                      <a:pt x="1605" y="871"/>
                    </a:lnTo>
                    <a:lnTo>
                      <a:pt x="1660" y="871"/>
                    </a:lnTo>
                    <a:lnTo>
                      <a:pt x="1701" y="857"/>
                    </a:lnTo>
                    <a:lnTo>
                      <a:pt x="1741" y="830"/>
                    </a:lnTo>
                    <a:lnTo>
                      <a:pt x="1796" y="762"/>
                    </a:lnTo>
                    <a:lnTo>
                      <a:pt x="1823" y="694"/>
                    </a:lnTo>
                    <a:lnTo>
                      <a:pt x="1809" y="612"/>
                    </a:lnTo>
                    <a:lnTo>
                      <a:pt x="1796" y="585"/>
                    </a:lnTo>
                    <a:lnTo>
                      <a:pt x="1782" y="544"/>
                    </a:lnTo>
                    <a:lnTo>
                      <a:pt x="1673" y="422"/>
                    </a:lnTo>
                    <a:lnTo>
                      <a:pt x="1524" y="299"/>
                    </a:lnTo>
                    <a:lnTo>
                      <a:pt x="1347" y="191"/>
                    </a:lnTo>
                    <a:lnTo>
                      <a:pt x="1252" y="136"/>
                    </a:lnTo>
                    <a:lnTo>
                      <a:pt x="1143" y="95"/>
                    </a:lnTo>
                    <a:lnTo>
                      <a:pt x="1034" y="55"/>
                    </a:lnTo>
                    <a:lnTo>
                      <a:pt x="912" y="27"/>
                    </a:lnTo>
                    <a:lnTo>
                      <a:pt x="789" y="14"/>
                    </a:lnTo>
                    <a:lnTo>
                      <a:pt x="667" y="0"/>
                    </a:lnTo>
                    <a:close/>
                  </a:path>
                </a:pathLst>
              </a:custGeom>
              <a:solidFill>
                <a:srgbClr val="002029"/>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53" name="Google Shape;1153;p28"/>
              <p:cNvSpPr/>
              <p:nvPr/>
            </p:nvSpPr>
            <p:spPr>
              <a:xfrm>
                <a:off x="1301665" y="3114731"/>
                <a:ext cx="90971" cy="20851"/>
              </a:xfrm>
              <a:custGeom>
                <a:avLst/>
                <a:gdLst/>
                <a:ahLst/>
                <a:cxnLst/>
                <a:rect l="l" t="t" r="r" b="b"/>
                <a:pathLst>
                  <a:path w="3089" h="708" extrusionOk="0">
                    <a:moveTo>
                      <a:pt x="109" y="0"/>
                    </a:moveTo>
                    <a:lnTo>
                      <a:pt x="55" y="28"/>
                    </a:lnTo>
                    <a:lnTo>
                      <a:pt x="28" y="55"/>
                    </a:lnTo>
                    <a:lnTo>
                      <a:pt x="0" y="109"/>
                    </a:lnTo>
                    <a:lnTo>
                      <a:pt x="0" y="164"/>
                    </a:lnTo>
                    <a:lnTo>
                      <a:pt x="28" y="205"/>
                    </a:lnTo>
                    <a:lnTo>
                      <a:pt x="55" y="245"/>
                    </a:lnTo>
                    <a:lnTo>
                      <a:pt x="191" y="327"/>
                    </a:lnTo>
                    <a:lnTo>
                      <a:pt x="327" y="395"/>
                    </a:lnTo>
                    <a:lnTo>
                      <a:pt x="504" y="477"/>
                    </a:lnTo>
                    <a:lnTo>
                      <a:pt x="721" y="558"/>
                    </a:lnTo>
                    <a:lnTo>
                      <a:pt x="966" y="626"/>
                    </a:lnTo>
                    <a:lnTo>
                      <a:pt x="1252" y="681"/>
                    </a:lnTo>
                    <a:lnTo>
                      <a:pt x="1388" y="694"/>
                    </a:lnTo>
                    <a:lnTo>
                      <a:pt x="1537" y="708"/>
                    </a:lnTo>
                    <a:lnTo>
                      <a:pt x="1592" y="708"/>
                    </a:lnTo>
                    <a:lnTo>
                      <a:pt x="1755" y="694"/>
                    </a:lnTo>
                    <a:lnTo>
                      <a:pt x="1905" y="681"/>
                    </a:lnTo>
                    <a:lnTo>
                      <a:pt x="2054" y="667"/>
                    </a:lnTo>
                    <a:lnTo>
                      <a:pt x="2190" y="640"/>
                    </a:lnTo>
                    <a:lnTo>
                      <a:pt x="2435" y="558"/>
                    </a:lnTo>
                    <a:lnTo>
                      <a:pt x="2639" y="477"/>
                    </a:lnTo>
                    <a:lnTo>
                      <a:pt x="2802" y="395"/>
                    </a:lnTo>
                    <a:lnTo>
                      <a:pt x="2938" y="313"/>
                    </a:lnTo>
                    <a:lnTo>
                      <a:pt x="3047" y="232"/>
                    </a:lnTo>
                    <a:lnTo>
                      <a:pt x="3074" y="191"/>
                    </a:lnTo>
                    <a:lnTo>
                      <a:pt x="3088" y="150"/>
                    </a:lnTo>
                    <a:lnTo>
                      <a:pt x="3088" y="96"/>
                    </a:lnTo>
                    <a:lnTo>
                      <a:pt x="3061" y="55"/>
                    </a:lnTo>
                    <a:lnTo>
                      <a:pt x="3020" y="14"/>
                    </a:lnTo>
                    <a:lnTo>
                      <a:pt x="2966" y="0"/>
                    </a:lnTo>
                    <a:lnTo>
                      <a:pt x="2911" y="14"/>
                    </a:lnTo>
                    <a:lnTo>
                      <a:pt x="2870" y="28"/>
                    </a:lnTo>
                    <a:lnTo>
                      <a:pt x="2775" y="96"/>
                    </a:lnTo>
                    <a:lnTo>
                      <a:pt x="2680" y="164"/>
                    </a:lnTo>
                    <a:lnTo>
                      <a:pt x="2530" y="232"/>
                    </a:lnTo>
                    <a:lnTo>
                      <a:pt x="2340" y="313"/>
                    </a:lnTo>
                    <a:lnTo>
                      <a:pt x="2122" y="381"/>
                    </a:lnTo>
                    <a:lnTo>
                      <a:pt x="1877" y="422"/>
                    </a:lnTo>
                    <a:lnTo>
                      <a:pt x="1728" y="436"/>
                    </a:lnTo>
                    <a:lnTo>
                      <a:pt x="1415" y="436"/>
                    </a:lnTo>
                    <a:lnTo>
                      <a:pt x="1279" y="422"/>
                    </a:lnTo>
                    <a:lnTo>
                      <a:pt x="1034" y="368"/>
                    </a:lnTo>
                    <a:lnTo>
                      <a:pt x="803" y="300"/>
                    </a:lnTo>
                    <a:lnTo>
                      <a:pt x="599" y="232"/>
                    </a:lnTo>
                    <a:lnTo>
                      <a:pt x="436" y="150"/>
                    </a:lnTo>
                    <a:lnTo>
                      <a:pt x="313" y="96"/>
                    </a:lnTo>
                    <a:lnTo>
                      <a:pt x="204" y="28"/>
                    </a:lnTo>
                    <a:lnTo>
                      <a:pt x="164" y="0"/>
                    </a:lnTo>
                    <a:close/>
                  </a:path>
                </a:pathLst>
              </a:custGeom>
              <a:solidFill>
                <a:srgbClr val="FD967D"/>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54" name="Google Shape;1154;p28"/>
              <p:cNvSpPr/>
              <p:nvPr/>
            </p:nvSpPr>
            <p:spPr>
              <a:xfrm>
                <a:off x="1338920" y="3023788"/>
                <a:ext cx="25651" cy="74155"/>
              </a:xfrm>
              <a:custGeom>
                <a:avLst/>
                <a:gdLst/>
                <a:ahLst/>
                <a:cxnLst/>
                <a:rect l="l" t="t" r="r" b="b"/>
                <a:pathLst>
                  <a:path w="871" h="2518" extrusionOk="0">
                    <a:moveTo>
                      <a:pt x="408" y="1"/>
                    </a:moveTo>
                    <a:lnTo>
                      <a:pt x="368" y="14"/>
                    </a:lnTo>
                    <a:lnTo>
                      <a:pt x="327" y="55"/>
                    </a:lnTo>
                    <a:lnTo>
                      <a:pt x="300" y="96"/>
                    </a:lnTo>
                    <a:lnTo>
                      <a:pt x="300" y="150"/>
                    </a:lnTo>
                    <a:lnTo>
                      <a:pt x="504" y="1443"/>
                    </a:lnTo>
                    <a:lnTo>
                      <a:pt x="572" y="1946"/>
                    </a:lnTo>
                    <a:lnTo>
                      <a:pt x="599" y="2245"/>
                    </a:lnTo>
                    <a:lnTo>
                      <a:pt x="422" y="2245"/>
                    </a:lnTo>
                    <a:lnTo>
                      <a:pt x="300" y="2232"/>
                    </a:lnTo>
                    <a:lnTo>
                      <a:pt x="164" y="2204"/>
                    </a:lnTo>
                    <a:lnTo>
                      <a:pt x="109" y="2204"/>
                    </a:lnTo>
                    <a:lnTo>
                      <a:pt x="68" y="2218"/>
                    </a:lnTo>
                    <a:lnTo>
                      <a:pt x="28" y="2245"/>
                    </a:lnTo>
                    <a:lnTo>
                      <a:pt x="0" y="2300"/>
                    </a:lnTo>
                    <a:lnTo>
                      <a:pt x="0" y="2354"/>
                    </a:lnTo>
                    <a:lnTo>
                      <a:pt x="14" y="2395"/>
                    </a:lnTo>
                    <a:lnTo>
                      <a:pt x="55" y="2436"/>
                    </a:lnTo>
                    <a:lnTo>
                      <a:pt x="96" y="2463"/>
                    </a:lnTo>
                    <a:lnTo>
                      <a:pt x="286" y="2490"/>
                    </a:lnTo>
                    <a:lnTo>
                      <a:pt x="395" y="2504"/>
                    </a:lnTo>
                    <a:lnTo>
                      <a:pt x="517" y="2517"/>
                    </a:lnTo>
                    <a:lnTo>
                      <a:pt x="667" y="2504"/>
                    </a:lnTo>
                    <a:lnTo>
                      <a:pt x="721" y="2490"/>
                    </a:lnTo>
                    <a:lnTo>
                      <a:pt x="776" y="2463"/>
                    </a:lnTo>
                    <a:lnTo>
                      <a:pt x="817" y="2422"/>
                    </a:lnTo>
                    <a:lnTo>
                      <a:pt x="830" y="2395"/>
                    </a:lnTo>
                    <a:lnTo>
                      <a:pt x="857" y="2354"/>
                    </a:lnTo>
                    <a:lnTo>
                      <a:pt x="871" y="2313"/>
                    </a:lnTo>
                    <a:lnTo>
                      <a:pt x="857" y="2191"/>
                    </a:lnTo>
                    <a:lnTo>
                      <a:pt x="844" y="1959"/>
                    </a:lnTo>
                    <a:lnTo>
                      <a:pt x="748" y="1320"/>
                    </a:lnTo>
                    <a:lnTo>
                      <a:pt x="558" y="110"/>
                    </a:lnTo>
                    <a:lnTo>
                      <a:pt x="544" y="55"/>
                    </a:lnTo>
                    <a:lnTo>
                      <a:pt x="517" y="28"/>
                    </a:lnTo>
                    <a:lnTo>
                      <a:pt x="463" y="1"/>
                    </a:lnTo>
                    <a:close/>
                  </a:path>
                </a:pathLst>
              </a:custGeom>
              <a:solidFill>
                <a:srgbClr val="FD967D"/>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55" name="Google Shape;1155;p28"/>
              <p:cNvSpPr/>
              <p:nvPr/>
            </p:nvSpPr>
            <p:spPr>
              <a:xfrm>
                <a:off x="1207129" y="2873561"/>
                <a:ext cx="266817" cy="174697"/>
              </a:xfrm>
              <a:custGeom>
                <a:avLst/>
                <a:gdLst/>
                <a:ahLst/>
                <a:cxnLst/>
                <a:rect l="l" t="t" r="r" b="b"/>
                <a:pathLst>
                  <a:path w="9060" h="5932" extrusionOk="0">
                    <a:moveTo>
                      <a:pt x="4775" y="1"/>
                    </a:moveTo>
                    <a:lnTo>
                      <a:pt x="4489" y="14"/>
                    </a:lnTo>
                    <a:lnTo>
                      <a:pt x="4217" y="28"/>
                    </a:lnTo>
                    <a:lnTo>
                      <a:pt x="3931" y="55"/>
                    </a:lnTo>
                    <a:lnTo>
                      <a:pt x="3646" y="110"/>
                    </a:lnTo>
                    <a:lnTo>
                      <a:pt x="3346" y="164"/>
                    </a:lnTo>
                    <a:lnTo>
                      <a:pt x="3047" y="246"/>
                    </a:lnTo>
                    <a:lnTo>
                      <a:pt x="2748" y="341"/>
                    </a:lnTo>
                    <a:lnTo>
                      <a:pt x="2190" y="531"/>
                    </a:lnTo>
                    <a:lnTo>
                      <a:pt x="1700" y="735"/>
                    </a:lnTo>
                    <a:lnTo>
                      <a:pt x="1292" y="939"/>
                    </a:lnTo>
                    <a:lnTo>
                      <a:pt x="952" y="1130"/>
                    </a:lnTo>
                    <a:lnTo>
                      <a:pt x="680" y="1334"/>
                    </a:lnTo>
                    <a:lnTo>
                      <a:pt x="558" y="1429"/>
                    </a:lnTo>
                    <a:lnTo>
                      <a:pt x="449" y="1524"/>
                    </a:lnTo>
                    <a:lnTo>
                      <a:pt x="367" y="1619"/>
                    </a:lnTo>
                    <a:lnTo>
                      <a:pt x="286" y="1701"/>
                    </a:lnTo>
                    <a:lnTo>
                      <a:pt x="163" y="1891"/>
                    </a:lnTo>
                    <a:lnTo>
                      <a:pt x="68" y="2068"/>
                    </a:lnTo>
                    <a:lnTo>
                      <a:pt x="14" y="2232"/>
                    </a:lnTo>
                    <a:lnTo>
                      <a:pt x="0" y="2381"/>
                    </a:lnTo>
                    <a:lnTo>
                      <a:pt x="0" y="2531"/>
                    </a:lnTo>
                    <a:lnTo>
                      <a:pt x="14" y="2653"/>
                    </a:lnTo>
                    <a:lnTo>
                      <a:pt x="41" y="2776"/>
                    </a:lnTo>
                    <a:lnTo>
                      <a:pt x="95" y="2966"/>
                    </a:lnTo>
                    <a:lnTo>
                      <a:pt x="163" y="3211"/>
                    </a:lnTo>
                    <a:lnTo>
                      <a:pt x="245" y="3592"/>
                    </a:lnTo>
                    <a:lnTo>
                      <a:pt x="435" y="4571"/>
                    </a:lnTo>
                    <a:lnTo>
                      <a:pt x="531" y="5047"/>
                    </a:lnTo>
                    <a:lnTo>
                      <a:pt x="626" y="5469"/>
                    </a:lnTo>
                    <a:lnTo>
                      <a:pt x="680" y="5632"/>
                    </a:lnTo>
                    <a:lnTo>
                      <a:pt x="721" y="5768"/>
                    </a:lnTo>
                    <a:lnTo>
                      <a:pt x="762" y="5863"/>
                    </a:lnTo>
                    <a:lnTo>
                      <a:pt x="789" y="5891"/>
                    </a:lnTo>
                    <a:lnTo>
                      <a:pt x="816" y="5904"/>
                    </a:lnTo>
                    <a:lnTo>
                      <a:pt x="830" y="5891"/>
                    </a:lnTo>
                    <a:lnTo>
                      <a:pt x="857" y="5850"/>
                    </a:lnTo>
                    <a:lnTo>
                      <a:pt x="884" y="5714"/>
                    </a:lnTo>
                    <a:lnTo>
                      <a:pt x="925" y="5496"/>
                    </a:lnTo>
                    <a:lnTo>
                      <a:pt x="952" y="5238"/>
                    </a:lnTo>
                    <a:lnTo>
                      <a:pt x="993" y="4721"/>
                    </a:lnTo>
                    <a:lnTo>
                      <a:pt x="1034" y="4408"/>
                    </a:lnTo>
                    <a:lnTo>
                      <a:pt x="1143" y="3864"/>
                    </a:lnTo>
                    <a:lnTo>
                      <a:pt x="1197" y="3537"/>
                    </a:lnTo>
                    <a:lnTo>
                      <a:pt x="1211" y="3401"/>
                    </a:lnTo>
                    <a:lnTo>
                      <a:pt x="1197" y="3306"/>
                    </a:lnTo>
                    <a:lnTo>
                      <a:pt x="1197" y="3197"/>
                    </a:lnTo>
                    <a:lnTo>
                      <a:pt x="1184" y="3089"/>
                    </a:lnTo>
                    <a:lnTo>
                      <a:pt x="1197" y="2966"/>
                    </a:lnTo>
                    <a:lnTo>
                      <a:pt x="1211" y="2830"/>
                    </a:lnTo>
                    <a:lnTo>
                      <a:pt x="1252" y="2694"/>
                    </a:lnTo>
                    <a:lnTo>
                      <a:pt x="1320" y="2544"/>
                    </a:lnTo>
                    <a:lnTo>
                      <a:pt x="1401" y="2408"/>
                    </a:lnTo>
                    <a:lnTo>
                      <a:pt x="1510" y="2272"/>
                    </a:lnTo>
                    <a:lnTo>
                      <a:pt x="1673" y="2109"/>
                    </a:lnTo>
                    <a:lnTo>
                      <a:pt x="1768" y="2000"/>
                    </a:lnTo>
                    <a:lnTo>
                      <a:pt x="1877" y="1851"/>
                    </a:lnTo>
                    <a:lnTo>
                      <a:pt x="1932" y="1810"/>
                    </a:lnTo>
                    <a:lnTo>
                      <a:pt x="1986" y="1755"/>
                    </a:lnTo>
                    <a:lnTo>
                      <a:pt x="2217" y="1633"/>
                    </a:lnTo>
                    <a:lnTo>
                      <a:pt x="2340" y="1579"/>
                    </a:lnTo>
                    <a:lnTo>
                      <a:pt x="2489" y="1511"/>
                    </a:lnTo>
                    <a:lnTo>
                      <a:pt x="2666" y="1456"/>
                    </a:lnTo>
                    <a:lnTo>
                      <a:pt x="2857" y="1415"/>
                    </a:lnTo>
                    <a:lnTo>
                      <a:pt x="3306" y="1320"/>
                    </a:lnTo>
                    <a:lnTo>
                      <a:pt x="3782" y="1239"/>
                    </a:lnTo>
                    <a:lnTo>
                      <a:pt x="4285" y="1198"/>
                    </a:lnTo>
                    <a:lnTo>
                      <a:pt x="5033" y="1198"/>
                    </a:lnTo>
                    <a:lnTo>
                      <a:pt x="5278" y="1225"/>
                    </a:lnTo>
                    <a:lnTo>
                      <a:pt x="5496" y="1252"/>
                    </a:lnTo>
                    <a:lnTo>
                      <a:pt x="5700" y="1307"/>
                    </a:lnTo>
                    <a:lnTo>
                      <a:pt x="6978" y="1633"/>
                    </a:lnTo>
                    <a:lnTo>
                      <a:pt x="7427" y="1742"/>
                    </a:lnTo>
                    <a:lnTo>
                      <a:pt x="7808" y="1823"/>
                    </a:lnTo>
                    <a:lnTo>
                      <a:pt x="7890" y="1851"/>
                    </a:lnTo>
                    <a:lnTo>
                      <a:pt x="7971" y="1891"/>
                    </a:lnTo>
                    <a:lnTo>
                      <a:pt x="8026" y="1946"/>
                    </a:lnTo>
                    <a:lnTo>
                      <a:pt x="8080" y="2000"/>
                    </a:lnTo>
                    <a:lnTo>
                      <a:pt x="8134" y="2068"/>
                    </a:lnTo>
                    <a:lnTo>
                      <a:pt x="8162" y="2150"/>
                    </a:lnTo>
                    <a:lnTo>
                      <a:pt x="8230" y="2300"/>
                    </a:lnTo>
                    <a:lnTo>
                      <a:pt x="8257" y="2463"/>
                    </a:lnTo>
                    <a:lnTo>
                      <a:pt x="8284" y="2612"/>
                    </a:lnTo>
                    <a:lnTo>
                      <a:pt x="8311" y="2735"/>
                    </a:lnTo>
                    <a:lnTo>
                      <a:pt x="8352" y="2816"/>
                    </a:lnTo>
                    <a:lnTo>
                      <a:pt x="8366" y="2871"/>
                    </a:lnTo>
                    <a:lnTo>
                      <a:pt x="8379" y="2980"/>
                    </a:lnTo>
                    <a:lnTo>
                      <a:pt x="8393" y="3347"/>
                    </a:lnTo>
                    <a:lnTo>
                      <a:pt x="8420" y="4381"/>
                    </a:lnTo>
                    <a:lnTo>
                      <a:pt x="8434" y="4925"/>
                    </a:lnTo>
                    <a:lnTo>
                      <a:pt x="8475" y="5415"/>
                    </a:lnTo>
                    <a:lnTo>
                      <a:pt x="8488" y="5605"/>
                    </a:lnTo>
                    <a:lnTo>
                      <a:pt x="8515" y="5768"/>
                    </a:lnTo>
                    <a:lnTo>
                      <a:pt x="8556" y="5877"/>
                    </a:lnTo>
                    <a:lnTo>
                      <a:pt x="8570" y="5904"/>
                    </a:lnTo>
                    <a:lnTo>
                      <a:pt x="8597" y="5931"/>
                    </a:lnTo>
                    <a:lnTo>
                      <a:pt x="8611" y="5931"/>
                    </a:lnTo>
                    <a:lnTo>
                      <a:pt x="8638" y="5918"/>
                    </a:lnTo>
                    <a:lnTo>
                      <a:pt x="8692" y="5836"/>
                    </a:lnTo>
                    <a:lnTo>
                      <a:pt x="8733" y="5700"/>
                    </a:lnTo>
                    <a:lnTo>
                      <a:pt x="8787" y="5523"/>
                    </a:lnTo>
                    <a:lnTo>
                      <a:pt x="8842" y="5292"/>
                    </a:lnTo>
                    <a:lnTo>
                      <a:pt x="8896" y="5034"/>
                    </a:lnTo>
                    <a:lnTo>
                      <a:pt x="8978" y="4435"/>
                    </a:lnTo>
                    <a:lnTo>
                      <a:pt x="9005" y="4109"/>
                    </a:lnTo>
                    <a:lnTo>
                      <a:pt x="9032" y="3782"/>
                    </a:lnTo>
                    <a:lnTo>
                      <a:pt x="9046" y="3456"/>
                    </a:lnTo>
                    <a:lnTo>
                      <a:pt x="9059" y="3129"/>
                    </a:lnTo>
                    <a:lnTo>
                      <a:pt x="9046" y="2830"/>
                    </a:lnTo>
                    <a:lnTo>
                      <a:pt x="9032" y="2544"/>
                    </a:lnTo>
                    <a:lnTo>
                      <a:pt x="8991" y="2286"/>
                    </a:lnTo>
                    <a:lnTo>
                      <a:pt x="8937" y="2068"/>
                    </a:lnTo>
                    <a:lnTo>
                      <a:pt x="8910" y="1973"/>
                    </a:lnTo>
                    <a:lnTo>
                      <a:pt x="8855" y="1864"/>
                    </a:lnTo>
                    <a:lnTo>
                      <a:pt x="8787" y="1755"/>
                    </a:lnTo>
                    <a:lnTo>
                      <a:pt x="8719" y="1660"/>
                    </a:lnTo>
                    <a:lnTo>
                      <a:pt x="8624" y="1538"/>
                    </a:lnTo>
                    <a:lnTo>
                      <a:pt x="8529" y="1429"/>
                    </a:lnTo>
                    <a:lnTo>
                      <a:pt x="8420" y="1320"/>
                    </a:lnTo>
                    <a:lnTo>
                      <a:pt x="8298" y="1211"/>
                    </a:lnTo>
                    <a:lnTo>
                      <a:pt x="8012" y="994"/>
                    </a:lnTo>
                    <a:lnTo>
                      <a:pt x="7699" y="790"/>
                    </a:lnTo>
                    <a:lnTo>
                      <a:pt x="7522" y="681"/>
                    </a:lnTo>
                    <a:lnTo>
                      <a:pt x="7332" y="586"/>
                    </a:lnTo>
                    <a:lnTo>
                      <a:pt x="7141" y="504"/>
                    </a:lnTo>
                    <a:lnTo>
                      <a:pt x="6937" y="409"/>
                    </a:lnTo>
                    <a:lnTo>
                      <a:pt x="6733" y="341"/>
                    </a:lnTo>
                    <a:lnTo>
                      <a:pt x="6502" y="259"/>
                    </a:lnTo>
                    <a:lnTo>
                      <a:pt x="6284" y="205"/>
                    </a:lnTo>
                    <a:lnTo>
                      <a:pt x="6040" y="137"/>
                    </a:lnTo>
                    <a:lnTo>
                      <a:pt x="5808" y="96"/>
                    </a:lnTo>
                    <a:lnTo>
                      <a:pt x="5550" y="55"/>
                    </a:lnTo>
                    <a:lnTo>
                      <a:pt x="5305" y="28"/>
                    </a:lnTo>
                    <a:lnTo>
                      <a:pt x="5033" y="14"/>
                    </a:lnTo>
                    <a:lnTo>
                      <a:pt x="4775" y="1"/>
                    </a:lnTo>
                    <a:close/>
                  </a:path>
                </a:pathLst>
              </a:custGeom>
              <a:solidFill>
                <a:srgbClr val="002029"/>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56" name="Google Shape;1156;p28"/>
              <p:cNvSpPr/>
              <p:nvPr/>
            </p:nvSpPr>
            <p:spPr>
              <a:xfrm>
                <a:off x="1257195" y="2988536"/>
                <a:ext cx="84963" cy="84963"/>
              </a:xfrm>
              <a:custGeom>
                <a:avLst/>
                <a:gdLst/>
                <a:ahLst/>
                <a:cxnLst/>
                <a:rect l="l" t="t" r="r" b="b"/>
                <a:pathLst>
                  <a:path w="2885" h="2885" extrusionOk="0">
                    <a:moveTo>
                      <a:pt x="1565" y="178"/>
                    </a:moveTo>
                    <a:lnTo>
                      <a:pt x="1701" y="205"/>
                    </a:lnTo>
                    <a:lnTo>
                      <a:pt x="1823" y="232"/>
                    </a:lnTo>
                    <a:lnTo>
                      <a:pt x="1932" y="273"/>
                    </a:lnTo>
                    <a:lnTo>
                      <a:pt x="2041" y="327"/>
                    </a:lnTo>
                    <a:lnTo>
                      <a:pt x="2150" y="395"/>
                    </a:lnTo>
                    <a:lnTo>
                      <a:pt x="2245" y="463"/>
                    </a:lnTo>
                    <a:lnTo>
                      <a:pt x="2340" y="545"/>
                    </a:lnTo>
                    <a:lnTo>
                      <a:pt x="2422" y="640"/>
                    </a:lnTo>
                    <a:lnTo>
                      <a:pt x="2490" y="735"/>
                    </a:lnTo>
                    <a:lnTo>
                      <a:pt x="2558" y="830"/>
                    </a:lnTo>
                    <a:lnTo>
                      <a:pt x="2612" y="953"/>
                    </a:lnTo>
                    <a:lnTo>
                      <a:pt x="2653" y="1062"/>
                    </a:lnTo>
                    <a:lnTo>
                      <a:pt x="2680" y="1184"/>
                    </a:lnTo>
                    <a:lnTo>
                      <a:pt x="2707" y="1307"/>
                    </a:lnTo>
                    <a:lnTo>
                      <a:pt x="2707" y="1443"/>
                    </a:lnTo>
                    <a:lnTo>
                      <a:pt x="2707" y="1565"/>
                    </a:lnTo>
                    <a:lnTo>
                      <a:pt x="2680" y="1701"/>
                    </a:lnTo>
                    <a:lnTo>
                      <a:pt x="2653" y="1823"/>
                    </a:lnTo>
                    <a:lnTo>
                      <a:pt x="2612" y="1932"/>
                    </a:lnTo>
                    <a:lnTo>
                      <a:pt x="2558" y="2041"/>
                    </a:lnTo>
                    <a:lnTo>
                      <a:pt x="2490" y="2150"/>
                    </a:lnTo>
                    <a:lnTo>
                      <a:pt x="2422" y="2245"/>
                    </a:lnTo>
                    <a:lnTo>
                      <a:pt x="2340" y="2340"/>
                    </a:lnTo>
                    <a:lnTo>
                      <a:pt x="2245" y="2422"/>
                    </a:lnTo>
                    <a:lnTo>
                      <a:pt x="2150" y="2490"/>
                    </a:lnTo>
                    <a:lnTo>
                      <a:pt x="2041" y="2558"/>
                    </a:lnTo>
                    <a:lnTo>
                      <a:pt x="1932" y="2612"/>
                    </a:lnTo>
                    <a:lnTo>
                      <a:pt x="1823" y="2653"/>
                    </a:lnTo>
                    <a:lnTo>
                      <a:pt x="1701" y="2680"/>
                    </a:lnTo>
                    <a:lnTo>
                      <a:pt x="1565" y="2708"/>
                    </a:lnTo>
                    <a:lnTo>
                      <a:pt x="1306" y="2708"/>
                    </a:lnTo>
                    <a:lnTo>
                      <a:pt x="1184" y="2680"/>
                    </a:lnTo>
                    <a:lnTo>
                      <a:pt x="1061" y="2653"/>
                    </a:lnTo>
                    <a:lnTo>
                      <a:pt x="953" y="2612"/>
                    </a:lnTo>
                    <a:lnTo>
                      <a:pt x="830" y="2558"/>
                    </a:lnTo>
                    <a:lnTo>
                      <a:pt x="735" y="2490"/>
                    </a:lnTo>
                    <a:lnTo>
                      <a:pt x="640" y="2422"/>
                    </a:lnTo>
                    <a:lnTo>
                      <a:pt x="545" y="2340"/>
                    </a:lnTo>
                    <a:lnTo>
                      <a:pt x="463" y="2245"/>
                    </a:lnTo>
                    <a:lnTo>
                      <a:pt x="395" y="2150"/>
                    </a:lnTo>
                    <a:lnTo>
                      <a:pt x="327" y="2041"/>
                    </a:lnTo>
                    <a:lnTo>
                      <a:pt x="272" y="1932"/>
                    </a:lnTo>
                    <a:lnTo>
                      <a:pt x="232" y="1823"/>
                    </a:lnTo>
                    <a:lnTo>
                      <a:pt x="191" y="1701"/>
                    </a:lnTo>
                    <a:lnTo>
                      <a:pt x="177" y="1565"/>
                    </a:lnTo>
                    <a:lnTo>
                      <a:pt x="177" y="1443"/>
                    </a:lnTo>
                    <a:lnTo>
                      <a:pt x="177" y="1307"/>
                    </a:lnTo>
                    <a:lnTo>
                      <a:pt x="191" y="1184"/>
                    </a:lnTo>
                    <a:lnTo>
                      <a:pt x="232" y="1062"/>
                    </a:lnTo>
                    <a:lnTo>
                      <a:pt x="272" y="953"/>
                    </a:lnTo>
                    <a:lnTo>
                      <a:pt x="327" y="830"/>
                    </a:lnTo>
                    <a:lnTo>
                      <a:pt x="395" y="735"/>
                    </a:lnTo>
                    <a:lnTo>
                      <a:pt x="463" y="640"/>
                    </a:lnTo>
                    <a:lnTo>
                      <a:pt x="545" y="545"/>
                    </a:lnTo>
                    <a:lnTo>
                      <a:pt x="640" y="463"/>
                    </a:lnTo>
                    <a:lnTo>
                      <a:pt x="735" y="395"/>
                    </a:lnTo>
                    <a:lnTo>
                      <a:pt x="830" y="327"/>
                    </a:lnTo>
                    <a:lnTo>
                      <a:pt x="953" y="273"/>
                    </a:lnTo>
                    <a:lnTo>
                      <a:pt x="1061" y="232"/>
                    </a:lnTo>
                    <a:lnTo>
                      <a:pt x="1184" y="205"/>
                    </a:lnTo>
                    <a:lnTo>
                      <a:pt x="1306" y="178"/>
                    </a:lnTo>
                    <a:close/>
                    <a:moveTo>
                      <a:pt x="1293" y="1"/>
                    </a:moveTo>
                    <a:lnTo>
                      <a:pt x="1143" y="28"/>
                    </a:lnTo>
                    <a:lnTo>
                      <a:pt x="1007" y="55"/>
                    </a:lnTo>
                    <a:lnTo>
                      <a:pt x="871" y="109"/>
                    </a:lnTo>
                    <a:lnTo>
                      <a:pt x="749" y="164"/>
                    </a:lnTo>
                    <a:lnTo>
                      <a:pt x="626" y="246"/>
                    </a:lnTo>
                    <a:lnTo>
                      <a:pt x="517" y="327"/>
                    </a:lnTo>
                    <a:lnTo>
                      <a:pt x="422" y="422"/>
                    </a:lnTo>
                    <a:lnTo>
                      <a:pt x="327" y="518"/>
                    </a:lnTo>
                    <a:lnTo>
                      <a:pt x="245" y="640"/>
                    </a:lnTo>
                    <a:lnTo>
                      <a:pt x="164" y="749"/>
                    </a:lnTo>
                    <a:lnTo>
                      <a:pt x="109" y="885"/>
                    </a:lnTo>
                    <a:lnTo>
                      <a:pt x="55" y="1007"/>
                    </a:lnTo>
                    <a:lnTo>
                      <a:pt x="28" y="1143"/>
                    </a:lnTo>
                    <a:lnTo>
                      <a:pt x="0" y="1293"/>
                    </a:lnTo>
                    <a:lnTo>
                      <a:pt x="0" y="1443"/>
                    </a:lnTo>
                    <a:lnTo>
                      <a:pt x="0" y="1592"/>
                    </a:lnTo>
                    <a:lnTo>
                      <a:pt x="28" y="1728"/>
                    </a:lnTo>
                    <a:lnTo>
                      <a:pt x="55" y="1864"/>
                    </a:lnTo>
                    <a:lnTo>
                      <a:pt x="109" y="2000"/>
                    </a:lnTo>
                    <a:lnTo>
                      <a:pt x="164" y="2123"/>
                    </a:lnTo>
                    <a:lnTo>
                      <a:pt x="245" y="2245"/>
                    </a:lnTo>
                    <a:lnTo>
                      <a:pt x="327" y="2354"/>
                    </a:lnTo>
                    <a:lnTo>
                      <a:pt x="422" y="2463"/>
                    </a:lnTo>
                    <a:lnTo>
                      <a:pt x="517" y="2558"/>
                    </a:lnTo>
                    <a:lnTo>
                      <a:pt x="626" y="2640"/>
                    </a:lnTo>
                    <a:lnTo>
                      <a:pt x="749" y="2708"/>
                    </a:lnTo>
                    <a:lnTo>
                      <a:pt x="871" y="2776"/>
                    </a:lnTo>
                    <a:lnTo>
                      <a:pt x="1007" y="2816"/>
                    </a:lnTo>
                    <a:lnTo>
                      <a:pt x="1143" y="2857"/>
                    </a:lnTo>
                    <a:lnTo>
                      <a:pt x="1293" y="2884"/>
                    </a:lnTo>
                    <a:lnTo>
                      <a:pt x="1592" y="2884"/>
                    </a:lnTo>
                    <a:lnTo>
                      <a:pt x="1728" y="2857"/>
                    </a:lnTo>
                    <a:lnTo>
                      <a:pt x="1864" y="2816"/>
                    </a:lnTo>
                    <a:lnTo>
                      <a:pt x="2000" y="2776"/>
                    </a:lnTo>
                    <a:lnTo>
                      <a:pt x="2122" y="2708"/>
                    </a:lnTo>
                    <a:lnTo>
                      <a:pt x="2245" y="2640"/>
                    </a:lnTo>
                    <a:lnTo>
                      <a:pt x="2354" y="2558"/>
                    </a:lnTo>
                    <a:lnTo>
                      <a:pt x="2462" y="2463"/>
                    </a:lnTo>
                    <a:lnTo>
                      <a:pt x="2558" y="2354"/>
                    </a:lnTo>
                    <a:lnTo>
                      <a:pt x="2639" y="2245"/>
                    </a:lnTo>
                    <a:lnTo>
                      <a:pt x="2707" y="2123"/>
                    </a:lnTo>
                    <a:lnTo>
                      <a:pt x="2775" y="2000"/>
                    </a:lnTo>
                    <a:lnTo>
                      <a:pt x="2816" y="1864"/>
                    </a:lnTo>
                    <a:lnTo>
                      <a:pt x="2857" y="1728"/>
                    </a:lnTo>
                    <a:lnTo>
                      <a:pt x="2871" y="1592"/>
                    </a:lnTo>
                    <a:lnTo>
                      <a:pt x="2884" y="1443"/>
                    </a:lnTo>
                    <a:lnTo>
                      <a:pt x="2871" y="1293"/>
                    </a:lnTo>
                    <a:lnTo>
                      <a:pt x="2857" y="1143"/>
                    </a:lnTo>
                    <a:lnTo>
                      <a:pt x="2816" y="1007"/>
                    </a:lnTo>
                    <a:lnTo>
                      <a:pt x="2775" y="885"/>
                    </a:lnTo>
                    <a:lnTo>
                      <a:pt x="2707" y="749"/>
                    </a:lnTo>
                    <a:lnTo>
                      <a:pt x="2639" y="640"/>
                    </a:lnTo>
                    <a:lnTo>
                      <a:pt x="2558" y="518"/>
                    </a:lnTo>
                    <a:lnTo>
                      <a:pt x="2462" y="422"/>
                    </a:lnTo>
                    <a:lnTo>
                      <a:pt x="2354" y="327"/>
                    </a:lnTo>
                    <a:lnTo>
                      <a:pt x="2245" y="246"/>
                    </a:lnTo>
                    <a:lnTo>
                      <a:pt x="2122" y="164"/>
                    </a:lnTo>
                    <a:lnTo>
                      <a:pt x="2000" y="109"/>
                    </a:lnTo>
                    <a:lnTo>
                      <a:pt x="1864" y="55"/>
                    </a:lnTo>
                    <a:lnTo>
                      <a:pt x="1728" y="28"/>
                    </a:lnTo>
                    <a:lnTo>
                      <a:pt x="1592" y="1"/>
                    </a:ln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57" name="Google Shape;1157;p28"/>
              <p:cNvSpPr/>
              <p:nvPr/>
            </p:nvSpPr>
            <p:spPr>
              <a:xfrm>
                <a:off x="1356944" y="2988536"/>
                <a:ext cx="84963" cy="84963"/>
              </a:xfrm>
              <a:custGeom>
                <a:avLst/>
                <a:gdLst/>
                <a:ahLst/>
                <a:cxnLst/>
                <a:rect l="l" t="t" r="r" b="b"/>
                <a:pathLst>
                  <a:path w="2885" h="2885" extrusionOk="0">
                    <a:moveTo>
                      <a:pt x="1565" y="178"/>
                    </a:moveTo>
                    <a:lnTo>
                      <a:pt x="1701" y="205"/>
                    </a:lnTo>
                    <a:lnTo>
                      <a:pt x="1823" y="232"/>
                    </a:lnTo>
                    <a:lnTo>
                      <a:pt x="1932" y="273"/>
                    </a:lnTo>
                    <a:lnTo>
                      <a:pt x="2041" y="327"/>
                    </a:lnTo>
                    <a:lnTo>
                      <a:pt x="2150" y="395"/>
                    </a:lnTo>
                    <a:lnTo>
                      <a:pt x="2245" y="463"/>
                    </a:lnTo>
                    <a:lnTo>
                      <a:pt x="2340" y="545"/>
                    </a:lnTo>
                    <a:lnTo>
                      <a:pt x="2422" y="640"/>
                    </a:lnTo>
                    <a:lnTo>
                      <a:pt x="2490" y="735"/>
                    </a:lnTo>
                    <a:lnTo>
                      <a:pt x="2558" y="830"/>
                    </a:lnTo>
                    <a:lnTo>
                      <a:pt x="2612" y="953"/>
                    </a:lnTo>
                    <a:lnTo>
                      <a:pt x="2653" y="1062"/>
                    </a:lnTo>
                    <a:lnTo>
                      <a:pt x="2680" y="1184"/>
                    </a:lnTo>
                    <a:lnTo>
                      <a:pt x="2707" y="1307"/>
                    </a:lnTo>
                    <a:lnTo>
                      <a:pt x="2707" y="1443"/>
                    </a:lnTo>
                    <a:lnTo>
                      <a:pt x="2707" y="1565"/>
                    </a:lnTo>
                    <a:lnTo>
                      <a:pt x="2680" y="1701"/>
                    </a:lnTo>
                    <a:lnTo>
                      <a:pt x="2653" y="1823"/>
                    </a:lnTo>
                    <a:lnTo>
                      <a:pt x="2612" y="1932"/>
                    </a:lnTo>
                    <a:lnTo>
                      <a:pt x="2558" y="2041"/>
                    </a:lnTo>
                    <a:lnTo>
                      <a:pt x="2490" y="2150"/>
                    </a:lnTo>
                    <a:lnTo>
                      <a:pt x="2422" y="2245"/>
                    </a:lnTo>
                    <a:lnTo>
                      <a:pt x="2340" y="2340"/>
                    </a:lnTo>
                    <a:lnTo>
                      <a:pt x="2245" y="2422"/>
                    </a:lnTo>
                    <a:lnTo>
                      <a:pt x="2150" y="2490"/>
                    </a:lnTo>
                    <a:lnTo>
                      <a:pt x="2041" y="2558"/>
                    </a:lnTo>
                    <a:lnTo>
                      <a:pt x="1932" y="2612"/>
                    </a:lnTo>
                    <a:lnTo>
                      <a:pt x="1823" y="2653"/>
                    </a:lnTo>
                    <a:lnTo>
                      <a:pt x="1701" y="2680"/>
                    </a:lnTo>
                    <a:lnTo>
                      <a:pt x="1565" y="2708"/>
                    </a:lnTo>
                    <a:lnTo>
                      <a:pt x="1306" y="2708"/>
                    </a:lnTo>
                    <a:lnTo>
                      <a:pt x="1184" y="2680"/>
                    </a:lnTo>
                    <a:lnTo>
                      <a:pt x="1061" y="2653"/>
                    </a:lnTo>
                    <a:lnTo>
                      <a:pt x="953" y="2612"/>
                    </a:lnTo>
                    <a:lnTo>
                      <a:pt x="844" y="2558"/>
                    </a:lnTo>
                    <a:lnTo>
                      <a:pt x="735" y="2490"/>
                    </a:lnTo>
                    <a:lnTo>
                      <a:pt x="640" y="2422"/>
                    </a:lnTo>
                    <a:lnTo>
                      <a:pt x="545" y="2340"/>
                    </a:lnTo>
                    <a:lnTo>
                      <a:pt x="463" y="2245"/>
                    </a:lnTo>
                    <a:lnTo>
                      <a:pt x="395" y="2150"/>
                    </a:lnTo>
                    <a:lnTo>
                      <a:pt x="327" y="2041"/>
                    </a:lnTo>
                    <a:lnTo>
                      <a:pt x="273" y="1932"/>
                    </a:lnTo>
                    <a:lnTo>
                      <a:pt x="232" y="1823"/>
                    </a:lnTo>
                    <a:lnTo>
                      <a:pt x="205" y="1701"/>
                    </a:lnTo>
                    <a:lnTo>
                      <a:pt x="177" y="1565"/>
                    </a:lnTo>
                    <a:lnTo>
                      <a:pt x="177" y="1443"/>
                    </a:lnTo>
                    <a:lnTo>
                      <a:pt x="177" y="1307"/>
                    </a:lnTo>
                    <a:lnTo>
                      <a:pt x="205" y="1184"/>
                    </a:lnTo>
                    <a:lnTo>
                      <a:pt x="232" y="1062"/>
                    </a:lnTo>
                    <a:lnTo>
                      <a:pt x="273" y="953"/>
                    </a:lnTo>
                    <a:lnTo>
                      <a:pt x="327" y="830"/>
                    </a:lnTo>
                    <a:lnTo>
                      <a:pt x="395" y="735"/>
                    </a:lnTo>
                    <a:lnTo>
                      <a:pt x="463" y="640"/>
                    </a:lnTo>
                    <a:lnTo>
                      <a:pt x="545" y="545"/>
                    </a:lnTo>
                    <a:lnTo>
                      <a:pt x="640" y="463"/>
                    </a:lnTo>
                    <a:lnTo>
                      <a:pt x="735" y="395"/>
                    </a:lnTo>
                    <a:lnTo>
                      <a:pt x="844" y="327"/>
                    </a:lnTo>
                    <a:lnTo>
                      <a:pt x="953" y="273"/>
                    </a:lnTo>
                    <a:lnTo>
                      <a:pt x="1061" y="232"/>
                    </a:lnTo>
                    <a:lnTo>
                      <a:pt x="1184" y="205"/>
                    </a:lnTo>
                    <a:lnTo>
                      <a:pt x="1306" y="178"/>
                    </a:lnTo>
                    <a:close/>
                    <a:moveTo>
                      <a:pt x="1293" y="1"/>
                    </a:moveTo>
                    <a:lnTo>
                      <a:pt x="1157" y="28"/>
                    </a:lnTo>
                    <a:lnTo>
                      <a:pt x="1007" y="55"/>
                    </a:lnTo>
                    <a:lnTo>
                      <a:pt x="885" y="109"/>
                    </a:lnTo>
                    <a:lnTo>
                      <a:pt x="749" y="164"/>
                    </a:lnTo>
                    <a:lnTo>
                      <a:pt x="640" y="246"/>
                    </a:lnTo>
                    <a:lnTo>
                      <a:pt x="517" y="327"/>
                    </a:lnTo>
                    <a:lnTo>
                      <a:pt x="422" y="422"/>
                    </a:lnTo>
                    <a:lnTo>
                      <a:pt x="327" y="518"/>
                    </a:lnTo>
                    <a:lnTo>
                      <a:pt x="245" y="640"/>
                    </a:lnTo>
                    <a:lnTo>
                      <a:pt x="177" y="749"/>
                    </a:lnTo>
                    <a:lnTo>
                      <a:pt x="109" y="885"/>
                    </a:lnTo>
                    <a:lnTo>
                      <a:pt x="55" y="1007"/>
                    </a:lnTo>
                    <a:lnTo>
                      <a:pt x="28" y="1143"/>
                    </a:lnTo>
                    <a:lnTo>
                      <a:pt x="0" y="1293"/>
                    </a:lnTo>
                    <a:lnTo>
                      <a:pt x="0" y="1443"/>
                    </a:lnTo>
                    <a:lnTo>
                      <a:pt x="0" y="1592"/>
                    </a:lnTo>
                    <a:lnTo>
                      <a:pt x="28" y="1728"/>
                    </a:lnTo>
                    <a:lnTo>
                      <a:pt x="55" y="1864"/>
                    </a:lnTo>
                    <a:lnTo>
                      <a:pt x="109" y="2000"/>
                    </a:lnTo>
                    <a:lnTo>
                      <a:pt x="177" y="2123"/>
                    </a:lnTo>
                    <a:lnTo>
                      <a:pt x="245" y="2245"/>
                    </a:lnTo>
                    <a:lnTo>
                      <a:pt x="327" y="2354"/>
                    </a:lnTo>
                    <a:lnTo>
                      <a:pt x="422" y="2463"/>
                    </a:lnTo>
                    <a:lnTo>
                      <a:pt x="517" y="2558"/>
                    </a:lnTo>
                    <a:lnTo>
                      <a:pt x="640" y="2640"/>
                    </a:lnTo>
                    <a:lnTo>
                      <a:pt x="749" y="2708"/>
                    </a:lnTo>
                    <a:lnTo>
                      <a:pt x="885" y="2776"/>
                    </a:lnTo>
                    <a:lnTo>
                      <a:pt x="1007" y="2816"/>
                    </a:lnTo>
                    <a:lnTo>
                      <a:pt x="1157" y="2857"/>
                    </a:lnTo>
                    <a:lnTo>
                      <a:pt x="1293" y="2884"/>
                    </a:lnTo>
                    <a:lnTo>
                      <a:pt x="1592" y="2884"/>
                    </a:lnTo>
                    <a:lnTo>
                      <a:pt x="1728" y="2857"/>
                    </a:lnTo>
                    <a:lnTo>
                      <a:pt x="1864" y="2816"/>
                    </a:lnTo>
                    <a:lnTo>
                      <a:pt x="2000" y="2776"/>
                    </a:lnTo>
                    <a:lnTo>
                      <a:pt x="2136" y="2708"/>
                    </a:lnTo>
                    <a:lnTo>
                      <a:pt x="2245" y="2640"/>
                    </a:lnTo>
                    <a:lnTo>
                      <a:pt x="2354" y="2558"/>
                    </a:lnTo>
                    <a:lnTo>
                      <a:pt x="2463" y="2463"/>
                    </a:lnTo>
                    <a:lnTo>
                      <a:pt x="2558" y="2354"/>
                    </a:lnTo>
                    <a:lnTo>
                      <a:pt x="2639" y="2245"/>
                    </a:lnTo>
                    <a:lnTo>
                      <a:pt x="2707" y="2123"/>
                    </a:lnTo>
                    <a:lnTo>
                      <a:pt x="2775" y="2000"/>
                    </a:lnTo>
                    <a:lnTo>
                      <a:pt x="2816" y="1864"/>
                    </a:lnTo>
                    <a:lnTo>
                      <a:pt x="2857" y="1728"/>
                    </a:lnTo>
                    <a:lnTo>
                      <a:pt x="2884" y="1592"/>
                    </a:lnTo>
                    <a:lnTo>
                      <a:pt x="2884" y="1443"/>
                    </a:lnTo>
                    <a:lnTo>
                      <a:pt x="2884" y="1293"/>
                    </a:lnTo>
                    <a:lnTo>
                      <a:pt x="2857" y="1143"/>
                    </a:lnTo>
                    <a:lnTo>
                      <a:pt x="2816" y="1007"/>
                    </a:lnTo>
                    <a:lnTo>
                      <a:pt x="2775" y="885"/>
                    </a:lnTo>
                    <a:lnTo>
                      <a:pt x="2707" y="749"/>
                    </a:lnTo>
                    <a:lnTo>
                      <a:pt x="2639" y="640"/>
                    </a:lnTo>
                    <a:lnTo>
                      <a:pt x="2558" y="518"/>
                    </a:lnTo>
                    <a:lnTo>
                      <a:pt x="2463" y="422"/>
                    </a:lnTo>
                    <a:lnTo>
                      <a:pt x="2354" y="327"/>
                    </a:lnTo>
                    <a:lnTo>
                      <a:pt x="2245" y="246"/>
                    </a:lnTo>
                    <a:lnTo>
                      <a:pt x="2136" y="164"/>
                    </a:lnTo>
                    <a:lnTo>
                      <a:pt x="2000" y="109"/>
                    </a:lnTo>
                    <a:lnTo>
                      <a:pt x="1864" y="55"/>
                    </a:lnTo>
                    <a:lnTo>
                      <a:pt x="1728" y="28"/>
                    </a:lnTo>
                    <a:lnTo>
                      <a:pt x="1592" y="1"/>
                    </a:ln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58" name="Google Shape;1158;p28"/>
              <p:cNvSpPr/>
              <p:nvPr/>
            </p:nvSpPr>
            <p:spPr>
              <a:xfrm>
                <a:off x="1336918" y="3024995"/>
                <a:ext cx="25268" cy="8452"/>
              </a:xfrm>
              <a:custGeom>
                <a:avLst/>
                <a:gdLst/>
                <a:ahLst/>
                <a:cxnLst/>
                <a:rect l="l" t="t" r="r" b="b"/>
                <a:pathLst>
                  <a:path w="858" h="287" extrusionOk="0">
                    <a:moveTo>
                      <a:pt x="381" y="1"/>
                    </a:moveTo>
                    <a:lnTo>
                      <a:pt x="286" y="14"/>
                    </a:lnTo>
                    <a:lnTo>
                      <a:pt x="191" y="55"/>
                    </a:lnTo>
                    <a:lnTo>
                      <a:pt x="109" y="96"/>
                    </a:lnTo>
                    <a:lnTo>
                      <a:pt x="41" y="137"/>
                    </a:lnTo>
                    <a:lnTo>
                      <a:pt x="14" y="150"/>
                    </a:lnTo>
                    <a:lnTo>
                      <a:pt x="0" y="191"/>
                    </a:lnTo>
                    <a:lnTo>
                      <a:pt x="0" y="218"/>
                    </a:lnTo>
                    <a:lnTo>
                      <a:pt x="14" y="259"/>
                    </a:lnTo>
                    <a:lnTo>
                      <a:pt x="55" y="286"/>
                    </a:lnTo>
                    <a:lnTo>
                      <a:pt x="109" y="286"/>
                    </a:lnTo>
                    <a:lnTo>
                      <a:pt x="136" y="273"/>
                    </a:lnTo>
                    <a:lnTo>
                      <a:pt x="191" y="245"/>
                    </a:lnTo>
                    <a:lnTo>
                      <a:pt x="259" y="218"/>
                    </a:lnTo>
                    <a:lnTo>
                      <a:pt x="340" y="191"/>
                    </a:lnTo>
                    <a:lnTo>
                      <a:pt x="422" y="177"/>
                    </a:lnTo>
                    <a:lnTo>
                      <a:pt x="517" y="177"/>
                    </a:lnTo>
                    <a:lnTo>
                      <a:pt x="612" y="205"/>
                    </a:lnTo>
                    <a:lnTo>
                      <a:pt x="653" y="232"/>
                    </a:lnTo>
                    <a:lnTo>
                      <a:pt x="708" y="273"/>
                    </a:lnTo>
                    <a:lnTo>
                      <a:pt x="735" y="286"/>
                    </a:lnTo>
                    <a:lnTo>
                      <a:pt x="803" y="286"/>
                    </a:lnTo>
                    <a:lnTo>
                      <a:pt x="830" y="259"/>
                    </a:lnTo>
                    <a:lnTo>
                      <a:pt x="844" y="232"/>
                    </a:lnTo>
                    <a:lnTo>
                      <a:pt x="857" y="205"/>
                    </a:lnTo>
                    <a:lnTo>
                      <a:pt x="844" y="164"/>
                    </a:lnTo>
                    <a:lnTo>
                      <a:pt x="830" y="137"/>
                    </a:lnTo>
                    <a:lnTo>
                      <a:pt x="721" y="55"/>
                    </a:lnTo>
                    <a:lnTo>
                      <a:pt x="612" y="14"/>
                    </a:lnTo>
                    <a:lnTo>
                      <a:pt x="504" y="1"/>
                    </a:ln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59" name="Google Shape;1159;p28"/>
              <p:cNvSpPr/>
              <p:nvPr/>
            </p:nvSpPr>
            <p:spPr>
              <a:xfrm>
                <a:off x="1436667" y="2998166"/>
                <a:ext cx="42496" cy="26446"/>
              </a:xfrm>
              <a:custGeom>
                <a:avLst/>
                <a:gdLst/>
                <a:ahLst/>
                <a:cxnLst/>
                <a:rect l="l" t="t" r="r" b="b"/>
                <a:pathLst>
                  <a:path w="1443" h="898" extrusionOk="0">
                    <a:moveTo>
                      <a:pt x="1238" y="0"/>
                    </a:moveTo>
                    <a:lnTo>
                      <a:pt x="1116" y="14"/>
                    </a:lnTo>
                    <a:lnTo>
                      <a:pt x="980" y="41"/>
                    </a:lnTo>
                    <a:lnTo>
                      <a:pt x="871" y="95"/>
                    </a:lnTo>
                    <a:lnTo>
                      <a:pt x="749" y="150"/>
                    </a:lnTo>
                    <a:lnTo>
                      <a:pt x="640" y="204"/>
                    </a:lnTo>
                    <a:lnTo>
                      <a:pt x="436" y="340"/>
                    </a:lnTo>
                    <a:lnTo>
                      <a:pt x="272" y="490"/>
                    </a:lnTo>
                    <a:lnTo>
                      <a:pt x="150" y="612"/>
                    </a:lnTo>
                    <a:lnTo>
                      <a:pt x="28" y="762"/>
                    </a:lnTo>
                    <a:lnTo>
                      <a:pt x="0" y="789"/>
                    </a:lnTo>
                    <a:lnTo>
                      <a:pt x="0" y="816"/>
                    </a:lnTo>
                    <a:lnTo>
                      <a:pt x="14" y="857"/>
                    </a:lnTo>
                    <a:lnTo>
                      <a:pt x="41" y="884"/>
                    </a:lnTo>
                    <a:lnTo>
                      <a:pt x="68" y="898"/>
                    </a:lnTo>
                    <a:lnTo>
                      <a:pt x="123" y="898"/>
                    </a:lnTo>
                    <a:lnTo>
                      <a:pt x="164" y="871"/>
                    </a:lnTo>
                    <a:lnTo>
                      <a:pt x="259" y="748"/>
                    </a:lnTo>
                    <a:lnTo>
                      <a:pt x="381" y="626"/>
                    </a:lnTo>
                    <a:lnTo>
                      <a:pt x="531" y="503"/>
                    </a:lnTo>
                    <a:lnTo>
                      <a:pt x="708" y="367"/>
                    </a:lnTo>
                    <a:lnTo>
                      <a:pt x="803" y="313"/>
                    </a:lnTo>
                    <a:lnTo>
                      <a:pt x="912" y="259"/>
                    </a:lnTo>
                    <a:lnTo>
                      <a:pt x="1021" y="218"/>
                    </a:lnTo>
                    <a:lnTo>
                      <a:pt x="1129" y="191"/>
                    </a:lnTo>
                    <a:lnTo>
                      <a:pt x="1238" y="177"/>
                    </a:lnTo>
                    <a:lnTo>
                      <a:pt x="1388" y="177"/>
                    </a:lnTo>
                    <a:lnTo>
                      <a:pt x="1415" y="163"/>
                    </a:lnTo>
                    <a:lnTo>
                      <a:pt x="1442" y="136"/>
                    </a:lnTo>
                    <a:lnTo>
                      <a:pt x="1442" y="95"/>
                    </a:lnTo>
                    <a:lnTo>
                      <a:pt x="1442" y="68"/>
                    </a:lnTo>
                    <a:lnTo>
                      <a:pt x="1429" y="41"/>
                    </a:lnTo>
                    <a:lnTo>
                      <a:pt x="1401" y="14"/>
                    </a:lnTo>
                    <a:lnTo>
                      <a:pt x="1374" y="0"/>
                    </a:ln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60" name="Google Shape;1160;p28"/>
              <p:cNvSpPr/>
              <p:nvPr/>
            </p:nvSpPr>
            <p:spPr>
              <a:xfrm>
                <a:off x="1212312" y="2998166"/>
                <a:ext cx="50919" cy="26446"/>
              </a:xfrm>
              <a:custGeom>
                <a:avLst/>
                <a:gdLst/>
                <a:ahLst/>
                <a:cxnLst/>
                <a:rect l="l" t="t" r="r" b="b"/>
                <a:pathLst>
                  <a:path w="1729" h="898" extrusionOk="0">
                    <a:moveTo>
                      <a:pt x="55" y="0"/>
                    </a:moveTo>
                    <a:lnTo>
                      <a:pt x="28" y="27"/>
                    </a:lnTo>
                    <a:lnTo>
                      <a:pt x="15" y="55"/>
                    </a:lnTo>
                    <a:lnTo>
                      <a:pt x="1" y="82"/>
                    </a:lnTo>
                    <a:lnTo>
                      <a:pt x="15" y="123"/>
                    </a:lnTo>
                    <a:lnTo>
                      <a:pt x="28" y="150"/>
                    </a:lnTo>
                    <a:lnTo>
                      <a:pt x="55" y="163"/>
                    </a:lnTo>
                    <a:lnTo>
                      <a:pt x="96" y="177"/>
                    </a:lnTo>
                    <a:lnTo>
                      <a:pt x="246" y="191"/>
                    </a:lnTo>
                    <a:lnTo>
                      <a:pt x="395" y="204"/>
                    </a:lnTo>
                    <a:lnTo>
                      <a:pt x="545" y="245"/>
                    </a:lnTo>
                    <a:lnTo>
                      <a:pt x="681" y="286"/>
                    </a:lnTo>
                    <a:lnTo>
                      <a:pt x="803" y="340"/>
                    </a:lnTo>
                    <a:lnTo>
                      <a:pt x="926" y="395"/>
                    </a:lnTo>
                    <a:lnTo>
                      <a:pt x="1144" y="517"/>
                    </a:lnTo>
                    <a:lnTo>
                      <a:pt x="1320" y="653"/>
                    </a:lnTo>
                    <a:lnTo>
                      <a:pt x="1456" y="762"/>
                    </a:lnTo>
                    <a:lnTo>
                      <a:pt x="1579" y="871"/>
                    </a:lnTo>
                    <a:lnTo>
                      <a:pt x="1606" y="898"/>
                    </a:lnTo>
                    <a:lnTo>
                      <a:pt x="1674" y="898"/>
                    </a:lnTo>
                    <a:lnTo>
                      <a:pt x="1701" y="871"/>
                    </a:lnTo>
                    <a:lnTo>
                      <a:pt x="1715" y="843"/>
                    </a:lnTo>
                    <a:lnTo>
                      <a:pt x="1728" y="816"/>
                    </a:lnTo>
                    <a:lnTo>
                      <a:pt x="1728" y="775"/>
                    </a:lnTo>
                    <a:lnTo>
                      <a:pt x="1701" y="748"/>
                    </a:lnTo>
                    <a:lnTo>
                      <a:pt x="1565" y="626"/>
                    </a:lnTo>
                    <a:lnTo>
                      <a:pt x="1416" y="503"/>
                    </a:lnTo>
                    <a:lnTo>
                      <a:pt x="1225" y="367"/>
                    </a:lnTo>
                    <a:lnTo>
                      <a:pt x="994" y="231"/>
                    </a:lnTo>
                    <a:lnTo>
                      <a:pt x="871" y="163"/>
                    </a:lnTo>
                    <a:lnTo>
                      <a:pt x="722" y="109"/>
                    </a:lnTo>
                    <a:lnTo>
                      <a:pt x="586" y="68"/>
                    </a:lnTo>
                    <a:lnTo>
                      <a:pt x="423" y="27"/>
                    </a:lnTo>
                    <a:lnTo>
                      <a:pt x="273" y="14"/>
                    </a:lnTo>
                    <a:lnTo>
                      <a:pt x="96" y="0"/>
                    </a:ln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61" name="Google Shape;1161;p28"/>
              <p:cNvSpPr/>
              <p:nvPr/>
            </p:nvSpPr>
            <p:spPr>
              <a:xfrm>
                <a:off x="857786" y="3259333"/>
                <a:ext cx="410651" cy="1028365"/>
              </a:xfrm>
              <a:custGeom>
                <a:avLst/>
                <a:gdLst/>
                <a:ahLst/>
                <a:cxnLst/>
                <a:rect l="l" t="t" r="r" b="b"/>
                <a:pathLst>
                  <a:path w="13944" h="34919" extrusionOk="0">
                    <a:moveTo>
                      <a:pt x="8774" y="1"/>
                    </a:moveTo>
                    <a:lnTo>
                      <a:pt x="8597" y="15"/>
                    </a:lnTo>
                    <a:lnTo>
                      <a:pt x="8421" y="42"/>
                    </a:lnTo>
                    <a:lnTo>
                      <a:pt x="8257" y="69"/>
                    </a:lnTo>
                    <a:lnTo>
                      <a:pt x="8081" y="110"/>
                    </a:lnTo>
                    <a:lnTo>
                      <a:pt x="7917" y="151"/>
                    </a:lnTo>
                    <a:lnTo>
                      <a:pt x="7754" y="205"/>
                    </a:lnTo>
                    <a:lnTo>
                      <a:pt x="7591" y="273"/>
                    </a:lnTo>
                    <a:lnTo>
                      <a:pt x="7441" y="341"/>
                    </a:lnTo>
                    <a:lnTo>
                      <a:pt x="7278" y="423"/>
                    </a:lnTo>
                    <a:lnTo>
                      <a:pt x="7128" y="504"/>
                    </a:lnTo>
                    <a:lnTo>
                      <a:pt x="6992" y="599"/>
                    </a:lnTo>
                    <a:lnTo>
                      <a:pt x="6843" y="695"/>
                    </a:lnTo>
                    <a:lnTo>
                      <a:pt x="6707" y="804"/>
                    </a:lnTo>
                    <a:lnTo>
                      <a:pt x="6571" y="912"/>
                    </a:lnTo>
                    <a:lnTo>
                      <a:pt x="6448" y="1035"/>
                    </a:lnTo>
                    <a:lnTo>
                      <a:pt x="6326" y="1157"/>
                    </a:lnTo>
                    <a:lnTo>
                      <a:pt x="6203" y="1293"/>
                    </a:lnTo>
                    <a:lnTo>
                      <a:pt x="6095" y="1429"/>
                    </a:lnTo>
                    <a:lnTo>
                      <a:pt x="5986" y="1579"/>
                    </a:lnTo>
                    <a:lnTo>
                      <a:pt x="5891" y="1728"/>
                    </a:lnTo>
                    <a:lnTo>
                      <a:pt x="5809" y="1878"/>
                    </a:lnTo>
                    <a:lnTo>
                      <a:pt x="5727" y="2041"/>
                    </a:lnTo>
                    <a:lnTo>
                      <a:pt x="5646" y="2218"/>
                    </a:lnTo>
                    <a:lnTo>
                      <a:pt x="5428" y="2735"/>
                    </a:lnTo>
                    <a:lnTo>
                      <a:pt x="5224" y="3238"/>
                    </a:lnTo>
                    <a:lnTo>
                      <a:pt x="4830" y="4245"/>
                    </a:lnTo>
                    <a:lnTo>
                      <a:pt x="4435" y="5238"/>
                    </a:lnTo>
                    <a:lnTo>
                      <a:pt x="4054" y="6245"/>
                    </a:lnTo>
                    <a:lnTo>
                      <a:pt x="3687" y="7251"/>
                    </a:lnTo>
                    <a:lnTo>
                      <a:pt x="3320" y="8271"/>
                    </a:lnTo>
                    <a:lnTo>
                      <a:pt x="2966" y="9278"/>
                    </a:lnTo>
                    <a:lnTo>
                      <a:pt x="2612" y="10298"/>
                    </a:lnTo>
                    <a:lnTo>
                      <a:pt x="2272" y="11332"/>
                    </a:lnTo>
                    <a:lnTo>
                      <a:pt x="1946" y="12366"/>
                    </a:lnTo>
                    <a:lnTo>
                      <a:pt x="1633" y="13399"/>
                    </a:lnTo>
                    <a:lnTo>
                      <a:pt x="1334" y="14460"/>
                    </a:lnTo>
                    <a:lnTo>
                      <a:pt x="1034" y="15521"/>
                    </a:lnTo>
                    <a:lnTo>
                      <a:pt x="762" y="16596"/>
                    </a:lnTo>
                    <a:lnTo>
                      <a:pt x="518" y="17684"/>
                    </a:lnTo>
                    <a:lnTo>
                      <a:pt x="300" y="18800"/>
                    </a:lnTo>
                    <a:lnTo>
                      <a:pt x="191" y="19371"/>
                    </a:lnTo>
                    <a:lnTo>
                      <a:pt x="96" y="19942"/>
                    </a:lnTo>
                    <a:lnTo>
                      <a:pt x="55" y="20337"/>
                    </a:lnTo>
                    <a:lnTo>
                      <a:pt x="14" y="20745"/>
                    </a:lnTo>
                    <a:lnTo>
                      <a:pt x="1" y="21139"/>
                    </a:lnTo>
                    <a:lnTo>
                      <a:pt x="14" y="21534"/>
                    </a:lnTo>
                    <a:lnTo>
                      <a:pt x="28" y="21915"/>
                    </a:lnTo>
                    <a:lnTo>
                      <a:pt x="69" y="22309"/>
                    </a:lnTo>
                    <a:lnTo>
                      <a:pt x="123" y="22676"/>
                    </a:lnTo>
                    <a:lnTo>
                      <a:pt x="191" y="23057"/>
                    </a:lnTo>
                    <a:lnTo>
                      <a:pt x="273" y="23411"/>
                    </a:lnTo>
                    <a:lnTo>
                      <a:pt x="368" y="23765"/>
                    </a:lnTo>
                    <a:lnTo>
                      <a:pt x="477" y="24118"/>
                    </a:lnTo>
                    <a:lnTo>
                      <a:pt x="586" y="24445"/>
                    </a:lnTo>
                    <a:lnTo>
                      <a:pt x="722" y="24771"/>
                    </a:lnTo>
                    <a:lnTo>
                      <a:pt x="858" y="25098"/>
                    </a:lnTo>
                    <a:lnTo>
                      <a:pt x="994" y="25410"/>
                    </a:lnTo>
                    <a:lnTo>
                      <a:pt x="1143" y="25710"/>
                    </a:lnTo>
                    <a:lnTo>
                      <a:pt x="1293" y="26009"/>
                    </a:lnTo>
                    <a:lnTo>
                      <a:pt x="1456" y="26295"/>
                    </a:lnTo>
                    <a:lnTo>
                      <a:pt x="1796" y="26852"/>
                    </a:lnTo>
                    <a:lnTo>
                      <a:pt x="2150" y="27369"/>
                    </a:lnTo>
                    <a:lnTo>
                      <a:pt x="2517" y="27873"/>
                    </a:lnTo>
                    <a:lnTo>
                      <a:pt x="2898" y="28362"/>
                    </a:lnTo>
                    <a:lnTo>
                      <a:pt x="3292" y="28825"/>
                    </a:lnTo>
                    <a:lnTo>
                      <a:pt x="3687" y="29274"/>
                    </a:lnTo>
                    <a:lnTo>
                      <a:pt x="4095" y="29709"/>
                    </a:lnTo>
                    <a:lnTo>
                      <a:pt x="4517" y="30117"/>
                    </a:lnTo>
                    <a:lnTo>
                      <a:pt x="4938" y="30525"/>
                    </a:lnTo>
                    <a:lnTo>
                      <a:pt x="5360" y="30906"/>
                    </a:lnTo>
                    <a:lnTo>
                      <a:pt x="5795" y="31287"/>
                    </a:lnTo>
                    <a:lnTo>
                      <a:pt x="6231" y="31654"/>
                    </a:lnTo>
                    <a:lnTo>
                      <a:pt x="6666" y="32021"/>
                    </a:lnTo>
                    <a:lnTo>
                      <a:pt x="7115" y="32361"/>
                    </a:lnTo>
                    <a:lnTo>
                      <a:pt x="7564" y="32701"/>
                    </a:lnTo>
                    <a:lnTo>
                      <a:pt x="8026" y="33042"/>
                    </a:lnTo>
                    <a:lnTo>
                      <a:pt x="8489" y="33354"/>
                    </a:lnTo>
                    <a:lnTo>
                      <a:pt x="8951" y="33681"/>
                    </a:lnTo>
                    <a:lnTo>
                      <a:pt x="9427" y="33980"/>
                    </a:lnTo>
                    <a:lnTo>
                      <a:pt x="9903" y="34293"/>
                    </a:lnTo>
                    <a:lnTo>
                      <a:pt x="10148" y="34443"/>
                    </a:lnTo>
                    <a:lnTo>
                      <a:pt x="10434" y="34606"/>
                    </a:lnTo>
                    <a:lnTo>
                      <a:pt x="10624" y="34701"/>
                    </a:lnTo>
                    <a:lnTo>
                      <a:pt x="10828" y="34783"/>
                    </a:lnTo>
                    <a:lnTo>
                      <a:pt x="11032" y="34851"/>
                    </a:lnTo>
                    <a:lnTo>
                      <a:pt x="11250" y="34891"/>
                    </a:lnTo>
                    <a:lnTo>
                      <a:pt x="11454" y="34919"/>
                    </a:lnTo>
                    <a:lnTo>
                      <a:pt x="11672" y="34919"/>
                    </a:lnTo>
                    <a:lnTo>
                      <a:pt x="11876" y="34905"/>
                    </a:lnTo>
                    <a:lnTo>
                      <a:pt x="12093" y="34878"/>
                    </a:lnTo>
                    <a:lnTo>
                      <a:pt x="12297" y="34823"/>
                    </a:lnTo>
                    <a:lnTo>
                      <a:pt x="12501" y="34755"/>
                    </a:lnTo>
                    <a:lnTo>
                      <a:pt x="12692" y="34660"/>
                    </a:lnTo>
                    <a:lnTo>
                      <a:pt x="12869" y="34551"/>
                    </a:lnTo>
                    <a:lnTo>
                      <a:pt x="13046" y="34429"/>
                    </a:lnTo>
                    <a:lnTo>
                      <a:pt x="13222" y="34279"/>
                    </a:lnTo>
                    <a:lnTo>
                      <a:pt x="13372" y="34130"/>
                    </a:lnTo>
                    <a:lnTo>
                      <a:pt x="13508" y="33953"/>
                    </a:lnTo>
                    <a:lnTo>
                      <a:pt x="13644" y="33749"/>
                    </a:lnTo>
                    <a:lnTo>
                      <a:pt x="13739" y="33545"/>
                    </a:lnTo>
                    <a:lnTo>
                      <a:pt x="13821" y="33327"/>
                    </a:lnTo>
                    <a:lnTo>
                      <a:pt x="13889" y="33110"/>
                    </a:lnTo>
                    <a:lnTo>
                      <a:pt x="13930" y="32878"/>
                    </a:lnTo>
                    <a:lnTo>
                      <a:pt x="13943" y="32661"/>
                    </a:lnTo>
                    <a:lnTo>
                      <a:pt x="13930" y="32429"/>
                    </a:lnTo>
                    <a:lnTo>
                      <a:pt x="13916" y="32212"/>
                    </a:lnTo>
                    <a:lnTo>
                      <a:pt x="13862" y="31994"/>
                    </a:lnTo>
                    <a:lnTo>
                      <a:pt x="13794" y="31776"/>
                    </a:lnTo>
                    <a:lnTo>
                      <a:pt x="13712" y="31572"/>
                    </a:lnTo>
                    <a:lnTo>
                      <a:pt x="13603" y="31382"/>
                    </a:lnTo>
                    <a:lnTo>
                      <a:pt x="13467" y="31192"/>
                    </a:lnTo>
                    <a:lnTo>
                      <a:pt x="13318" y="31015"/>
                    </a:lnTo>
                    <a:lnTo>
                      <a:pt x="13154" y="30852"/>
                    </a:lnTo>
                    <a:lnTo>
                      <a:pt x="12964" y="30702"/>
                    </a:lnTo>
                    <a:lnTo>
                      <a:pt x="12855" y="30634"/>
                    </a:lnTo>
                    <a:lnTo>
                      <a:pt x="12501" y="30375"/>
                    </a:lnTo>
                    <a:lnTo>
                      <a:pt x="12121" y="30090"/>
                    </a:lnTo>
                    <a:lnTo>
                      <a:pt x="11740" y="29791"/>
                    </a:lnTo>
                    <a:lnTo>
                      <a:pt x="11359" y="29491"/>
                    </a:lnTo>
                    <a:lnTo>
                      <a:pt x="10624" y="28879"/>
                    </a:lnTo>
                    <a:lnTo>
                      <a:pt x="10257" y="28553"/>
                    </a:lnTo>
                    <a:lnTo>
                      <a:pt x="9903" y="28226"/>
                    </a:lnTo>
                    <a:lnTo>
                      <a:pt x="9550" y="27900"/>
                    </a:lnTo>
                    <a:lnTo>
                      <a:pt x="9210" y="27573"/>
                    </a:lnTo>
                    <a:lnTo>
                      <a:pt x="8883" y="27233"/>
                    </a:lnTo>
                    <a:lnTo>
                      <a:pt x="8557" y="26893"/>
                    </a:lnTo>
                    <a:lnTo>
                      <a:pt x="8257" y="26540"/>
                    </a:lnTo>
                    <a:lnTo>
                      <a:pt x="7958" y="26199"/>
                    </a:lnTo>
                    <a:lnTo>
                      <a:pt x="7672" y="25846"/>
                    </a:lnTo>
                    <a:lnTo>
                      <a:pt x="7400" y="25492"/>
                    </a:lnTo>
                    <a:lnTo>
                      <a:pt x="7142" y="25125"/>
                    </a:lnTo>
                    <a:lnTo>
                      <a:pt x="6897" y="24771"/>
                    </a:lnTo>
                    <a:lnTo>
                      <a:pt x="6679" y="24404"/>
                    </a:lnTo>
                    <a:lnTo>
                      <a:pt x="6475" y="24050"/>
                    </a:lnTo>
                    <a:lnTo>
                      <a:pt x="6299" y="23697"/>
                    </a:lnTo>
                    <a:lnTo>
                      <a:pt x="6135" y="23343"/>
                    </a:lnTo>
                    <a:lnTo>
                      <a:pt x="6013" y="23003"/>
                    </a:lnTo>
                    <a:lnTo>
                      <a:pt x="5904" y="22663"/>
                    </a:lnTo>
                    <a:lnTo>
                      <a:pt x="5836" y="22350"/>
                    </a:lnTo>
                    <a:lnTo>
                      <a:pt x="5782" y="22037"/>
                    </a:lnTo>
                    <a:lnTo>
                      <a:pt x="5768" y="21751"/>
                    </a:lnTo>
                    <a:lnTo>
                      <a:pt x="5768" y="21479"/>
                    </a:lnTo>
                    <a:lnTo>
                      <a:pt x="5795" y="21221"/>
                    </a:lnTo>
                    <a:lnTo>
                      <a:pt x="5850" y="20990"/>
                    </a:lnTo>
                    <a:lnTo>
                      <a:pt x="5959" y="20541"/>
                    </a:lnTo>
                    <a:lnTo>
                      <a:pt x="6081" y="20078"/>
                    </a:lnTo>
                    <a:lnTo>
                      <a:pt x="6339" y="19153"/>
                    </a:lnTo>
                    <a:lnTo>
                      <a:pt x="6625" y="18228"/>
                    </a:lnTo>
                    <a:lnTo>
                      <a:pt x="6938" y="17290"/>
                    </a:lnTo>
                    <a:lnTo>
                      <a:pt x="7264" y="16351"/>
                    </a:lnTo>
                    <a:lnTo>
                      <a:pt x="7618" y="15426"/>
                    </a:lnTo>
                    <a:lnTo>
                      <a:pt x="7985" y="14488"/>
                    </a:lnTo>
                    <a:lnTo>
                      <a:pt x="8366" y="13549"/>
                    </a:lnTo>
                    <a:lnTo>
                      <a:pt x="8747" y="12611"/>
                    </a:lnTo>
                    <a:lnTo>
                      <a:pt x="9142" y="11686"/>
                    </a:lnTo>
                    <a:lnTo>
                      <a:pt x="9550" y="10747"/>
                    </a:lnTo>
                    <a:lnTo>
                      <a:pt x="9971" y="9822"/>
                    </a:lnTo>
                    <a:lnTo>
                      <a:pt x="10393" y="8897"/>
                    </a:lnTo>
                    <a:lnTo>
                      <a:pt x="10828" y="7972"/>
                    </a:lnTo>
                    <a:lnTo>
                      <a:pt x="11264" y="7047"/>
                    </a:lnTo>
                    <a:lnTo>
                      <a:pt x="11712" y="6136"/>
                    </a:lnTo>
                    <a:lnTo>
                      <a:pt x="11944" y="5687"/>
                    </a:lnTo>
                    <a:lnTo>
                      <a:pt x="12161" y="5252"/>
                    </a:lnTo>
                    <a:lnTo>
                      <a:pt x="12175" y="5224"/>
                    </a:lnTo>
                    <a:lnTo>
                      <a:pt x="12284" y="4980"/>
                    </a:lnTo>
                    <a:lnTo>
                      <a:pt x="12352" y="4803"/>
                    </a:lnTo>
                    <a:lnTo>
                      <a:pt x="12406" y="4639"/>
                    </a:lnTo>
                    <a:lnTo>
                      <a:pt x="12461" y="4463"/>
                    </a:lnTo>
                    <a:lnTo>
                      <a:pt x="12501" y="4286"/>
                    </a:lnTo>
                    <a:lnTo>
                      <a:pt x="12529" y="4109"/>
                    </a:lnTo>
                    <a:lnTo>
                      <a:pt x="12542" y="3932"/>
                    </a:lnTo>
                    <a:lnTo>
                      <a:pt x="12556" y="3755"/>
                    </a:lnTo>
                    <a:lnTo>
                      <a:pt x="12569" y="3578"/>
                    </a:lnTo>
                    <a:lnTo>
                      <a:pt x="12556" y="3402"/>
                    </a:lnTo>
                    <a:lnTo>
                      <a:pt x="12542" y="3225"/>
                    </a:lnTo>
                    <a:lnTo>
                      <a:pt x="12529" y="3062"/>
                    </a:lnTo>
                    <a:lnTo>
                      <a:pt x="12488" y="2885"/>
                    </a:lnTo>
                    <a:lnTo>
                      <a:pt x="12461" y="2721"/>
                    </a:lnTo>
                    <a:lnTo>
                      <a:pt x="12406" y="2558"/>
                    </a:lnTo>
                    <a:lnTo>
                      <a:pt x="12352" y="2395"/>
                    </a:lnTo>
                    <a:lnTo>
                      <a:pt x="12297" y="2232"/>
                    </a:lnTo>
                    <a:lnTo>
                      <a:pt x="12216" y="2069"/>
                    </a:lnTo>
                    <a:lnTo>
                      <a:pt x="12148" y="1919"/>
                    </a:lnTo>
                    <a:lnTo>
                      <a:pt x="12066" y="1769"/>
                    </a:lnTo>
                    <a:lnTo>
                      <a:pt x="11971" y="1620"/>
                    </a:lnTo>
                    <a:lnTo>
                      <a:pt x="11876" y="1470"/>
                    </a:lnTo>
                    <a:lnTo>
                      <a:pt x="11767" y="1334"/>
                    </a:lnTo>
                    <a:lnTo>
                      <a:pt x="11658" y="1198"/>
                    </a:lnTo>
                    <a:lnTo>
                      <a:pt x="11536" y="1076"/>
                    </a:lnTo>
                    <a:lnTo>
                      <a:pt x="11413" y="953"/>
                    </a:lnTo>
                    <a:lnTo>
                      <a:pt x="11277" y="844"/>
                    </a:lnTo>
                    <a:lnTo>
                      <a:pt x="11141" y="722"/>
                    </a:lnTo>
                    <a:lnTo>
                      <a:pt x="10992" y="627"/>
                    </a:lnTo>
                    <a:lnTo>
                      <a:pt x="10842" y="531"/>
                    </a:lnTo>
                    <a:lnTo>
                      <a:pt x="10679" y="436"/>
                    </a:lnTo>
                    <a:lnTo>
                      <a:pt x="10515" y="355"/>
                    </a:lnTo>
                    <a:lnTo>
                      <a:pt x="10352" y="273"/>
                    </a:lnTo>
                    <a:lnTo>
                      <a:pt x="10175" y="205"/>
                    </a:lnTo>
                    <a:lnTo>
                      <a:pt x="9999" y="151"/>
                    </a:lnTo>
                    <a:lnTo>
                      <a:pt x="9822" y="110"/>
                    </a:lnTo>
                    <a:lnTo>
                      <a:pt x="9645" y="69"/>
                    </a:lnTo>
                    <a:lnTo>
                      <a:pt x="9482" y="42"/>
                    </a:lnTo>
                    <a:lnTo>
                      <a:pt x="9305" y="15"/>
                    </a:lnTo>
                    <a:lnTo>
                      <a:pt x="9128"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62" name="Google Shape;1162;p28"/>
              <p:cNvSpPr/>
              <p:nvPr/>
            </p:nvSpPr>
            <p:spPr>
              <a:xfrm>
                <a:off x="1444265" y="3259333"/>
                <a:ext cx="410651" cy="1028365"/>
              </a:xfrm>
              <a:custGeom>
                <a:avLst/>
                <a:gdLst/>
                <a:ahLst/>
                <a:cxnLst/>
                <a:rect l="l" t="t" r="r" b="b"/>
                <a:pathLst>
                  <a:path w="13944" h="34919" extrusionOk="0">
                    <a:moveTo>
                      <a:pt x="4898" y="1"/>
                    </a:moveTo>
                    <a:lnTo>
                      <a:pt x="4721" y="15"/>
                    </a:lnTo>
                    <a:lnTo>
                      <a:pt x="4544" y="28"/>
                    </a:lnTo>
                    <a:lnTo>
                      <a:pt x="4381" y="55"/>
                    </a:lnTo>
                    <a:lnTo>
                      <a:pt x="4204" y="83"/>
                    </a:lnTo>
                    <a:lnTo>
                      <a:pt x="4027" y="123"/>
                    </a:lnTo>
                    <a:lnTo>
                      <a:pt x="3850" y="178"/>
                    </a:lnTo>
                    <a:lnTo>
                      <a:pt x="3687" y="246"/>
                    </a:lnTo>
                    <a:lnTo>
                      <a:pt x="3510" y="314"/>
                    </a:lnTo>
                    <a:lnTo>
                      <a:pt x="3347" y="395"/>
                    </a:lnTo>
                    <a:lnTo>
                      <a:pt x="3184" y="477"/>
                    </a:lnTo>
                    <a:lnTo>
                      <a:pt x="3034" y="572"/>
                    </a:lnTo>
                    <a:lnTo>
                      <a:pt x="2885" y="681"/>
                    </a:lnTo>
                    <a:lnTo>
                      <a:pt x="2735" y="790"/>
                    </a:lnTo>
                    <a:lnTo>
                      <a:pt x="2599" y="899"/>
                    </a:lnTo>
                    <a:lnTo>
                      <a:pt x="2463" y="1021"/>
                    </a:lnTo>
                    <a:lnTo>
                      <a:pt x="2340" y="1144"/>
                    </a:lnTo>
                    <a:lnTo>
                      <a:pt x="2232" y="1280"/>
                    </a:lnTo>
                    <a:lnTo>
                      <a:pt x="2123" y="1416"/>
                    </a:lnTo>
                    <a:lnTo>
                      <a:pt x="2014" y="1552"/>
                    </a:lnTo>
                    <a:lnTo>
                      <a:pt x="1919" y="1701"/>
                    </a:lnTo>
                    <a:lnTo>
                      <a:pt x="1837" y="1851"/>
                    </a:lnTo>
                    <a:lnTo>
                      <a:pt x="1756" y="2001"/>
                    </a:lnTo>
                    <a:lnTo>
                      <a:pt x="1674" y="2164"/>
                    </a:lnTo>
                    <a:lnTo>
                      <a:pt x="1620" y="2313"/>
                    </a:lnTo>
                    <a:lnTo>
                      <a:pt x="1552" y="2477"/>
                    </a:lnTo>
                    <a:lnTo>
                      <a:pt x="1511" y="2653"/>
                    </a:lnTo>
                    <a:lnTo>
                      <a:pt x="1470" y="2817"/>
                    </a:lnTo>
                    <a:lnTo>
                      <a:pt x="1429" y="2980"/>
                    </a:lnTo>
                    <a:lnTo>
                      <a:pt x="1402" y="3157"/>
                    </a:lnTo>
                    <a:lnTo>
                      <a:pt x="1388" y="3334"/>
                    </a:lnTo>
                    <a:lnTo>
                      <a:pt x="1375" y="3497"/>
                    </a:lnTo>
                    <a:lnTo>
                      <a:pt x="1375" y="3674"/>
                    </a:lnTo>
                    <a:lnTo>
                      <a:pt x="1388" y="3850"/>
                    </a:lnTo>
                    <a:lnTo>
                      <a:pt x="1402" y="4027"/>
                    </a:lnTo>
                    <a:lnTo>
                      <a:pt x="1429" y="4204"/>
                    </a:lnTo>
                    <a:lnTo>
                      <a:pt x="1470" y="4381"/>
                    </a:lnTo>
                    <a:lnTo>
                      <a:pt x="1511" y="4544"/>
                    </a:lnTo>
                    <a:lnTo>
                      <a:pt x="1565" y="4721"/>
                    </a:lnTo>
                    <a:lnTo>
                      <a:pt x="1620" y="4884"/>
                    </a:lnTo>
                    <a:lnTo>
                      <a:pt x="1688" y="5061"/>
                    </a:lnTo>
                    <a:lnTo>
                      <a:pt x="1769" y="5224"/>
                    </a:lnTo>
                    <a:lnTo>
                      <a:pt x="1783" y="5252"/>
                    </a:lnTo>
                    <a:lnTo>
                      <a:pt x="2000" y="5687"/>
                    </a:lnTo>
                    <a:lnTo>
                      <a:pt x="2232" y="6136"/>
                    </a:lnTo>
                    <a:lnTo>
                      <a:pt x="2681" y="7047"/>
                    </a:lnTo>
                    <a:lnTo>
                      <a:pt x="3116" y="7972"/>
                    </a:lnTo>
                    <a:lnTo>
                      <a:pt x="3551" y="8897"/>
                    </a:lnTo>
                    <a:lnTo>
                      <a:pt x="3973" y="9822"/>
                    </a:lnTo>
                    <a:lnTo>
                      <a:pt x="4394" y="10747"/>
                    </a:lnTo>
                    <a:lnTo>
                      <a:pt x="4803" y="11686"/>
                    </a:lnTo>
                    <a:lnTo>
                      <a:pt x="5197" y="12611"/>
                    </a:lnTo>
                    <a:lnTo>
                      <a:pt x="5578" y="13549"/>
                    </a:lnTo>
                    <a:lnTo>
                      <a:pt x="5959" y="14488"/>
                    </a:lnTo>
                    <a:lnTo>
                      <a:pt x="6326" y="15426"/>
                    </a:lnTo>
                    <a:lnTo>
                      <a:pt x="6680" y="16351"/>
                    </a:lnTo>
                    <a:lnTo>
                      <a:pt x="7006" y="17290"/>
                    </a:lnTo>
                    <a:lnTo>
                      <a:pt x="7319" y="18228"/>
                    </a:lnTo>
                    <a:lnTo>
                      <a:pt x="7605" y="19153"/>
                    </a:lnTo>
                    <a:lnTo>
                      <a:pt x="7863" y="20078"/>
                    </a:lnTo>
                    <a:lnTo>
                      <a:pt x="7986" y="20541"/>
                    </a:lnTo>
                    <a:lnTo>
                      <a:pt x="8094" y="20990"/>
                    </a:lnTo>
                    <a:lnTo>
                      <a:pt x="8149" y="21221"/>
                    </a:lnTo>
                    <a:lnTo>
                      <a:pt x="8176" y="21479"/>
                    </a:lnTo>
                    <a:lnTo>
                      <a:pt x="8176" y="21751"/>
                    </a:lnTo>
                    <a:lnTo>
                      <a:pt x="8162" y="22037"/>
                    </a:lnTo>
                    <a:lnTo>
                      <a:pt x="8108" y="22350"/>
                    </a:lnTo>
                    <a:lnTo>
                      <a:pt x="8040" y="22663"/>
                    </a:lnTo>
                    <a:lnTo>
                      <a:pt x="7931" y="23003"/>
                    </a:lnTo>
                    <a:lnTo>
                      <a:pt x="7795" y="23343"/>
                    </a:lnTo>
                    <a:lnTo>
                      <a:pt x="7645" y="23697"/>
                    </a:lnTo>
                    <a:lnTo>
                      <a:pt x="7469" y="24050"/>
                    </a:lnTo>
                    <a:lnTo>
                      <a:pt x="7265" y="24404"/>
                    </a:lnTo>
                    <a:lnTo>
                      <a:pt x="7047" y="24771"/>
                    </a:lnTo>
                    <a:lnTo>
                      <a:pt x="6802" y="25125"/>
                    </a:lnTo>
                    <a:lnTo>
                      <a:pt x="6544" y="25492"/>
                    </a:lnTo>
                    <a:lnTo>
                      <a:pt x="6272" y="25846"/>
                    </a:lnTo>
                    <a:lnTo>
                      <a:pt x="5986" y="26199"/>
                    </a:lnTo>
                    <a:lnTo>
                      <a:pt x="5687" y="26540"/>
                    </a:lnTo>
                    <a:lnTo>
                      <a:pt x="5387" y="26893"/>
                    </a:lnTo>
                    <a:lnTo>
                      <a:pt x="5061" y="27233"/>
                    </a:lnTo>
                    <a:lnTo>
                      <a:pt x="4735" y="27573"/>
                    </a:lnTo>
                    <a:lnTo>
                      <a:pt x="4394" y="27900"/>
                    </a:lnTo>
                    <a:lnTo>
                      <a:pt x="4041" y="28226"/>
                    </a:lnTo>
                    <a:lnTo>
                      <a:pt x="3687" y="28553"/>
                    </a:lnTo>
                    <a:lnTo>
                      <a:pt x="3320" y="28879"/>
                    </a:lnTo>
                    <a:lnTo>
                      <a:pt x="2585" y="29491"/>
                    </a:lnTo>
                    <a:lnTo>
                      <a:pt x="2204" y="29791"/>
                    </a:lnTo>
                    <a:lnTo>
                      <a:pt x="1824" y="30090"/>
                    </a:lnTo>
                    <a:lnTo>
                      <a:pt x="1443" y="30375"/>
                    </a:lnTo>
                    <a:lnTo>
                      <a:pt x="1089" y="30634"/>
                    </a:lnTo>
                    <a:lnTo>
                      <a:pt x="967" y="30702"/>
                    </a:lnTo>
                    <a:lnTo>
                      <a:pt x="803" y="30838"/>
                    </a:lnTo>
                    <a:lnTo>
                      <a:pt x="640" y="31001"/>
                    </a:lnTo>
                    <a:lnTo>
                      <a:pt x="504" y="31164"/>
                    </a:lnTo>
                    <a:lnTo>
                      <a:pt x="368" y="31328"/>
                    </a:lnTo>
                    <a:lnTo>
                      <a:pt x="273" y="31518"/>
                    </a:lnTo>
                    <a:lnTo>
                      <a:pt x="178" y="31708"/>
                    </a:lnTo>
                    <a:lnTo>
                      <a:pt x="110" y="31913"/>
                    </a:lnTo>
                    <a:lnTo>
                      <a:pt x="55" y="32117"/>
                    </a:lnTo>
                    <a:lnTo>
                      <a:pt x="14" y="32321"/>
                    </a:lnTo>
                    <a:lnTo>
                      <a:pt x="1" y="32538"/>
                    </a:lnTo>
                    <a:lnTo>
                      <a:pt x="1" y="32742"/>
                    </a:lnTo>
                    <a:lnTo>
                      <a:pt x="28" y="32960"/>
                    </a:lnTo>
                    <a:lnTo>
                      <a:pt x="69" y="33164"/>
                    </a:lnTo>
                    <a:lnTo>
                      <a:pt x="137" y="33382"/>
                    </a:lnTo>
                    <a:lnTo>
                      <a:pt x="218" y="33586"/>
                    </a:lnTo>
                    <a:lnTo>
                      <a:pt x="327" y="33776"/>
                    </a:lnTo>
                    <a:lnTo>
                      <a:pt x="463" y="33980"/>
                    </a:lnTo>
                    <a:lnTo>
                      <a:pt x="599" y="34157"/>
                    </a:lnTo>
                    <a:lnTo>
                      <a:pt x="763" y="34320"/>
                    </a:lnTo>
                    <a:lnTo>
                      <a:pt x="939" y="34470"/>
                    </a:lnTo>
                    <a:lnTo>
                      <a:pt x="1130" y="34592"/>
                    </a:lnTo>
                    <a:lnTo>
                      <a:pt x="1334" y="34701"/>
                    </a:lnTo>
                    <a:lnTo>
                      <a:pt x="1538" y="34783"/>
                    </a:lnTo>
                    <a:lnTo>
                      <a:pt x="1756" y="34851"/>
                    </a:lnTo>
                    <a:lnTo>
                      <a:pt x="1973" y="34891"/>
                    </a:lnTo>
                    <a:lnTo>
                      <a:pt x="2191" y="34919"/>
                    </a:lnTo>
                    <a:lnTo>
                      <a:pt x="2422" y="34919"/>
                    </a:lnTo>
                    <a:lnTo>
                      <a:pt x="2640" y="34905"/>
                    </a:lnTo>
                    <a:lnTo>
                      <a:pt x="2871" y="34864"/>
                    </a:lnTo>
                    <a:lnTo>
                      <a:pt x="3089" y="34796"/>
                    </a:lnTo>
                    <a:lnTo>
                      <a:pt x="3306" y="34715"/>
                    </a:lnTo>
                    <a:lnTo>
                      <a:pt x="3510" y="34606"/>
                    </a:lnTo>
                    <a:lnTo>
                      <a:pt x="3796" y="34443"/>
                    </a:lnTo>
                    <a:lnTo>
                      <a:pt x="4041" y="34293"/>
                    </a:lnTo>
                    <a:lnTo>
                      <a:pt x="4517" y="33980"/>
                    </a:lnTo>
                    <a:lnTo>
                      <a:pt x="4993" y="33681"/>
                    </a:lnTo>
                    <a:lnTo>
                      <a:pt x="5455" y="33354"/>
                    </a:lnTo>
                    <a:lnTo>
                      <a:pt x="5918" y="33042"/>
                    </a:lnTo>
                    <a:lnTo>
                      <a:pt x="6380" y="32701"/>
                    </a:lnTo>
                    <a:lnTo>
                      <a:pt x="6829" y="32361"/>
                    </a:lnTo>
                    <a:lnTo>
                      <a:pt x="7278" y="32021"/>
                    </a:lnTo>
                    <a:lnTo>
                      <a:pt x="7714" y="31654"/>
                    </a:lnTo>
                    <a:lnTo>
                      <a:pt x="8149" y="31287"/>
                    </a:lnTo>
                    <a:lnTo>
                      <a:pt x="8584" y="30906"/>
                    </a:lnTo>
                    <a:lnTo>
                      <a:pt x="9006" y="30525"/>
                    </a:lnTo>
                    <a:lnTo>
                      <a:pt x="9427" y="30117"/>
                    </a:lnTo>
                    <a:lnTo>
                      <a:pt x="9849" y="29709"/>
                    </a:lnTo>
                    <a:lnTo>
                      <a:pt x="10257" y="29274"/>
                    </a:lnTo>
                    <a:lnTo>
                      <a:pt x="10652" y="28825"/>
                    </a:lnTo>
                    <a:lnTo>
                      <a:pt x="11046" y="28362"/>
                    </a:lnTo>
                    <a:lnTo>
                      <a:pt x="11427" y="27873"/>
                    </a:lnTo>
                    <a:lnTo>
                      <a:pt x="11794" y="27369"/>
                    </a:lnTo>
                    <a:lnTo>
                      <a:pt x="12148" y="26852"/>
                    </a:lnTo>
                    <a:lnTo>
                      <a:pt x="12488" y="26295"/>
                    </a:lnTo>
                    <a:lnTo>
                      <a:pt x="12638" y="26009"/>
                    </a:lnTo>
                    <a:lnTo>
                      <a:pt x="12801" y="25710"/>
                    </a:lnTo>
                    <a:lnTo>
                      <a:pt x="12951" y="25410"/>
                    </a:lnTo>
                    <a:lnTo>
                      <a:pt x="13087" y="25098"/>
                    </a:lnTo>
                    <a:lnTo>
                      <a:pt x="13223" y="24771"/>
                    </a:lnTo>
                    <a:lnTo>
                      <a:pt x="13345" y="24445"/>
                    </a:lnTo>
                    <a:lnTo>
                      <a:pt x="13467" y="24118"/>
                    </a:lnTo>
                    <a:lnTo>
                      <a:pt x="13576" y="23765"/>
                    </a:lnTo>
                    <a:lnTo>
                      <a:pt x="13671" y="23411"/>
                    </a:lnTo>
                    <a:lnTo>
                      <a:pt x="13753" y="23057"/>
                    </a:lnTo>
                    <a:lnTo>
                      <a:pt x="13821" y="22676"/>
                    </a:lnTo>
                    <a:lnTo>
                      <a:pt x="13875" y="22309"/>
                    </a:lnTo>
                    <a:lnTo>
                      <a:pt x="13916" y="21915"/>
                    </a:lnTo>
                    <a:lnTo>
                      <a:pt x="13930" y="21534"/>
                    </a:lnTo>
                    <a:lnTo>
                      <a:pt x="13944" y="21139"/>
                    </a:lnTo>
                    <a:lnTo>
                      <a:pt x="13930" y="20745"/>
                    </a:lnTo>
                    <a:lnTo>
                      <a:pt x="13889" y="20337"/>
                    </a:lnTo>
                    <a:lnTo>
                      <a:pt x="13848" y="19942"/>
                    </a:lnTo>
                    <a:lnTo>
                      <a:pt x="13753" y="19371"/>
                    </a:lnTo>
                    <a:lnTo>
                      <a:pt x="13644" y="18800"/>
                    </a:lnTo>
                    <a:lnTo>
                      <a:pt x="13427" y="17684"/>
                    </a:lnTo>
                    <a:lnTo>
                      <a:pt x="13182" y="16596"/>
                    </a:lnTo>
                    <a:lnTo>
                      <a:pt x="12910" y="15521"/>
                    </a:lnTo>
                    <a:lnTo>
                      <a:pt x="12610" y="14460"/>
                    </a:lnTo>
                    <a:lnTo>
                      <a:pt x="12311" y="13399"/>
                    </a:lnTo>
                    <a:lnTo>
                      <a:pt x="11998" y="12366"/>
                    </a:lnTo>
                    <a:lnTo>
                      <a:pt x="11672" y="11332"/>
                    </a:lnTo>
                    <a:lnTo>
                      <a:pt x="11332" y="10298"/>
                    </a:lnTo>
                    <a:lnTo>
                      <a:pt x="10978" y="9278"/>
                    </a:lnTo>
                    <a:lnTo>
                      <a:pt x="10624" y="8271"/>
                    </a:lnTo>
                    <a:lnTo>
                      <a:pt x="10257" y="7251"/>
                    </a:lnTo>
                    <a:lnTo>
                      <a:pt x="9890" y="6245"/>
                    </a:lnTo>
                    <a:lnTo>
                      <a:pt x="9509" y="5238"/>
                    </a:lnTo>
                    <a:lnTo>
                      <a:pt x="9115" y="4245"/>
                    </a:lnTo>
                    <a:lnTo>
                      <a:pt x="8720" y="3238"/>
                    </a:lnTo>
                    <a:lnTo>
                      <a:pt x="8516" y="2735"/>
                    </a:lnTo>
                    <a:lnTo>
                      <a:pt x="8298" y="2218"/>
                    </a:lnTo>
                    <a:lnTo>
                      <a:pt x="8190" y="1973"/>
                    </a:lnTo>
                    <a:lnTo>
                      <a:pt x="8094" y="1810"/>
                    </a:lnTo>
                    <a:lnTo>
                      <a:pt x="7999" y="1647"/>
                    </a:lnTo>
                    <a:lnTo>
                      <a:pt x="7904" y="1497"/>
                    </a:lnTo>
                    <a:lnTo>
                      <a:pt x="7795" y="1361"/>
                    </a:lnTo>
                    <a:lnTo>
                      <a:pt x="7673" y="1212"/>
                    </a:lnTo>
                    <a:lnTo>
                      <a:pt x="7550" y="1089"/>
                    </a:lnTo>
                    <a:lnTo>
                      <a:pt x="7428" y="967"/>
                    </a:lnTo>
                    <a:lnTo>
                      <a:pt x="7292" y="844"/>
                    </a:lnTo>
                    <a:lnTo>
                      <a:pt x="7156" y="736"/>
                    </a:lnTo>
                    <a:lnTo>
                      <a:pt x="7020" y="640"/>
                    </a:lnTo>
                    <a:lnTo>
                      <a:pt x="6870" y="545"/>
                    </a:lnTo>
                    <a:lnTo>
                      <a:pt x="6721" y="450"/>
                    </a:lnTo>
                    <a:lnTo>
                      <a:pt x="6571" y="368"/>
                    </a:lnTo>
                    <a:lnTo>
                      <a:pt x="6421" y="300"/>
                    </a:lnTo>
                    <a:lnTo>
                      <a:pt x="6258" y="232"/>
                    </a:lnTo>
                    <a:lnTo>
                      <a:pt x="6095" y="178"/>
                    </a:lnTo>
                    <a:lnTo>
                      <a:pt x="5932" y="123"/>
                    </a:lnTo>
                    <a:lnTo>
                      <a:pt x="5755" y="83"/>
                    </a:lnTo>
                    <a:lnTo>
                      <a:pt x="5592" y="55"/>
                    </a:lnTo>
                    <a:lnTo>
                      <a:pt x="5415" y="28"/>
                    </a:lnTo>
                    <a:lnTo>
                      <a:pt x="5251" y="15"/>
                    </a:lnTo>
                    <a:lnTo>
                      <a:pt x="5075"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63" name="Google Shape;1163;p28"/>
              <p:cNvSpPr/>
              <p:nvPr/>
            </p:nvSpPr>
            <p:spPr>
              <a:xfrm>
                <a:off x="967166" y="3914341"/>
                <a:ext cx="807224" cy="427054"/>
              </a:xfrm>
              <a:custGeom>
                <a:avLst/>
                <a:gdLst/>
                <a:ahLst/>
                <a:cxnLst/>
                <a:rect l="l" t="t" r="r" b="b"/>
                <a:pathLst>
                  <a:path w="27410" h="14501" extrusionOk="0">
                    <a:moveTo>
                      <a:pt x="993" y="0"/>
                    </a:moveTo>
                    <a:lnTo>
                      <a:pt x="857" y="27"/>
                    </a:lnTo>
                    <a:lnTo>
                      <a:pt x="735" y="68"/>
                    </a:lnTo>
                    <a:lnTo>
                      <a:pt x="612" y="123"/>
                    </a:lnTo>
                    <a:lnTo>
                      <a:pt x="503" y="177"/>
                    </a:lnTo>
                    <a:lnTo>
                      <a:pt x="408" y="259"/>
                    </a:lnTo>
                    <a:lnTo>
                      <a:pt x="313" y="340"/>
                    </a:lnTo>
                    <a:lnTo>
                      <a:pt x="231" y="435"/>
                    </a:lnTo>
                    <a:lnTo>
                      <a:pt x="163" y="544"/>
                    </a:lnTo>
                    <a:lnTo>
                      <a:pt x="95" y="653"/>
                    </a:lnTo>
                    <a:lnTo>
                      <a:pt x="55" y="762"/>
                    </a:lnTo>
                    <a:lnTo>
                      <a:pt x="14" y="884"/>
                    </a:lnTo>
                    <a:lnTo>
                      <a:pt x="0" y="1020"/>
                    </a:lnTo>
                    <a:lnTo>
                      <a:pt x="0" y="1143"/>
                    </a:lnTo>
                    <a:lnTo>
                      <a:pt x="0" y="1279"/>
                    </a:lnTo>
                    <a:lnTo>
                      <a:pt x="27" y="1415"/>
                    </a:lnTo>
                    <a:lnTo>
                      <a:pt x="3265" y="13657"/>
                    </a:lnTo>
                    <a:lnTo>
                      <a:pt x="3333" y="13834"/>
                    </a:lnTo>
                    <a:lnTo>
                      <a:pt x="3428" y="13997"/>
                    </a:lnTo>
                    <a:lnTo>
                      <a:pt x="3537" y="14133"/>
                    </a:lnTo>
                    <a:lnTo>
                      <a:pt x="3673" y="14256"/>
                    </a:lnTo>
                    <a:lnTo>
                      <a:pt x="3822" y="14364"/>
                    </a:lnTo>
                    <a:lnTo>
                      <a:pt x="3986" y="14432"/>
                    </a:lnTo>
                    <a:lnTo>
                      <a:pt x="4176" y="14473"/>
                    </a:lnTo>
                    <a:lnTo>
                      <a:pt x="4367" y="14500"/>
                    </a:lnTo>
                    <a:lnTo>
                      <a:pt x="23043" y="14500"/>
                    </a:lnTo>
                    <a:lnTo>
                      <a:pt x="23233" y="14473"/>
                    </a:lnTo>
                    <a:lnTo>
                      <a:pt x="23410" y="14432"/>
                    </a:lnTo>
                    <a:lnTo>
                      <a:pt x="23573" y="14364"/>
                    </a:lnTo>
                    <a:lnTo>
                      <a:pt x="23737" y="14256"/>
                    </a:lnTo>
                    <a:lnTo>
                      <a:pt x="23873" y="14133"/>
                    </a:lnTo>
                    <a:lnTo>
                      <a:pt x="23982" y="13997"/>
                    </a:lnTo>
                    <a:lnTo>
                      <a:pt x="24077" y="13834"/>
                    </a:lnTo>
                    <a:lnTo>
                      <a:pt x="24131" y="13657"/>
                    </a:lnTo>
                    <a:lnTo>
                      <a:pt x="27369" y="1415"/>
                    </a:lnTo>
                    <a:lnTo>
                      <a:pt x="27396" y="1279"/>
                    </a:lnTo>
                    <a:lnTo>
                      <a:pt x="27409" y="1143"/>
                    </a:lnTo>
                    <a:lnTo>
                      <a:pt x="27396" y="1020"/>
                    </a:lnTo>
                    <a:lnTo>
                      <a:pt x="27382" y="884"/>
                    </a:lnTo>
                    <a:lnTo>
                      <a:pt x="27355" y="762"/>
                    </a:lnTo>
                    <a:lnTo>
                      <a:pt x="27301" y="653"/>
                    </a:lnTo>
                    <a:lnTo>
                      <a:pt x="27246" y="544"/>
                    </a:lnTo>
                    <a:lnTo>
                      <a:pt x="27178" y="435"/>
                    </a:lnTo>
                    <a:lnTo>
                      <a:pt x="27097" y="340"/>
                    </a:lnTo>
                    <a:lnTo>
                      <a:pt x="27001" y="259"/>
                    </a:lnTo>
                    <a:lnTo>
                      <a:pt x="26892" y="177"/>
                    </a:lnTo>
                    <a:lnTo>
                      <a:pt x="26784" y="123"/>
                    </a:lnTo>
                    <a:lnTo>
                      <a:pt x="26675" y="68"/>
                    </a:lnTo>
                    <a:lnTo>
                      <a:pt x="26539" y="27"/>
                    </a:lnTo>
                    <a:lnTo>
                      <a:pt x="26416" y="0"/>
                    </a:lnTo>
                    <a:close/>
                  </a:path>
                </a:pathLst>
              </a:custGeom>
              <a:solidFill>
                <a:schemeClr val="lt2"/>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64" name="Google Shape;1164;p28"/>
              <p:cNvSpPr/>
              <p:nvPr/>
            </p:nvSpPr>
            <p:spPr>
              <a:xfrm>
                <a:off x="1732704" y="2931667"/>
                <a:ext cx="297268" cy="297268"/>
              </a:xfrm>
              <a:custGeom>
                <a:avLst/>
                <a:gdLst/>
                <a:ahLst/>
                <a:cxnLst/>
                <a:rect l="l" t="t" r="r" b="b"/>
                <a:pathLst>
                  <a:path w="10094" h="10094" extrusionOk="0">
                    <a:moveTo>
                      <a:pt x="9808" y="0"/>
                    </a:moveTo>
                    <a:lnTo>
                      <a:pt x="9767" y="14"/>
                    </a:lnTo>
                    <a:lnTo>
                      <a:pt x="9727" y="27"/>
                    </a:lnTo>
                    <a:lnTo>
                      <a:pt x="9686" y="68"/>
                    </a:lnTo>
                    <a:lnTo>
                      <a:pt x="69" y="9685"/>
                    </a:lnTo>
                    <a:lnTo>
                      <a:pt x="28" y="9726"/>
                    </a:lnTo>
                    <a:lnTo>
                      <a:pt x="14" y="9767"/>
                    </a:lnTo>
                    <a:lnTo>
                      <a:pt x="1" y="9808"/>
                    </a:lnTo>
                    <a:lnTo>
                      <a:pt x="1" y="9848"/>
                    </a:lnTo>
                    <a:lnTo>
                      <a:pt x="1" y="9903"/>
                    </a:lnTo>
                    <a:lnTo>
                      <a:pt x="14" y="9944"/>
                    </a:lnTo>
                    <a:lnTo>
                      <a:pt x="28" y="9984"/>
                    </a:lnTo>
                    <a:lnTo>
                      <a:pt x="69" y="10025"/>
                    </a:lnTo>
                    <a:lnTo>
                      <a:pt x="96" y="10052"/>
                    </a:lnTo>
                    <a:lnTo>
                      <a:pt x="137" y="10066"/>
                    </a:lnTo>
                    <a:lnTo>
                      <a:pt x="191" y="10080"/>
                    </a:lnTo>
                    <a:lnTo>
                      <a:pt x="232" y="10093"/>
                    </a:lnTo>
                    <a:lnTo>
                      <a:pt x="273" y="10080"/>
                    </a:lnTo>
                    <a:lnTo>
                      <a:pt x="327" y="10066"/>
                    </a:lnTo>
                    <a:lnTo>
                      <a:pt x="368" y="10052"/>
                    </a:lnTo>
                    <a:lnTo>
                      <a:pt x="395" y="10025"/>
                    </a:lnTo>
                    <a:lnTo>
                      <a:pt x="10026" y="395"/>
                    </a:lnTo>
                    <a:lnTo>
                      <a:pt x="10053" y="367"/>
                    </a:lnTo>
                    <a:lnTo>
                      <a:pt x="10067" y="327"/>
                    </a:lnTo>
                    <a:lnTo>
                      <a:pt x="10080" y="272"/>
                    </a:lnTo>
                    <a:lnTo>
                      <a:pt x="10094" y="231"/>
                    </a:lnTo>
                    <a:lnTo>
                      <a:pt x="10080" y="191"/>
                    </a:lnTo>
                    <a:lnTo>
                      <a:pt x="10067" y="136"/>
                    </a:lnTo>
                    <a:lnTo>
                      <a:pt x="10053" y="95"/>
                    </a:lnTo>
                    <a:lnTo>
                      <a:pt x="10026" y="68"/>
                    </a:lnTo>
                    <a:lnTo>
                      <a:pt x="9985" y="27"/>
                    </a:lnTo>
                    <a:lnTo>
                      <a:pt x="9944" y="14"/>
                    </a:lnTo>
                    <a:lnTo>
                      <a:pt x="9903" y="0"/>
                    </a:lnTo>
                    <a:close/>
                  </a:path>
                </a:pathLst>
              </a:custGeom>
              <a:solidFill>
                <a:schemeClr val="dk2"/>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65" name="Google Shape;1165;p28"/>
              <p:cNvSpPr/>
              <p:nvPr/>
            </p:nvSpPr>
            <p:spPr>
              <a:xfrm>
                <a:off x="1833660" y="3070673"/>
                <a:ext cx="54512" cy="54512"/>
              </a:xfrm>
              <a:custGeom>
                <a:avLst/>
                <a:gdLst/>
                <a:ahLst/>
                <a:cxnLst/>
                <a:rect l="l" t="t" r="r" b="b"/>
                <a:pathLst>
                  <a:path w="1851" h="1851" extrusionOk="0">
                    <a:moveTo>
                      <a:pt x="830" y="0"/>
                    </a:moveTo>
                    <a:lnTo>
                      <a:pt x="735" y="14"/>
                    </a:lnTo>
                    <a:lnTo>
                      <a:pt x="640" y="41"/>
                    </a:lnTo>
                    <a:lnTo>
                      <a:pt x="558" y="68"/>
                    </a:lnTo>
                    <a:lnTo>
                      <a:pt x="477" y="109"/>
                    </a:lnTo>
                    <a:lnTo>
                      <a:pt x="409" y="150"/>
                    </a:lnTo>
                    <a:lnTo>
                      <a:pt x="327" y="204"/>
                    </a:lnTo>
                    <a:lnTo>
                      <a:pt x="259" y="259"/>
                    </a:lnTo>
                    <a:lnTo>
                      <a:pt x="205" y="327"/>
                    </a:lnTo>
                    <a:lnTo>
                      <a:pt x="150" y="408"/>
                    </a:lnTo>
                    <a:lnTo>
                      <a:pt x="109" y="476"/>
                    </a:lnTo>
                    <a:lnTo>
                      <a:pt x="69" y="558"/>
                    </a:lnTo>
                    <a:lnTo>
                      <a:pt x="41" y="640"/>
                    </a:lnTo>
                    <a:lnTo>
                      <a:pt x="14" y="735"/>
                    </a:lnTo>
                    <a:lnTo>
                      <a:pt x="1" y="830"/>
                    </a:lnTo>
                    <a:lnTo>
                      <a:pt x="1" y="925"/>
                    </a:lnTo>
                    <a:lnTo>
                      <a:pt x="1" y="1020"/>
                    </a:lnTo>
                    <a:lnTo>
                      <a:pt x="14" y="1102"/>
                    </a:lnTo>
                    <a:lnTo>
                      <a:pt x="41" y="1197"/>
                    </a:lnTo>
                    <a:lnTo>
                      <a:pt x="69" y="1279"/>
                    </a:lnTo>
                    <a:lnTo>
                      <a:pt x="109" y="1360"/>
                    </a:lnTo>
                    <a:lnTo>
                      <a:pt x="150" y="1442"/>
                    </a:lnTo>
                    <a:lnTo>
                      <a:pt x="205" y="1510"/>
                    </a:lnTo>
                    <a:lnTo>
                      <a:pt x="259" y="1578"/>
                    </a:lnTo>
                    <a:lnTo>
                      <a:pt x="327" y="1632"/>
                    </a:lnTo>
                    <a:lnTo>
                      <a:pt x="409" y="1687"/>
                    </a:lnTo>
                    <a:lnTo>
                      <a:pt x="477" y="1728"/>
                    </a:lnTo>
                    <a:lnTo>
                      <a:pt x="558" y="1769"/>
                    </a:lnTo>
                    <a:lnTo>
                      <a:pt x="640" y="1809"/>
                    </a:lnTo>
                    <a:lnTo>
                      <a:pt x="735" y="1823"/>
                    </a:lnTo>
                    <a:lnTo>
                      <a:pt x="830" y="1837"/>
                    </a:lnTo>
                    <a:lnTo>
                      <a:pt x="926" y="1850"/>
                    </a:lnTo>
                    <a:lnTo>
                      <a:pt x="1021" y="1837"/>
                    </a:lnTo>
                    <a:lnTo>
                      <a:pt x="1102" y="1823"/>
                    </a:lnTo>
                    <a:lnTo>
                      <a:pt x="1198" y="1809"/>
                    </a:lnTo>
                    <a:lnTo>
                      <a:pt x="1279" y="1769"/>
                    </a:lnTo>
                    <a:lnTo>
                      <a:pt x="1361" y="1728"/>
                    </a:lnTo>
                    <a:lnTo>
                      <a:pt x="1442" y="1687"/>
                    </a:lnTo>
                    <a:lnTo>
                      <a:pt x="1510" y="1632"/>
                    </a:lnTo>
                    <a:lnTo>
                      <a:pt x="1578" y="1578"/>
                    </a:lnTo>
                    <a:lnTo>
                      <a:pt x="1633" y="1510"/>
                    </a:lnTo>
                    <a:lnTo>
                      <a:pt x="1687" y="1442"/>
                    </a:lnTo>
                    <a:lnTo>
                      <a:pt x="1728" y="1360"/>
                    </a:lnTo>
                    <a:lnTo>
                      <a:pt x="1769" y="1279"/>
                    </a:lnTo>
                    <a:lnTo>
                      <a:pt x="1810" y="1197"/>
                    </a:lnTo>
                    <a:lnTo>
                      <a:pt x="1823" y="1102"/>
                    </a:lnTo>
                    <a:lnTo>
                      <a:pt x="1837" y="1020"/>
                    </a:lnTo>
                    <a:lnTo>
                      <a:pt x="1851" y="925"/>
                    </a:lnTo>
                    <a:lnTo>
                      <a:pt x="1837" y="830"/>
                    </a:lnTo>
                    <a:lnTo>
                      <a:pt x="1823" y="735"/>
                    </a:lnTo>
                    <a:lnTo>
                      <a:pt x="1810" y="640"/>
                    </a:lnTo>
                    <a:lnTo>
                      <a:pt x="1769" y="558"/>
                    </a:lnTo>
                    <a:lnTo>
                      <a:pt x="1728" y="476"/>
                    </a:lnTo>
                    <a:lnTo>
                      <a:pt x="1687" y="408"/>
                    </a:lnTo>
                    <a:lnTo>
                      <a:pt x="1633" y="327"/>
                    </a:lnTo>
                    <a:lnTo>
                      <a:pt x="1578" y="259"/>
                    </a:lnTo>
                    <a:lnTo>
                      <a:pt x="1510" y="204"/>
                    </a:lnTo>
                    <a:lnTo>
                      <a:pt x="1442" y="150"/>
                    </a:lnTo>
                    <a:lnTo>
                      <a:pt x="1361" y="109"/>
                    </a:lnTo>
                    <a:lnTo>
                      <a:pt x="1279" y="68"/>
                    </a:lnTo>
                    <a:lnTo>
                      <a:pt x="1198" y="41"/>
                    </a:lnTo>
                    <a:lnTo>
                      <a:pt x="1102" y="14"/>
                    </a:lnTo>
                    <a:lnTo>
                      <a:pt x="1021" y="0"/>
                    </a:lnTo>
                    <a:close/>
                  </a:path>
                </a:pathLst>
              </a:custGeom>
              <a:solidFill>
                <a:schemeClr val="accent4"/>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66" name="Google Shape;1166;p28"/>
              <p:cNvSpPr/>
              <p:nvPr/>
            </p:nvSpPr>
            <p:spPr>
              <a:xfrm>
                <a:off x="1907787" y="2710523"/>
                <a:ext cx="330105" cy="330105"/>
              </a:xfrm>
              <a:custGeom>
                <a:avLst/>
                <a:gdLst/>
                <a:ahLst/>
                <a:cxnLst/>
                <a:rect l="l" t="t" r="r" b="b"/>
                <a:pathLst>
                  <a:path w="11209" h="11209" extrusionOk="0">
                    <a:moveTo>
                      <a:pt x="5604" y="1"/>
                    </a:moveTo>
                    <a:lnTo>
                      <a:pt x="5319" y="14"/>
                    </a:lnTo>
                    <a:lnTo>
                      <a:pt x="5033" y="28"/>
                    </a:lnTo>
                    <a:lnTo>
                      <a:pt x="4747" y="69"/>
                    </a:lnTo>
                    <a:lnTo>
                      <a:pt x="4475" y="109"/>
                    </a:lnTo>
                    <a:lnTo>
                      <a:pt x="4203" y="177"/>
                    </a:lnTo>
                    <a:lnTo>
                      <a:pt x="3945" y="259"/>
                    </a:lnTo>
                    <a:lnTo>
                      <a:pt x="3686" y="341"/>
                    </a:lnTo>
                    <a:lnTo>
                      <a:pt x="3428" y="436"/>
                    </a:lnTo>
                    <a:lnTo>
                      <a:pt x="3183" y="558"/>
                    </a:lnTo>
                    <a:lnTo>
                      <a:pt x="2938" y="681"/>
                    </a:lnTo>
                    <a:lnTo>
                      <a:pt x="2707" y="817"/>
                    </a:lnTo>
                    <a:lnTo>
                      <a:pt x="2476" y="953"/>
                    </a:lnTo>
                    <a:lnTo>
                      <a:pt x="2258" y="1116"/>
                    </a:lnTo>
                    <a:lnTo>
                      <a:pt x="2040" y="1279"/>
                    </a:lnTo>
                    <a:lnTo>
                      <a:pt x="1836" y="1456"/>
                    </a:lnTo>
                    <a:lnTo>
                      <a:pt x="1646" y="1646"/>
                    </a:lnTo>
                    <a:lnTo>
                      <a:pt x="1456" y="1837"/>
                    </a:lnTo>
                    <a:lnTo>
                      <a:pt x="1279" y="2041"/>
                    </a:lnTo>
                    <a:lnTo>
                      <a:pt x="1115" y="2245"/>
                    </a:lnTo>
                    <a:lnTo>
                      <a:pt x="966" y="2476"/>
                    </a:lnTo>
                    <a:lnTo>
                      <a:pt x="816" y="2694"/>
                    </a:lnTo>
                    <a:lnTo>
                      <a:pt x="680" y="2939"/>
                    </a:lnTo>
                    <a:lnTo>
                      <a:pt x="558" y="3170"/>
                    </a:lnTo>
                    <a:lnTo>
                      <a:pt x="449" y="3428"/>
                    </a:lnTo>
                    <a:lnTo>
                      <a:pt x="340" y="3673"/>
                    </a:lnTo>
                    <a:lnTo>
                      <a:pt x="258" y="3932"/>
                    </a:lnTo>
                    <a:lnTo>
                      <a:pt x="177" y="4204"/>
                    </a:lnTo>
                    <a:lnTo>
                      <a:pt x="122" y="4476"/>
                    </a:lnTo>
                    <a:lnTo>
                      <a:pt x="68" y="4748"/>
                    </a:lnTo>
                    <a:lnTo>
                      <a:pt x="41" y="5033"/>
                    </a:lnTo>
                    <a:lnTo>
                      <a:pt x="14" y="5319"/>
                    </a:lnTo>
                    <a:lnTo>
                      <a:pt x="0" y="5605"/>
                    </a:lnTo>
                    <a:lnTo>
                      <a:pt x="14" y="5890"/>
                    </a:lnTo>
                    <a:lnTo>
                      <a:pt x="41" y="6176"/>
                    </a:lnTo>
                    <a:lnTo>
                      <a:pt x="68" y="6462"/>
                    </a:lnTo>
                    <a:lnTo>
                      <a:pt x="122" y="6734"/>
                    </a:lnTo>
                    <a:lnTo>
                      <a:pt x="177" y="7006"/>
                    </a:lnTo>
                    <a:lnTo>
                      <a:pt x="258" y="7264"/>
                    </a:lnTo>
                    <a:lnTo>
                      <a:pt x="340" y="7523"/>
                    </a:lnTo>
                    <a:lnTo>
                      <a:pt x="449" y="7781"/>
                    </a:lnTo>
                    <a:lnTo>
                      <a:pt x="558" y="8026"/>
                    </a:lnTo>
                    <a:lnTo>
                      <a:pt x="680" y="8271"/>
                    </a:lnTo>
                    <a:lnTo>
                      <a:pt x="816" y="8502"/>
                    </a:lnTo>
                    <a:lnTo>
                      <a:pt x="966" y="8733"/>
                    </a:lnTo>
                    <a:lnTo>
                      <a:pt x="1115" y="8951"/>
                    </a:lnTo>
                    <a:lnTo>
                      <a:pt x="1279" y="9169"/>
                    </a:lnTo>
                    <a:lnTo>
                      <a:pt x="1456" y="9373"/>
                    </a:lnTo>
                    <a:lnTo>
                      <a:pt x="1646" y="9563"/>
                    </a:lnTo>
                    <a:lnTo>
                      <a:pt x="1836" y="9754"/>
                    </a:lnTo>
                    <a:lnTo>
                      <a:pt x="2040" y="9930"/>
                    </a:lnTo>
                    <a:lnTo>
                      <a:pt x="2258" y="10094"/>
                    </a:lnTo>
                    <a:lnTo>
                      <a:pt x="2476" y="10243"/>
                    </a:lnTo>
                    <a:lnTo>
                      <a:pt x="2707" y="10393"/>
                    </a:lnTo>
                    <a:lnTo>
                      <a:pt x="2938" y="10529"/>
                    </a:lnTo>
                    <a:lnTo>
                      <a:pt x="3183" y="10651"/>
                    </a:lnTo>
                    <a:lnTo>
                      <a:pt x="3428" y="10760"/>
                    </a:lnTo>
                    <a:lnTo>
                      <a:pt x="3686" y="10869"/>
                    </a:lnTo>
                    <a:lnTo>
                      <a:pt x="3945" y="10951"/>
                    </a:lnTo>
                    <a:lnTo>
                      <a:pt x="4203" y="11032"/>
                    </a:lnTo>
                    <a:lnTo>
                      <a:pt x="4475" y="11087"/>
                    </a:lnTo>
                    <a:lnTo>
                      <a:pt x="4747" y="11141"/>
                    </a:lnTo>
                    <a:lnTo>
                      <a:pt x="5033" y="11168"/>
                    </a:lnTo>
                    <a:lnTo>
                      <a:pt x="5319" y="11195"/>
                    </a:lnTo>
                    <a:lnTo>
                      <a:pt x="5604" y="11209"/>
                    </a:lnTo>
                    <a:lnTo>
                      <a:pt x="5890" y="11195"/>
                    </a:lnTo>
                    <a:lnTo>
                      <a:pt x="6176" y="11168"/>
                    </a:lnTo>
                    <a:lnTo>
                      <a:pt x="6461" y="11141"/>
                    </a:lnTo>
                    <a:lnTo>
                      <a:pt x="6733" y="11087"/>
                    </a:lnTo>
                    <a:lnTo>
                      <a:pt x="7005" y="11032"/>
                    </a:lnTo>
                    <a:lnTo>
                      <a:pt x="7277" y="10951"/>
                    </a:lnTo>
                    <a:lnTo>
                      <a:pt x="7536" y="10869"/>
                    </a:lnTo>
                    <a:lnTo>
                      <a:pt x="7781" y="10760"/>
                    </a:lnTo>
                    <a:lnTo>
                      <a:pt x="8039" y="10651"/>
                    </a:lnTo>
                    <a:lnTo>
                      <a:pt x="8270" y="10529"/>
                    </a:lnTo>
                    <a:lnTo>
                      <a:pt x="8515" y="10393"/>
                    </a:lnTo>
                    <a:lnTo>
                      <a:pt x="8733" y="10243"/>
                    </a:lnTo>
                    <a:lnTo>
                      <a:pt x="8951" y="10094"/>
                    </a:lnTo>
                    <a:lnTo>
                      <a:pt x="9168" y="9930"/>
                    </a:lnTo>
                    <a:lnTo>
                      <a:pt x="9372" y="9754"/>
                    </a:lnTo>
                    <a:lnTo>
                      <a:pt x="9563" y="9563"/>
                    </a:lnTo>
                    <a:lnTo>
                      <a:pt x="9753" y="9373"/>
                    </a:lnTo>
                    <a:lnTo>
                      <a:pt x="9930" y="9169"/>
                    </a:lnTo>
                    <a:lnTo>
                      <a:pt x="10093" y="8951"/>
                    </a:lnTo>
                    <a:lnTo>
                      <a:pt x="10256" y="8733"/>
                    </a:lnTo>
                    <a:lnTo>
                      <a:pt x="10392" y="8502"/>
                    </a:lnTo>
                    <a:lnTo>
                      <a:pt x="10528" y="8271"/>
                    </a:lnTo>
                    <a:lnTo>
                      <a:pt x="10651" y="8026"/>
                    </a:lnTo>
                    <a:lnTo>
                      <a:pt x="10773" y="7781"/>
                    </a:lnTo>
                    <a:lnTo>
                      <a:pt x="10869" y="7523"/>
                    </a:lnTo>
                    <a:lnTo>
                      <a:pt x="10950" y="7264"/>
                    </a:lnTo>
                    <a:lnTo>
                      <a:pt x="11032" y="7006"/>
                    </a:lnTo>
                    <a:lnTo>
                      <a:pt x="11100" y="6734"/>
                    </a:lnTo>
                    <a:lnTo>
                      <a:pt x="11141" y="6462"/>
                    </a:lnTo>
                    <a:lnTo>
                      <a:pt x="11181" y="6176"/>
                    </a:lnTo>
                    <a:lnTo>
                      <a:pt x="11195" y="5890"/>
                    </a:lnTo>
                    <a:lnTo>
                      <a:pt x="11209" y="5605"/>
                    </a:lnTo>
                    <a:lnTo>
                      <a:pt x="11195" y="5319"/>
                    </a:lnTo>
                    <a:lnTo>
                      <a:pt x="11181" y="5033"/>
                    </a:lnTo>
                    <a:lnTo>
                      <a:pt x="11141" y="4748"/>
                    </a:lnTo>
                    <a:lnTo>
                      <a:pt x="11100" y="4476"/>
                    </a:lnTo>
                    <a:lnTo>
                      <a:pt x="11032" y="4204"/>
                    </a:lnTo>
                    <a:lnTo>
                      <a:pt x="10950" y="3932"/>
                    </a:lnTo>
                    <a:lnTo>
                      <a:pt x="10869" y="3673"/>
                    </a:lnTo>
                    <a:lnTo>
                      <a:pt x="10773" y="3428"/>
                    </a:lnTo>
                    <a:lnTo>
                      <a:pt x="10651" y="3170"/>
                    </a:lnTo>
                    <a:lnTo>
                      <a:pt x="10528" y="2939"/>
                    </a:lnTo>
                    <a:lnTo>
                      <a:pt x="10392" y="2694"/>
                    </a:lnTo>
                    <a:lnTo>
                      <a:pt x="10256" y="2476"/>
                    </a:lnTo>
                    <a:lnTo>
                      <a:pt x="10093" y="2245"/>
                    </a:lnTo>
                    <a:lnTo>
                      <a:pt x="9930" y="2041"/>
                    </a:lnTo>
                    <a:lnTo>
                      <a:pt x="9753" y="1837"/>
                    </a:lnTo>
                    <a:lnTo>
                      <a:pt x="9563" y="1646"/>
                    </a:lnTo>
                    <a:lnTo>
                      <a:pt x="9372" y="1456"/>
                    </a:lnTo>
                    <a:lnTo>
                      <a:pt x="9168" y="1279"/>
                    </a:lnTo>
                    <a:lnTo>
                      <a:pt x="8951" y="1116"/>
                    </a:lnTo>
                    <a:lnTo>
                      <a:pt x="8733" y="953"/>
                    </a:lnTo>
                    <a:lnTo>
                      <a:pt x="8515" y="817"/>
                    </a:lnTo>
                    <a:lnTo>
                      <a:pt x="8270" y="681"/>
                    </a:lnTo>
                    <a:lnTo>
                      <a:pt x="8039" y="558"/>
                    </a:lnTo>
                    <a:lnTo>
                      <a:pt x="7781" y="436"/>
                    </a:lnTo>
                    <a:lnTo>
                      <a:pt x="7536" y="341"/>
                    </a:lnTo>
                    <a:lnTo>
                      <a:pt x="7277" y="259"/>
                    </a:lnTo>
                    <a:lnTo>
                      <a:pt x="7005" y="177"/>
                    </a:lnTo>
                    <a:lnTo>
                      <a:pt x="6733" y="109"/>
                    </a:lnTo>
                    <a:lnTo>
                      <a:pt x="6461" y="69"/>
                    </a:lnTo>
                    <a:lnTo>
                      <a:pt x="6176" y="28"/>
                    </a:lnTo>
                    <a:lnTo>
                      <a:pt x="5890" y="14"/>
                    </a:lnTo>
                    <a:lnTo>
                      <a:pt x="5604" y="1"/>
                    </a:lnTo>
                    <a:close/>
                  </a:path>
                </a:pathLst>
              </a:custGeom>
              <a:solidFill>
                <a:schemeClr val="accent4"/>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67" name="Google Shape;1167;p28"/>
              <p:cNvSpPr/>
              <p:nvPr/>
            </p:nvSpPr>
            <p:spPr>
              <a:xfrm>
                <a:off x="1974669" y="2779820"/>
                <a:ext cx="189923" cy="190306"/>
              </a:xfrm>
              <a:custGeom>
                <a:avLst/>
                <a:gdLst/>
                <a:ahLst/>
                <a:cxnLst/>
                <a:rect l="l" t="t" r="r" b="b"/>
                <a:pathLst>
                  <a:path w="6449" h="6462" extrusionOk="0">
                    <a:moveTo>
                      <a:pt x="3320" y="2272"/>
                    </a:moveTo>
                    <a:lnTo>
                      <a:pt x="3415" y="2300"/>
                    </a:lnTo>
                    <a:lnTo>
                      <a:pt x="3510" y="2313"/>
                    </a:lnTo>
                    <a:lnTo>
                      <a:pt x="3592" y="2354"/>
                    </a:lnTo>
                    <a:lnTo>
                      <a:pt x="3687" y="2395"/>
                    </a:lnTo>
                    <a:lnTo>
                      <a:pt x="3755" y="2436"/>
                    </a:lnTo>
                    <a:lnTo>
                      <a:pt x="3837" y="2490"/>
                    </a:lnTo>
                    <a:lnTo>
                      <a:pt x="3905" y="2558"/>
                    </a:lnTo>
                    <a:lnTo>
                      <a:pt x="3959" y="2626"/>
                    </a:lnTo>
                    <a:lnTo>
                      <a:pt x="4027" y="2694"/>
                    </a:lnTo>
                    <a:lnTo>
                      <a:pt x="4068" y="2776"/>
                    </a:lnTo>
                    <a:lnTo>
                      <a:pt x="4109" y="2857"/>
                    </a:lnTo>
                    <a:lnTo>
                      <a:pt x="4136" y="2953"/>
                    </a:lnTo>
                    <a:lnTo>
                      <a:pt x="4163" y="3034"/>
                    </a:lnTo>
                    <a:lnTo>
                      <a:pt x="4177" y="3129"/>
                    </a:lnTo>
                    <a:lnTo>
                      <a:pt x="4190" y="3238"/>
                    </a:lnTo>
                    <a:lnTo>
                      <a:pt x="4177" y="3333"/>
                    </a:lnTo>
                    <a:lnTo>
                      <a:pt x="4163" y="3429"/>
                    </a:lnTo>
                    <a:lnTo>
                      <a:pt x="4136" y="3524"/>
                    </a:lnTo>
                    <a:lnTo>
                      <a:pt x="4109" y="3605"/>
                    </a:lnTo>
                    <a:lnTo>
                      <a:pt x="4068" y="3687"/>
                    </a:lnTo>
                    <a:lnTo>
                      <a:pt x="4027" y="3769"/>
                    </a:lnTo>
                    <a:lnTo>
                      <a:pt x="3959" y="3837"/>
                    </a:lnTo>
                    <a:lnTo>
                      <a:pt x="3905" y="3905"/>
                    </a:lnTo>
                    <a:lnTo>
                      <a:pt x="3837" y="3973"/>
                    </a:lnTo>
                    <a:lnTo>
                      <a:pt x="3755" y="4027"/>
                    </a:lnTo>
                    <a:lnTo>
                      <a:pt x="3687" y="4082"/>
                    </a:lnTo>
                    <a:lnTo>
                      <a:pt x="3592" y="4122"/>
                    </a:lnTo>
                    <a:lnTo>
                      <a:pt x="3510" y="4150"/>
                    </a:lnTo>
                    <a:lnTo>
                      <a:pt x="3415" y="4177"/>
                    </a:lnTo>
                    <a:lnTo>
                      <a:pt x="3320" y="4190"/>
                    </a:lnTo>
                    <a:lnTo>
                      <a:pt x="3129" y="4190"/>
                    </a:lnTo>
                    <a:lnTo>
                      <a:pt x="3034" y="4177"/>
                    </a:lnTo>
                    <a:lnTo>
                      <a:pt x="2939" y="4150"/>
                    </a:lnTo>
                    <a:lnTo>
                      <a:pt x="2857" y="4122"/>
                    </a:lnTo>
                    <a:lnTo>
                      <a:pt x="2762" y="4082"/>
                    </a:lnTo>
                    <a:lnTo>
                      <a:pt x="2694" y="4027"/>
                    </a:lnTo>
                    <a:lnTo>
                      <a:pt x="2612" y="3973"/>
                    </a:lnTo>
                    <a:lnTo>
                      <a:pt x="2544" y="3905"/>
                    </a:lnTo>
                    <a:lnTo>
                      <a:pt x="2490" y="3837"/>
                    </a:lnTo>
                    <a:lnTo>
                      <a:pt x="2436" y="3769"/>
                    </a:lnTo>
                    <a:lnTo>
                      <a:pt x="2381" y="3687"/>
                    </a:lnTo>
                    <a:lnTo>
                      <a:pt x="2340" y="3605"/>
                    </a:lnTo>
                    <a:lnTo>
                      <a:pt x="2313" y="3524"/>
                    </a:lnTo>
                    <a:lnTo>
                      <a:pt x="2286" y="3429"/>
                    </a:lnTo>
                    <a:lnTo>
                      <a:pt x="2272" y="3333"/>
                    </a:lnTo>
                    <a:lnTo>
                      <a:pt x="2259" y="3238"/>
                    </a:lnTo>
                    <a:lnTo>
                      <a:pt x="2272" y="3129"/>
                    </a:lnTo>
                    <a:lnTo>
                      <a:pt x="2286" y="3034"/>
                    </a:lnTo>
                    <a:lnTo>
                      <a:pt x="2313" y="2953"/>
                    </a:lnTo>
                    <a:lnTo>
                      <a:pt x="2340" y="2857"/>
                    </a:lnTo>
                    <a:lnTo>
                      <a:pt x="2381" y="2776"/>
                    </a:lnTo>
                    <a:lnTo>
                      <a:pt x="2436" y="2694"/>
                    </a:lnTo>
                    <a:lnTo>
                      <a:pt x="2490" y="2626"/>
                    </a:lnTo>
                    <a:lnTo>
                      <a:pt x="2544" y="2558"/>
                    </a:lnTo>
                    <a:lnTo>
                      <a:pt x="2612" y="2490"/>
                    </a:lnTo>
                    <a:lnTo>
                      <a:pt x="2694" y="2436"/>
                    </a:lnTo>
                    <a:lnTo>
                      <a:pt x="2762" y="2395"/>
                    </a:lnTo>
                    <a:lnTo>
                      <a:pt x="2857" y="2354"/>
                    </a:lnTo>
                    <a:lnTo>
                      <a:pt x="2939" y="2313"/>
                    </a:lnTo>
                    <a:lnTo>
                      <a:pt x="3034" y="2300"/>
                    </a:lnTo>
                    <a:lnTo>
                      <a:pt x="3129" y="2272"/>
                    </a:lnTo>
                    <a:close/>
                    <a:moveTo>
                      <a:pt x="2612" y="1"/>
                    </a:moveTo>
                    <a:lnTo>
                      <a:pt x="2612" y="967"/>
                    </a:lnTo>
                    <a:lnTo>
                      <a:pt x="2436" y="1021"/>
                    </a:lnTo>
                    <a:lnTo>
                      <a:pt x="2245" y="1089"/>
                    </a:lnTo>
                    <a:lnTo>
                      <a:pt x="2082" y="1171"/>
                    </a:lnTo>
                    <a:lnTo>
                      <a:pt x="1919" y="1279"/>
                    </a:lnTo>
                    <a:lnTo>
                      <a:pt x="1225" y="586"/>
                    </a:lnTo>
                    <a:lnTo>
                      <a:pt x="490" y="1320"/>
                    </a:lnTo>
                    <a:lnTo>
                      <a:pt x="1198" y="2041"/>
                    </a:lnTo>
                    <a:lnTo>
                      <a:pt x="1130" y="2177"/>
                    </a:lnTo>
                    <a:lnTo>
                      <a:pt x="1062" y="2313"/>
                    </a:lnTo>
                    <a:lnTo>
                      <a:pt x="994" y="2463"/>
                    </a:lnTo>
                    <a:lnTo>
                      <a:pt x="953" y="2626"/>
                    </a:lnTo>
                    <a:lnTo>
                      <a:pt x="1" y="2626"/>
                    </a:lnTo>
                    <a:lnTo>
                      <a:pt x="1" y="3673"/>
                    </a:lnTo>
                    <a:lnTo>
                      <a:pt x="912" y="3673"/>
                    </a:lnTo>
                    <a:lnTo>
                      <a:pt x="953" y="3837"/>
                    </a:lnTo>
                    <a:lnTo>
                      <a:pt x="1007" y="4000"/>
                    </a:lnTo>
                    <a:lnTo>
                      <a:pt x="1062" y="4163"/>
                    </a:lnTo>
                    <a:lnTo>
                      <a:pt x="1143" y="4313"/>
                    </a:lnTo>
                    <a:lnTo>
                      <a:pt x="382" y="5074"/>
                    </a:lnTo>
                    <a:lnTo>
                      <a:pt x="1116" y="5823"/>
                    </a:lnTo>
                    <a:lnTo>
                      <a:pt x="1823" y="5115"/>
                    </a:lnTo>
                    <a:lnTo>
                      <a:pt x="2000" y="5238"/>
                    </a:lnTo>
                    <a:lnTo>
                      <a:pt x="2191" y="5347"/>
                    </a:lnTo>
                    <a:lnTo>
                      <a:pt x="2395" y="5442"/>
                    </a:lnTo>
                    <a:lnTo>
                      <a:pt x="2612" y="5510"/>
                    </a:lnTo>
                    <a:lnTo>
                      <a:pt x="2612" y="6462"/>
                    </a:lnTo>
                    <a:lnTo>
                      <a:pt x="3660" y="6462"/>
                    </a:lnTo>
                    <a:lnTo>
                      <a:pt x="3660" y="5551"/>
                    </a:lnTo>
                    <a:lnTo>
                      <a:pt x="3864" y="5496"/>
                    </a:lnTo>
                    <a:lnTo>
                      <a:pt x="4054" y="5428"/>
                    </a:lnTo>
                    <a:lnTo>
                      <a:pt x="4245" y="5360"/>
                    </a:lnTo>
                    <a:lnTo>
                      <a:pt x="4422" y="5251"/>
                    </a:lnTo>
                    <a:lnTo>
                      <a:pt x="5047" y="5891"/>
                    </a:lnTo>
                    <a:lnTo>
                      <a:pt x="5795" y="5143"/>
                    </a:lnTo>
                    <a:lnTo>
                      <a:pt x="5183" y="4544"/>
                    </a:lnTo>
                    <a:lnTo>
                      <a:pt x="5306" y="4340"/>
                    </a:lnTo>
                    <a:lnTo>
                      <a:pt x="5401" y="4122"/>
                    </a:lnTo>
                    <a:lnTo>
                      <a:pt x="5483" y="3905"/>
                    </a:lnTo>
                    <a:lnTo>
                      <a:pt x="5537" y="3673"/>
                    </a:lnTo>
                    <a:lnTo>
                      <a:pt x="6448" y="3673"/>
                    </a:lnTo>
                    <a:lnTo>
                      <a:pt x="6448" y="2626"/>
                    </a:lnTo>
                    <a:lnTo>
                      <a:pt x="5496" y="2626"/>
                    </a:lnTo>
                    <a:lnTo>
                      <a:pt x="5455" y="2463"/>
                    </a:lnTo>
                    <a:lnTo>
                      <a:pt x="5387" y="2313"/>
                    </a:lnTo>
                    <a:lnTo>
                      <a:pt x="5333" y="2177"/>
                    </a:lnTo>
                    <a:lnTo>
                      <a:pt x="5251" y="2041"/>
                    </a:lnTo>
                    <a:lnTo>
                      <a:pt x="5959" y="1320"/>
                    </a:lnTo>
                    <a:lnTo>
                      <a:pt x="5224" y="586"/>
                    </a:lnTo>
                    <a:lnTo>
                      <a:pt x="4530" y="1279"/>
                    </a:lnTo>
                    <a:lnTo>
                      <a:pt x="4326" y="1157"/>
                    </a:lnTo>
                    <a:lnTo>
                      <a:pt x="4122" y="1048"/>
                    </a:lnTo>
                    <a:lnTo>
                      <a:pt x="3891" y="980"/>
                    </a:lnTo>
                    <a:lnTo>
                      <a:pt x="3660" y="926"/>
                    </a:lnTo>
                    <a:lnTo>
                      <a:pt x="3660" y="1"/>
                    </a:ln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68" name="Google Shape;1168;p28"/>
              <p:cNvSpPr/>
              <p:nvPr/>
            </p:nvSpPr>
            <p:spPr>
              <a:xfrm>
                <a:off x="638262" y="2931667"/>
                <a:ext cx="297681" cy="297268"/>
              </a:xfrm>
              <a:custGeom>
                <a:avLst/>
                <a:gdLst/>
                <a:ahLst/>
                <a:cxnLst/>
                <a:rect l="l" t="t" r="r" b="b"/>
                <a:pathLst>
                  <a:path w="10108" h="10094" extrusionOk="0">
                    <a:moveTo>
                      <a:pt x="204" y="0"/>
                    </a:moveTo>
                    <a:lnTo>
                      <a:pt x="150" y="14"/>
                    </a:lnTo>
                    <a:lnTo>
                      <a:pt x="109" y="27"/>
                    </a:lnTo>
                    <a:lnTo>
                      <a:pt x="82" y="68"/>
                    </a:lnTo>
                    <a:lnTo>
                      <a:pt x="41" y="95"/>
                    </a:lnTo>
                    <a:lnTo>
                      <a:pt x="28" y="136"/>
                    </a:lnTo>
                    <a:lnTo>
                      <a:pt x="14" y="191"/>
                    </a:lnTo>
                    <a:lnTo>
                      <a:pt x="0" y="231"/>
                    </a:lnTo>
                    <a:lnTo>
                      <a:pt x="14" y="272"/>
                    </a:lnTo>
                    <a:lnTo>
                      <a:pt x="28" y="327"/>
                    </a:lnTo>
                    <a:lnTo>
                      <a:pt x="41" y="367"/>
                    </a:lnTo>
                    <a:lnTo>
                      <a:pt x="82" y="395"/>
                    </a:lnTo>
                    <a:lnTo>
                      <a:pt x="9699" y="10025"/>
                    </a:lnTo>
                    <a:lnTo>
                      <a:pt x="9740" y="10052"/>
                    </a:lnTo>
                    <a:lnTo>
                      <a:pt x="9781" y="10066"/>
                    </a:lnTo>
                    <a:lnTo>
                      <a:pt x="9821" y="10080"/>
                    </a:lnTo>
                    <a:lnTo>
                      <a:pt x="9862" y="10093"/>
                    </a:lnTo>
                    <a:lnTo>
                      <a:pt x="9903" y="10080"/>
                    </a:lnTo>
                    <a:lnTo>
                      <a:pt x="9957" y="10066"/>
                    </a:lnTo>
                    <a:lnTo>
                      <a:pt x="9998" y="10052"/>
                    </a:lnTo>
                    <a:lnTo>
                      <a:pt x="10026" y="10025"/>
                    </a:lnTo>
                    <a:lnTo>
                      <a:pt x="10066" y="9984"/>
                    </a:lnTo>
                    <a:lnTo>
                      <a:pt x="10080" y="9944"/>
                    </a:lnTo>
                    <a:lnTo>
                      <a:pt x="10094" y="9903"/>
                    </a:lnTo>
                    <a:lnTo>
                      <a:pt x="10107" y="9848"/>
                    </a:lnTo>
                    <a:lnTo>
                      <a:pt x="10094" y="9808"/>
                    </a:lnTo>
                    <a:lnTo>
                      <a:pt x="10080" y="9767"/>
                    </a:lnTo>
                    <a:lnTo>
                      <a:pt x="10066" y="9726"/>
                    </a:lnTo>
                    <a:lnTo>
                      <a:pt x="10026" y="9685"/>
                    </a:lnTo>
                    <a:lnTo>
                      <a:pt x="408" y="68"/>
                    </a:lnTo>
                    <a:lnTo>
                      <a:pt x="368" y="27"/>
                    </a:lnTo>
                    <a:lnTo>
                      <a:pt x="327" y="14"/>
                    </a:lnTo>
                    <a:lnTo>
                      <a:pt x="286" y="0"/>
                    </a:lnTo>
                    <a:close/>
                  </a:path>
                </a:pathLst>
              </a:custGeom>
              <a:solidFill>
                <a:schemeClr val="dk2"/>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69" name="Google Shape;1169;p28"/>
              <p:cNvSpPr/>
              <p:nvPr/>
            </p:nvSpPr>
            <p:spPr>
              <a:xfrm>
                <a:off x="780066" y="3070673"/>
                <a:ext cx="54924" cy="54512"/>
              </a:xfrm>
              <a:custGeom>
                <a:avLst/>
                <a:gdLst/>
                <a:ahLst/>
                <a:cxnLst/>
                <a:rect l="l" t="t" r="r" b="b"/>
                <a:pathLst>
                  <a:path w="1865" h="1851" extrusionOk="0">
                    <a:moveTo>
                      <a:pt x="844" y="0"/>
                    </a:moveTo>
                    <a:lnTo>
                      <a:pt x="749" y="14"/>
                    </a:lnTo>
                    <a:lnTo>
                      <a:pt x="654" y="41"/>
                    </a:lnTo>
                    <a:lnTo>
                      <a:pt x="572" y="68"/>
                    </a:lnTo>
                    <a:lnTo>
                      <a:pt x="490" y="109"/>
                    </a:lnTo>
                    <a:lnTo>
                      <a:pt x="409" y="150"/>
                    </a:lnTo>
                    <a:lnTo>
                      <a:pt x="341" y="204"/>
                    </a:lnTo>
                    <a:lnTo>
                      <a:pt x="273" y="259"/>
                    </a:lnTo>
                    <a:lnTo>
                      <a:pt x="218" y="327"/>
                    </a:lnTo>
                    <a:lnTo>
                      <a:pt x="164" y="408"/>
                    </a:lnTo>
                    <a:lnTo>
                      <a:pt x="123" y="476"/>
                    </a:lnTo>
                    <a:lnTo>
                      <a:pt x="82" y="558"/>
                    </a:lnTo>
                    <a:lnTo>
                      <a:pt x="55" y="640"/>
                    </a:lnTo>
                    <a:lnTo>
                      <a:pt x="28" y="735"/>
                    </a:lnTo>
                    <a:lnTo>
                      <a:pt x="14" y="830"/>
                    </a:lnTo>
                    <a:lnTo>
                      <a:pt x="1" y="925"/>
                    </a:lnTo>
                    <a:lnTo>
                      <a:pt x="14" y="1020"/>
                    </a:lnTo>
                    <a:lnTo>
                      <a:pt x="28" y="1102"/>
                    </a:lnTo>
                    <a:lnTo>
                      <a:pt x="55" y="1197"/>
                    </a:lnTo>
                    <a:lnTo>
                      <a:pt x="82" y="1279"/>
                    </a:lnTo>
                    <a:lnTo>
                      <a:pt x="123" y="1360"/>
                    </a:lnTo>
                    <a:lnTo>
                      <a:pt x="164" y="1442"/>
                    </a:lnTo>
                    <a:lnTo>
                      <a:pt x="218" y="1510"/>
                    </a:lnTo>
                    <a:lnTo>
                      <a:pt x="273" y="1578"/>
                    </a:lnTo>
                    <a:lnTo>
                      <a:pt x="341" y="1632"/>
                    </a:lnTo>
                    <a:lnTo>
                      <a:pt x="409" y="1687"/>
                    </a:lnTo>
                    <a:lnTo>
                      <a:pt x="490" y="1728"/>
                    </a:lnTo>
                    <a:lnTo>
                      <a:pt x="572" y="1769"/>
                    </a:lnTo>
                    <a:lnTo>
                      <a:pt x="654" y="1809"/>
                    </a:lnTo>
                    <a:lnTo>
                      <a:pt x="749" y="1823"/>
                    </a:lnTo>
                    <a:lnTo>
                      <a:pt x="844" y="1837"/>
                    </a:lnTo>
                    <a:lnTo>
                      <a:pt x="939" y="1850"/>
                    </a:lnTo>
                    <a:lnTo>
                      <a:pt x="1035" y="1837"/>
                    </a:lnTo>
                    <a:lnTo>
                      <a:pt x="1116" y="1823"/>
                    </a:lnTo>
                    <a:lnTo>
                      <a:pt x="1211" y="1809"/>
                    </a:lnTo>
                    <a:lnTo>
                      <a:pt x="1293" y="1769"/>
                    </a:lnTo>
                    <a:lnTo>
                      <a:pt x="1375" y="1728"/>
                    </a:lnTo>
                    <a:lnTo>
                      <a:pt x="1456" y="1687"/>
                    </a:lnTo>
                    <a:lnTo>
                      <a:pt x="1524" y="1632"/>
                    </a:lnTo>
                    <a:lnTo>
                      <a:pt x="1592" y="1578"/>
                    </a:lnTo>
                    <a:lnTo>
                      <a:pt x="1647" y="1510"/>
                    </a:lnTo>
                    <a:lnTo>
                      <a:pt x="1701" y="1442"/>
                    </a:lnTo>
                    <a:lnTo>
                      <a:pt x="1742" y="1360"/>
                    </a:lnTo>
                    <a:lnTo>
                      <a:pt x="1783" y="1279"/>
                    </a:lnTo>
                    <a:lnTo>
                      <a:pt x="1823" y="1197"/>
                    </a:lnTo>
                    <a:lnTo>
                      <a:pt x="1837" y="1102"/>
                    </a:lnTo>
                    <a:lnTo>
                      <a:pt x="1851" y="1020"/>
                    </a:lnTo>
                    <a:lnTo>
                      <a:pt x="1864" y="925"/>
                    </a:lnTo>
                    <a:lnTo>
                      <a:pt x="1851" y="830"/>
                    </a:lnTo>
                    <a:lnTo>
                      <a:pt x="1837" y="735"/>
                    </a:lnTo>
                    <a:lnTo>
                      <a:pt x="1823" y="640"/>
                    </a:lnTo>
                    <a:lnTo>
                      <a:pt x="1783" y="558"/>
                    </a:lnTo>
                    <a:lnTo>
                      <a:pt x="1742" y="476"/>
                    </a:lnTo>
                    <a:lnTo>
                      <a:pt x="1701" y="408"/>
                    </a:lnTo>
                    <a:lnTo>
                      <a:pt x="1647" y="327"/>
                    </a:lnTo>
                    <a:lnTo>
                      <a:pt x="1592" y="259"/>
                    </a:lnTo>
                    <a:lnTo>
                      <a:pt x="1524" y="204"/>
                    </a:lnTo>
                    <a:lnTo>
                      <a:pt x="1456" y="150"/>
                    </a:lnTo>
                    <a:lnTo>
                      <a:pt x="1375" y="109"/>
                    </a:lnTo>
                    <a:lnTo>
                      <a:pt x="1293" y="68"/>
                    </a:lnTo>
                    <a:lnTo>
                      <a:pt x="1211" y="41"/>
                    </a:lnTo>
                    <a:lnTo>
                      <a:pt x="1116" y="14"/>
                    </a:lnTo>
                    <a:lnTo>
                      <a:pt x="1035" y="0"/>
                    </a:lnTo>
                    <a:close/>
                  </a:path>
                </a:pathLst>
              </a:custGeom>
              <a:solidFill>
                <a:schemeClr val="accent1"/>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70" name="Google Shape;1170;p28"/>
              <p:cNvSpPr/>
              <p:nvPr/>
            </p:nvSpPr>
            <p:spPr>
              <a:xfrm>
                <a:off x="457200" y="2719329"/>
                <a:ext cx="330105" cy="329722"/>
              </a:xfrm>
              <a:custGeom>
                <a:avLst/>
                <a:gdLst/>
                <a:ahLst/>
                <a:cxnLst/>
                <a:rect l="l" t="t" r="r" b="b"/>
                <a:pathLst>
                  <a:path w="11209" h="11196" extrusionOk="0">
                    <a:moveTo>
                      <a:pt x="5319" y="1"/>
                    </a:moveTo>
                    <a:lnTo>
                      <a:pt x="5033" y="28"/>
                    </a:lnTo>
                    <a:lnTo>
                      <a:pt x="4747" y="55"/>
                    </a:lnTo>
                    <a:lnTo>
                      <a:pt x="4475" y="110"/>
                    </a:lnTo>
                    <a:lnTo>
                      <a:pt x="4203" y="178"/>
                    </a:lnTo>
                    <a:lnTo>
                      <a:pt x="3931" y="246"/>
                    </a:lnTo>
                    <a:lnTo>
                      <a:pt x="3673" y="341"/>
                    </a:lnTo>
                    <a:lnTo>
                      <a:pt x="3428" y="436"/>
                    </a:lnTo>
                    <a:lnTo>
                      <a:pt x="3169" y="545"/>
                    </a:lnTo>
                    <a:lnTo>
                      <a:pt x="2938" y="667"/>
                    </a:lnTo>
                    <a:lnTo>
                      <a:pt x="2693" y="803"/>
                    </a:lnTo>
                    <a:lnTo>
                      <a:pt x="2476" y="953"/>
                    </a:lnTo>
                    <a:lnTo>
                      <a:pt x="2244" y="1103"/>
                    </a:lnTo>
                    <a:lnTo>
                      <a:pt x="2040" y="1279"/>
                    </a:lnTo>
                    <a:lnTo>
                      <a:pt x="1836" y="1456"/>
                    </a:lnTo>
                    <a:lnTo>
                      <a:pt x="1646" y="1633"/>
                    </a:lnTo>
                    <a:lnTo>
                      <a:pt x="1455" y="1837"/>
                    </a:lnTo>
                    <a:lnTo>
                      <a:pt x="1279" y="2041"/>
                    </a:lnTo>
                    <a:lnTo>
                      <a:pt x="1115" y="2245"/>
                    </a:lnTo>
                    <a:lnTo>
                      <a:pt x="952" y="2463"/>
                    </a:lnTo>
                    <a:lnTo>
                      <a:pt x="816" y="2694"/>
                    </a:lnTo>
                    <a:lnTo>
                      <a:pt x="680" y="2925"/>
                    </a:lnTo>
                    <a:lnTo>
                      <a:pt x="558" y="3170"/>
                    </a:lnTo>
                    <a:lnTo>
                      <a:pt x="435" y="3415"/>
                    </a:lnTo>
                    <a:lnTo>
                      <a:pt x="340" y="3673"/>
                    </a:lnTo>
                    <a:lnTo>
                      <a:pt x="258" y="3932"/>
                    </a:lnTo>
                    <a:lnTo>
                      <a:pt x="177" y="4204"/>
                    </a:lnTo>
                    <a:lnTo>
                      <a:pt x="109" y="4462"/>
                    </a:lnTo>
                    <a:lnTo>
                      <a:pt x="68" y="4748"/>
                    </a:lnTo>
                    <a:lnTo>
                      <a:pt x="27" y="5020"/>
                    </a:lnTo>
                    <a:lnTo>
                      <a:pt x="14" y="5306"/>
                    </a:lnTo>
                    <a:lnTo>
                      <a:pt x="0" y="5591"/>
                    </a:lnTo>
                    <a:lnTo>
                      <a:pt x="14" y="5891"/>
                    </a:lnTo>
                    <a:lnTo>
                      <a:pt x="27" y="6176"/>
                    </a:lnTo>
                    <a:lnTo>
                      <a:pt x="68" y="6448"/>
                    </a:lnTo>
                    <a:lnTo>
                      <a:pt x="109" y="6720"/>
                    </a:lnTo>
                    <a:lnTo>
                      <a:pt x="177" y="6992"/>
                    </a:lnTo>
                    <a:lnTo>
                      <a:pt x="258" y="7265"/>
                    </a:lnTo>
                    <a:lnTo>
                      <a:pt x="340" y="7523"/>
                    </a:lnTo>
                    <a:lnTo>
                      <a:pt x="435" y="7781"/>
                    </a:lnTo>
                    <a:lnTo>
                      <a:pt x="558" y="8026"/>
                    </a:lnTo>
                    <a:lnTo>
                      <a:pt x="680" y="8271"/>
                    </a:lnTo>
                    <a:lnTo>
                      <a:pt x="816" y="8502"/>
                    </a:lnTo>
                    <a:lnTo>
                      <a:pt x="952" y="8734"/>
                    </a:lnTo>
                    <a:lnTo>
                      <a:pt x="1115" y="8951"/>
                    </a:lnTo>
                    <a:lnTo>
                      <a:pt x="1279" y="9155"/>
                    </a:lnTo>
                    <a:lnTo>
                      <a:pt x="1455" y="9359"/>
                    </a:lnTo>
                    <a:lnTo>
                      <a:pt x="1646" y="9563"/>
                    </a:lnTo>
                    <a:lnTo>
                      <a:pt x="1836" y="9740"/>
                    </a:lnTo>
                    <a:lnTo>
                      <a:pt x="2040" y="9917"/>
                    </a:lnTo>
                    <a:lnTo>
                      <a:pt x="2244" y="10080"/>
                    </a:lnTo>
                    <a:lnTo>
                      <a:pt x="2476" y="10243"/>
                    </a:lnTo>
                    <a:lnTo>
                      <a:pt x="2693" y="10393"/>
                    </a:lnTo>
                    <a:lnTo>
                      <a:pt x="2938" y="10516"/>
                    </a:lnTo>
                    <a:lnTo>
                      <a:pt x="3169" y="10652"/>
                    </a:lnTo>
                    <a:lnTo>
                      <a:pt x="3428" y="10760"/>
                    </a:lnTo>
                    <a:lnTo>
                      <a:pt x="3673" y="10856"/>
                    </a:lnTo>
                    <a:lnTo>
                      <a:pt x="3931" y="10951"/>
                    </a:lnTo>
                    <a:lnTo>
                      <a:pt x="4203" y="11019"/>
                    </a:lnTo>
                    <a:lnTo>
                      <a:pt x="4475" y="11087"/>
                    </a:lnTo>
                    <a:lnTo>
                      <a:pt x="4747" y="11128"/>
                    </a:lnTo>
                    <a:lnTo>
                      <a:pt x="5033" y="11168"/>
                    </a:lnTo>
                    <a:lnTo>
                      <a:pt x="5319" y="11196"/>
                    </a:lnTo>
                    <a:lnTo>
                      <a:pt x="5890" y="11196"/>
                    </a:lnTo>
                    <a:lnTo>
                      <a:pt x="6176" y="11168"/>
                    </a:lnTo>
                    <a:lnTo>
                      <a:pt x="6448" y="11128"/>
                    </a:lnTo>
                    <a:lnTo>
                      <a:pt x="6733" y="11087"/>
                    </a:lnTo>
                    <a:lnTo>
                      <a:pt x="7005" y="11019"/>
                    </a:lnTo>
                    <a:lnTo>
                      <a:pt x="7264" y="10951"/>
                    </a:lnTo>
                    <a:lnTo>
                      <a:pt x="7522" y="10856"/>
                    </a:lnTo>
                    <a:lnTo>
                      <a:pt x="7781" y="10760"/>
                    </a:lnTo>
                    <a:lnTo>
                      <a:pt x="8026" y="10652"/>
                    </a:lnTo>
                    <a:lnTo>
                      <a:pt x="8270" y="10516"/>
                    </a:lnTo>
                    <a:lnTo>
                      <a:pt x="8502" y="10393"/>
                    </a:lnTo>
                    <a:lnTo>
                      <a:pt x="8733" y="10243"/>
                    </a:lnTo>
                    <a:lnTo>
                      <a:pt x="8951" y="10080"/>
                    </a:lnTo>
                    <a:lnTo>
                      <a:pt x="9168" y="9917"/>
                    </a:lnTo>
                    <a:lnTo>
                      <a:pt x="9372" y="9740"/>
                    </a:lnTo>
                    <a:lnTo>
                      <a:pt x="9563" y="9563"/>
                    </a:lnTo>
                    <a:lnTo>
                      <a:pt x="9753" y="9359"/>
                    </a:lnTo>
                    <a:lnTo>
                      <a:pt x="9916" y="9155"/>
                    </a:lnTo>
                    <a:lnTo>
                      <a:pt x="10093" y="8951"/>
                    </a:lnTo>
                    <a:lnTo>
                      <a:pt x="10243" y="8734"/>
                    </a:lnTo>
                    <a:lnTo>
                      <a:pt x="10392" y="8502"/>
                    </a:lnTo>
                    <a:lnTo>
                      <a:pt x="10528" y="8271"/>
                    </a:lnTo>
                    <a:lnTo>
                      <a:pt x="10651" y="8026"/>
                    </a:lnTo>
                    <a:lnTo>
                      <a:pt x="10760" y="7781"/>
                    </a:lnTo>
                    <a:lnTo>
                      <a:pt x="10868" y="7523"/>
                    </a:lnTo>
                    <a:lnTo>
                      <a:pt x="10950" y="7265"/>
                    </a:lnTo>
                    <a:lnTo>
                      <a:pt x="11032" y="6992"/>
                    </a:lnTo>
                    <a:lnTo>
                      <a:pt x="11086" y="6720"/>
                    </a:lnTo>
                    <a:lnTo>
                      <a:pt x="11141" y="6448"/>
                    </a:lnTo>
                    <a:lnTo>
                      <a:pt x="11168" y="6176"/>
                    </a:lnTo>
                    <a:lnTo>
                      <a:pt x="11195" y="5891"/>
                    </a:lnTo>
                    <a:lnTo>
                      <a:pt x="11209" y="5591"/>
                    </a:lnTo>
                    <a:lnTo>
                      <a:pt x="11195" y="5306"/>
                    </a:lnTo>
                    <a:lnTo>
                      <a:pt x="11168" y="5020"/>
                    </a:lnTo>
                    <a:lnTo>
                      <a:pt x="11141" y="4748"/>
                    </a:lnTo>
                    <a:lnTo>
                      <a:pt x="11086" y="4462"/>
                    </a:lnTo>
                    <a:lnTo>
                      <a:pt x="11032" y="4204"/>
                    </a:lnTo>
                    <a:lnTo>
                      <a:pt x="10950" y="3932"/>
                    </a:lnTo>
                    <a:lnTo>
                      <a:pt x="10868" y="3673"/>
                    </a:lnTo>
                    <a:lnTo>
                      <a:pt x="10760" y="3415"/>
                    </a:lnTo>
                    <a:lnTo>
                      <a:pt x="10651" y="3170"/>
                    </a:lnTo>
                    <a:lnTo>
                      <a:pt x="10528" y="2925"/>
                    </a:lnTo>
                    <a:lnTo>
                      <a:pt x="10392" y="2694"/>
                    </a:lnTo>
                    <a:lnTo>
                      <a:pt x="10243" y="2463"/>
                    </a:lnTo>
                    <a:lnTo>
                      <a:pt x="10093" y="2245"/>
                    </a:lnTo>
                    <a:lnTo>
                      <a:pt x="9916" y="2041"/>
                    </a:lnTo>
                    <a:lnTo>
                      <a:pt x="9753" y="1837"/>
                    </a:lnTo>
                    <a:lnTo>
                      <a:pt x="9563" y="1633"/>
                    </a:lnTo>
                    <a:lnTo>
                      <a:pt x="9372" y="1456"/>
                    </a:lnTo>
                    <a:lnTo>
                      <a:pt x="9168" y="1279"/>
                    </a:lnTo>
                    <a:lnTo>
                      <a:pt x="8951" y="1103"/>
                    </a:lnTo>
                    <a:lnTo>
                      <a:pt x="8733" y="953"/>
                    </a:lnTo>
                    <a:lnTo>
                      <a:pt x="8502" y="803"/>
                    </a:lnTo>
                    <a:lnTo>
                      <a:pt x="8270" y="667"/>
                    </a:lnTo>
                    <a:lnTo>
                      <a:pt x="8026" y="545"/>
                    </a:lnTo>
                    <a:lnTo>
                      <a:pt x="7781" y="436"/>
                    </a:lnTo>
                    <a:lnTo>
                      <a:pt x="7522" y="341"/>
                    </a:lnTo>
                    <a:lnTo>
                      <a:pt x="7264" y="246"/>
                    </a:lnTo>
                    <a:lnTo>
                      <a:pt x="7005" y="178"/>
                    </a:lnTo>
                    <a:lnTo>
                      <a:pt x="6733" y="110"/>
                    </a:lnTo>
                    <a:lnTo>
                      <a:pt x="6448" y="55"/>
                    </a:lnTo>
                    <a:lnTo>
                      <a:pt x="6176" y="28"/>
                    </a:lnTo>
                    <a:lnTo>
                      <a:pt x="5890" y="1"/>
                    </a:lnTo>
                    <a:close/>
                  </a:path>
                </a:pathLst>
              </a:custGeom>
              <a:solidFill>
                <a:schemeClr val="accent1"/>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71" name="Google Shape;1171;p28"/>
              <p:cNvSpPr/>
              <p:nvPr/>
            </p:nvSpPr>
            <p:spPr>
              <a:xfrm>
                <a:off x="558952" y="2780233"/>
                <a:ext cx="121010" cy="207946"/>
              </a:xfrm>
              <a:custGeom>
                <a:avLst/>
                <a:gdLst/>
                <a:ahLst/>
                <a:cxnLst/>
                <a:rect l="l" t="t" r="r" b="b"/>
                <a:pathLst>
                  <a:path w="4109" h="7061" extrusionOk="0">
                    <a:moveTo>
                      <a:pt x="3305" y="327"/>
                    </a:moveTo>
                    <a:lnTo>
                      <a:pt x="3401" y="354"/>
                    </a:lnTo>
                    <a:lnTo>
                      <a:pt x="3496" y="408"/>
                    </a:lnTo>
                    <a:lnTo>
                      <a:pt x="3578" y="504"/>
                    </a:lnTo>
                    <a:lnTo>
                      <a:pt x="3646" y="612"/>
                    </a:lnTo>
                    <a:lnTo>
                      <a:pt x="3700" y="762"/>
                    </a:lnTo>
                    <a:lnTo>
                      <a:pt x="3741" y="925"/>
                    </a:lnTo>
                    <a:lnTo>
                      <a:pt x="3768" y="1116"/>
                    </a:lnTo>
                    <a:lnTo>
                      <a:pt x="3782" y="1333"/>
                    </a:lnTo>
                    <a:lnTo>
                      <a:pt x="3782" y="1565"/>
                    </a:lnTo>
                    <a:lnTo>
                      <a:pt x="3754" y="1809"/>
                    </a:lnTo>
                    <a:lnTo>
                      <a:pt x="3727" y="2082"/>
                    </a:lnTo>
                    <a:lnTo>
                      <a:pt x="3673" y="2367"/>
                    </a:lnTo>
                    <a:lnTo>
                      <a:pt x="3605" y="2666"/>
                    </a:lnTo>
                    <a:lnTo>
                      <a:pt x="3523" y="2993"/>
                    </a:lnTo>
                    <a:lnTo>
                      <a:pt x="3414" y="3319"/>
                    </a:lnTo>
                    <a:lnTo>
                      <a:pt x="3292" y="3659"/>
                    </a:lnTo>
                    <a:lnTo>
                      <a:pt x="3156" y="4000"/>
                    </a:lnTo>
                    <a:lnTo>
                      <a:pt x="3006" y="4340"/>
                    </a:lnTo>
                    <a:lnTo>
                      <a:pt x="2843" y="4666"/>
                    </a:lnTo>
                    <a:lnTo>
                      <a:pt x="2680" y="4965"/>
                    </a:lnTo>
                    <a:lnTo>
                      <a:pt x="2517" y="5237"/>
                    </a:lnTo>
                    <a:lnTo>
                      <a:pt x="2340" y="5496"/>
                    </a:lnTo>
                    <a:lnTo>
                      <a:pt x="2163" y="5741"/>
                    </a:lnTo>
                    <a:lnTo>
                      <a:pt x="2000" y="5945"/>
                    </a:lnTo>
                    <a:lnTo>
                      <a:pt x="1823" y="6135"/>
                    </a:lnTo>
                    <a:lnTo>
                      <a:pt x="1660" y="6298"/>
                    </a:lnTo>
                    <a:lnTo>
                      <a:pt x="1496" y="6434"/>
                    </a:lnTo>
                    <a:lnTo>
                      <a:pt x="1347" y="6543"/>
                    </a:lnTo>
                    <a:lnTo>
                      <a:pt x="1197" y="6638"/>
                    </a:lnTo>
                    <a:lnTo>
                      <a:pt x="1047" y="6693"/>
                    </a:lnTo>
                    <a:lnTo>
                      <a:pt x="925" y="6720"/>
                    </a:lnTo>
                    <a:lnTo>
                      <a:pt x="803" y="6734"/>
                    </a:lnTo>
                    <a:lnTo>
                      <a:pt x="707" y="6706"/>
                    </a:lnTo>
                    <a:lnTo>
                      <a:pt x="612" y="6638"/>
                    </a:lnTo>
                    <a:lnTo>
                      <a:pt x="531" y="6557"/>
                    </a:lnTo>
                    <a:lnTo>
                      <a:pt x="463" y="6448"/>
                    </a:lnTo>
                    <a:lnTo>
                      <a:pt x="408" y="6298"/>
                    </a:lnTo>
                    <a:lnTo>
                      <a:pt x="367" y="6135"/>
                    </a:lnTo>
                    <a:lnTo>
                      <a:pt x="340" y="5945"/>
                    </a:lnTo>
                    <a:lnTo>
                      <a:pt x="327" y="5727"/>
                    </a:lnTo>
                    <a:lnTo>
                      <a:pt x="327" y="5496"/>
                    </a:lnTo>
                    <a:lnTo>
                      <a:pt x="354" y="5237"/>
                    </a:lnTo>
                    <a:lnTo>
                      <a:pt x="381" y="4979"/>
                    </a:lnTo>
                    <a:lnTo>
                      <a:pt x="435" y="4680"/>
                    </a:lnTo>
                    <a:lnTo>
                      <a:pt x="503" y="4380"/>
                    </a:lnTo>
                    <a:lnTo>
                      <a:pt x="585" y="4068"/>
                    </a:lnTo>
                    <a:lnTo>
                      <a:pt x="694" y="3741"/>
                    </a:lnTo>
                    <a:lnTo>
                      <a:pt x="816" y="3401"/>
                    </a:lnTo>
                    <a:lnTo>
                      <a:pt x="952" y="3061"/>
                    </a:lnTo>
                    <a:lnTo>
                      <a:pt x="1102" y="2721"/>
                    </a:lnTo>
                    <a:lnTo>
                      <a:pt x="1265" y="2394"/>
                    </a:lnTo>
                    <a:lnTo>
                      <a:pt x="1428" y="2095"/>
                    </a:lnTo>
                    <a:lnTo>
                      <a:pt x="1592" y="1809"/>
                    </a:lnTo>
                    <a:lnTo>
                      <a:pt x="1768" y="1565"/>
                    </a:lnTo>
                    <a:lnTo>
                      <a:pt x="1945" y="1320"/>
                    </a:lnTo>
                    <a:lnTo>
                      <a:pt x="2108" y="1116"/>
                    </a:lnTo>
                    <a:lnTo>
                      <a:pt x="2285" y="925"/>
                    </a:lnTo>
                    <a:lnTo>
                      <a:pt x="2449" y="762"/>
                    </a:lnTo>
                    <a:lnTo>
                      <a:pt x="2612" y="626"/>
                    </a:lnTo>
                    <a:lnTo>
                      <a:pt x="2761" y="504"/>
                    </a:lnTo>
                    <a:lnTo>
                      <a:pt x="2911" y="422"/>
                    </a:lnTo>
                    <a:lnTo>
                      <a:pt x="3061" y="368"/>
                    </a:lnTo>
                    <a:lnTo>
                      <a:pt x="3183" y="327"/>
                    </a:lnTo>
                    <a:close/>
                    <a:moveTo>
                      <a:pt x="3129" y="0"/>
                    </a:moveTo>
                    <a:lnTo>
                      <a:pt x="3033" y="28"/>
                    </a:lnTo>
                    <a:lnTo>
                      <a:pt x="2843" y="82"/>
                    </a:lnTo>
                    <a:lnTo>
                      <a:pt x="2653" y="177"/>
                    </a:lnTo>
                    <a:lnTo>
                      <a:pt x="2462" y="313"/>
                    </a:lnTo>
                    <a:lnTo>
                      <a:pt x="2258" y="476"/>
                    </a:lnTo>
                    <a:lnTo>
                      <a:pt x="2040" y="680"/>
                    </a:lnTo>
                    <a:lnTo>
                      <a:pt x="1850" y="898"/>
                    </a:lnTo>
                    <a:lnTo>
                      <a:pt x="1660" y="1129"/>
                    </a:lnTo>
                    <a:lnTo>
                      <a:pt x="1483" y="1388"/>
                    </a:lnTo>
                    <a:lnTo>
                      <a:pt x="1292" y="1673"/>
                    </a:lnTo>
                    <a:lnTo>
                      <a:pt x="1115" y="1959"/>
                    </a:lnTo>
                    <a:lnTo>
                      <a:pt x="952" y="2272"/>
                    </a:lnTo>
                    <a:lnTo>
                      <a:pt x="789" y="2598"/>
                    </a:lnTo>
                    <a:lnTo>
                      <a:pt x="639" y="2925"/>
                    </a:lnTo>
                    <a:lnTo>
                      <a:pt x="503" y="3265"/>
                    </a:lnTo>
                    <a:lnTo>
                      <a:pt x="381" y="3605"/>
                    </a:lnTo>
                    <a:lnTo>
                      <a:pt x="272" y="3945"/>
                    </a:lnTo>
                    <a:lnTo>
                      <a:pt x="190" y="4272"/>
                    </a:lnTo>
                    <a:lnTo>
                      <a:pt x="109" y="4598"/>
                    </a:lnTo>
                    <a:lnTo>
                      <a:pt x="54" y="4911"/>
                    </a:lnTo>
                    <a:lnTo>
                      <a:pt x="14" y="5210"/>
                    </a:lnTo>
                    <a:lnTo>
                      <a:pt x="0" y="5496"/>
                    </a:lnTo>
                    <a:lnTo>
                      <a:pt x="0" y="5781"/>
                    </a:lnTo>
                    <a:lnTo>
                      <a:pt x="14" y="6040"/>
                    </a:lnTo>
                    <a:lnTo>
                      <a:pt x="54" y="6285"/>
                    </a:lnTo>
                    <a:lnTo>
                      <a:pt x="122" y="6489"/>
                    </a:lnTo>
                    <a:lnTo>
                      <a:pt x="204" y="6666"/>
                    </a:lnTo>
                    <a:lnTo>
                      <a:pt x="245" y="6747"/>
                    </a:lnTo>
                    <a:lnTo>
                      <a:pt x="299" y="6815"/>
                    </a:lnTo>
                    <a:lnTo>
                      <a:pt x="367" y="6870"/>
                    </a:lnTo>
                    <a:lnTo>
                      <a:pt x="422" y="6924"/>
                    </a:lnTo>
                    <a:lnTo>
                      <a:pt x="490" y="6965"/>
                    </a:lnTo>
                    <a:lnTo>
                      <a:pt x="571" y="7006"/>
                    </a:lnTo>
                    <a:lnTo>
                      <a:pt x="653" y="7033"/>
                    </a:lnTo>
                    <a:lnTo>
                      <a:pt x="721" y="7060"/>
                    </a:lnTo>
                    <a:lnTo>
                      <a:pt x="979" y="7060"/>
                    </a:lnTo>
                    <a:lnTo>
                      <a:pt x="1075" y="7033"/>
                    </a:lnTo>
                    <a:lnTo>
                      <a:pt x="1252" y="6978"/>
                    </a:lnTo>
                    <a:lnTo>
                      <a:pt x="1456" y="6870"/>
                    </a:lnTo>
                    <a:lnTo>
                      <a:pt x="1646" y="6747"/>
                    </a:lnTo>
                    <a:lnTo>
                      <a:pt x="1850" y="6570"/>
                    </a:lnTo>
                    <a:lnTo>
                      <a:pt x="2054" y="6380"/>
                    </a:lnTo>
                    <a:lnTo>
                      <a:pt x="2258" y="6162"/>
                    </a:lnTo>
                    <a:lnTo>
                      <a:pt x="2449" y="5917"/>
                    </a:lnTo>
                    <a:lnTo>
                      <a:pt x="2625" y="5673"/>
                    </a:lnTo>
                    <a:lnTo>
                      <a:pt x="2816" y="5387"/>
                    </a:lnTo>
                    <a:lnTo>
                      <a:pt x="2993" y="5101"/>
                    </a:lnTo>
                    <a:lnTo>
                      <a:pt x="3156" y="4788"/>
                    </a:lnTo>
                    <a:lnTo>
                      <a:pt x="3319" y="4462"/>
                    </a:lnTo>
                    <a:lnTo>
                      <a:pt x="3469" y="4136"/>
                    </a:lnTo>
                    <a:lnTo>
                      <a:pt x="3605" y="3795"/>
                    </a:lnTo>
                    <a:lnTo>
                      <a:pt x="3727" y="3455"/>
                    </a:lnTo>
                    <a:lnTo>
                      <a:pt x="3836" y="3115"/>
                    </a:lnTo>
                    <a:lnTo>
                      <a:pt x="3918" y="2789"/>
                    </a:lnTo>
                    <a:lnTo>
                      <a:pt x="3999" y="2462"/>
                    </a:lnTo>
                    <a:lnTo>
                      <a:pt x="4054" y="2150"/>
                    </a:lnTo>
                    <a:lnTo>
                      <a:pt x="4094" y="1850"/>
                    </a:lnTo>
                    <a:lnTo>
                      <a:pt x="4108" y="1565"/>
                    </a:lnTo>
                    <a:lnTo>
                      <a:pt x="4108" y="1279"/>
                    </a:lnTo>
                    <a:lnTo>
                      <a:pt x="4094" y="1007"/>
                    </a:lnTo>
                    <a:lnTo>
                      <a:pt x="4054" y="776"/>
                    </a:lnTo>
                    <a:lnTo>
                      <a:pt x="3986" y="572"/>
                    </a:lnTo>
                    <a:lnTo>
                      <a:pt x="3904" y="395"/>
                    </a:lnTo>
                    <a:lnTo>
                      <a:pt x="3863" y="313"/>
                    </a:lnTo>
                    <a:lnTo>
                      <a:pt x="3809" y="245"/>
                    </a:lnTo>
                    <a:lnTo>
                      <a:pt x="3741" y="191"/>
                    </a:lnTo>
                    <a:lnTo>
                      <a:pt x="3686" y="136"/>
                    </a:lnTo>
                    <a:lnTo>
                      <a:pt x="3605" y="82"/>
                    </a:lnTo>
                    <a:lnTo>
                      <a:pt x="3537" y="55"/>
                    </a:lnTo>
                    <a:lnTo>
                      <a:pt x="3455" y="28"/>
                    </a:lnTo>
                    <a:lnTo>
                      <a:pt x="3387" y="0"/>
                    </a:ln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72" name="Google Shape;1172;p28"/>
              <p:cNvSpPr/>
              <p:nvPr/>
            </p:nvSpPr>
            <p:spPr>
              <a:xfrm>
                <a:off x="538513" y="2794663"/>
                <a:ext cx="161857" cy="179085"/>
              </a:xfrm>
              <a:custGeom>
                <a:avLst/>
                <a:gdLst/>
                <a:ahLst/>
                <a:cxnLst/>
                <a:rect l="l" t="t" r="r" b="b"/>
                <a:pathLst>
                  <a:path w="5496" h="6081" extrusionOk="0">
                    <a:moveTo>
                      <a:pt x="871" y="327"/>
                    </a:moveTo>
                    <a:lnTo>
                      <a:pt x="993" y="340"/>
                    </a:lnTo>
                    <a:lnTo>
                      <a:pt x="1129" y="381"/>
                    </a:lnTo>
                    <a:lnTo>
                      <a:pt x="1279" y="422"/>
                    </a:lnTo>
                    <a:lnTo>
                      <a:pt x="1442" y="476"/>
                    </a:lnTo>
                    <a:lnTo>
                      <a:pt x="1728" y="626"/>
                    </a:lnTo>
                    <a:lnTo>
                      <a:pt x="1959" y="762"/>
                    </a:lnTo>
                    <a:lnTo>
                      <a:pt x="2204" y="911"/>
                    </a:lnTo>
                    <a:lnTo>
                      <a:pt x="2449" y="1102"/>
                    </a:lnTo>
                    <a:lnTo>
                      <a:pt x="2694" y="1292"/>
                    </a:lnTo>
                    <a:lnTo>
                      <a:pt x="2938" y="1510"/>
                    </a:lnTo>
                    <a:lnTo>
                      <a:pt x="3183" y="1741"/>
                    </a:lnTo>
                    <a:lnTo>
                      <a:pt x="3415" y="1986"/>
                    </a:lnTo>
                    <a:lnTo>
                      <a:pt x="3659" y="2258"/>
                    </a:lnTo>
                    <a:lnTo>
                      <a:pt x="3891" y="2544"/>
                    </a:lnTo>
                    <a:lnTo>
                      <a:pt x="4108" y="2829"/>
                    </a:lnTo>
                    <a:lnTo>
                      <a:pt x="4312" y="3101"/>
                    </a:lnTo>
                    <a:lnTo>
                      <a:pt x="4489" y="3373"/>
                    </a:lnTo>
                    <a:lnTo>
                      <a:pt x="4639" y="3646"/>
                    </a:lnTo>
                    <a:lnTo>
                      <a:pt x="4775" y="3904"/>
                    </a:lnTo>
                    <a:lnTo>
                      <a:pt x="4897" y="4149"/>
                    </a:lnTo>
                    <a:lnTo>
                      <a:pt x="4992" y="4380"/>
                    </a:lnTo>
                    <a:lnTo>
                      <a:pt x="5061" y="4611"/>
                    </a:lnTo>
                    <a:lnTo>
                      <a:pt x="5115" y="4815"/>
                    </a:lnTo>
                    <a:lnTo>
                      <a:pt x="5156" y="5006"/>
                    </a:lnTo>
                    <a:lnTo>
                      <a:pt x="5169" y="5169"/>
                    </a:lnTo>
                    <a:lnTo>
                      <a:pt x="5156" y="5319"/>
                    </a:lnTo>
                    <a:lnTo>
                      <a:pt x="5129" y="5455"/>
                    </a:lnTo>
                    <a:lnTo>
                      <a:pt x="5074" y="5563"/>
                    </a:lnTo>
                    <a:lnTo>
                      <a:pt x="5006" y="5645"/>
                    </a:lnTo>
                    <a:lnTo>
                      <a:pt x="4911" y="5700"/>
                    </a:lnTo>
                    <a:lnTo>
                      <a:pt x="4802" y="5740"/>
                    </a:lnTo>
                    <a:lnTo>
                      <a:pt x="4666" y="5754"/>
                    </a:lnTo>
                    <a:lnTo>
                      <a:pt x="4516" y="5740"/>
                    </a:lnTo>
                    <a:lnTo>
                      <a:pt x="4353" y="5700"/>
                    </a:lnTo>
                    <a:lnTo>
                      <a:pt x="4176" y="5645"/>
                    </a:lnTo>
                    <a:lnTo>
                      <a:pt x="3972" y="5563"/>
                    </a:lnTo>
                    <a:lnTo>
                      <a:pt x="3768" y="5455"/>
                    </a:lnTo>
                    <a:lnTo>
                      <a:pt x="3537" y="5319"/>
                    </a:lnTo>
                    <a:lnTo>
                      <a:pt x="3292" y="5155"/>
                    </a:lnTo>
                    <a:lnTo>
                      <a:pt x="3047" y="4979"/>
                    </a:lnTo>
                    <a:lnTo>
                      <a:pt x="2802" y="4788"/>
                    </a:lnTo>
                    <a:lnTo>
                      <a:pt x="2558" y="4570"/>
                    </a:lnTo>
                    <a:lnTo>
                      <a:pt x="2313" y="4339"/>
                    </a:lnTo>
                    <a:lnTo>
                      <a:pt x="2082" y="4081"/>
                    </a:lnTo>
                    <a:lnTo>
                      <a:pt x="1837" y="3822"/>
                    </a:lnTo>
                    <a:lnTo>
                      <a:pt x="1619" y="3550"/>
                    </a:lnTo>
                    <a:lnTo>
                      <a:pt x="1401" y="3278"/>
                    </a:lnTo>
                    <a:lnTo>
                      <a:pt x="1211" y="3006"/>
                    </a:lnTo>
                    <a:lnTo>
                      <a:pt x="1034" y="2734"/>
                    </a:lnTo>
                    <a:lnTo>
                      <a:pt x="871" y="2462"/>
                    </a:lnTo>
                    <a:lnTo>
                      <a:pt x="721" y="2204"/>
                    </a:lnTo>
                    <a:lnTo>
                      <a:pt x="599" y="1932"/>
                    </a:lnTo>
                    <a:lnTo>
                      <a:pt x="504" y="1687"/>
                    </a:lnTo>
                    <a:lnTo>
                      <a:pt x="422" y="1469"/>
                    </a:lnTo>
                    <a:lnTo>
                      <a:pt x="368" y="1251"/>
                    </a:lnTo>
                    <a:lnTo>
                      <a:pt x="340" y="1075"/>
                    </a:lnTo>
                    <a:lnTo>
                      <a:pt x="327" y="898"/>
                    </a:lnTo>
                    <a:lnTo>
                      <a:pt x="340" y="748"/>
                    </a:lnTo>
                    <a:lnTo>
                      <a:pt x="368" y="626"/>
                    </a:lnTo>
                    <a:lnTo>
                      <a:pt x="422" y="517"/>
                    </a:lnTo>
                    <a:lnTo>
                      <a:pt x="490" y="435"/>
                    </a:lnTo>
                    <a:lnTo>
                      <a:pt x="558" y="381"/>
                    </a:lnTo>
                    <a:lnTo>
                      <a:pt x="653" y="354"/>
                    </a:lnTo>
                    <a:lnTo>
                      <a:pt x="748" y="327"/>
                    </a:lnTo>
                    <a:close/>
                    <a:moveTo>
                      <a:pt x="735" y="0"/>
                    </a:moveTo>
                    <a:lnTo>
                      <a:pt x="653" y="14"/>
                    </a:lnTo>
                    <a:lnTo>
                      <a:pt x="558" y="27"/>
                    </a:lnTo>
                    <a:lnTo>
                      <a:pt x="476" y="54"/>
                    </a:lnTo>
                    <a:lnTo>
                      <a:pt x="408" y="95"/>
                    </a:lnTo>
                    <a:lnTo>
                      <a:pt x="340" y="136"/>
                    </a:lnTo>
                    <a:lnTo>
                      <a:pt x="272" y="177"/>
                    </a:lnTo>
                    <a:lnTo>
                      <a:pt x="218" y="245"/>
                    </a:lnTo>
                    <a:lnTo>
                      <a:pt x="164" y="299"/>
                    </a:lnTo>
                    <a:lnTo>
                      <a:pt x="109" y="367"/>
                    </a:lnTo>
                    <a:lnTo>
                      <a:pt x="82" y="449"/>
                    </a:lnTo>
                    <a:lnTo>
                      <a:pt x="41" y="531"/>
                    </a:lnTo>
                    <a:lnTo>
                      <a:pt x="28" y="626"/>
                    </a:lnTo>
                    <a:lnTo>
                      <a:pt x="0" y="816"/>
                    </a:lnTo>
                    <a:lnTo>
                      <a:pt x="0" y="1034"/>
                    </a:lnTo>
                    <a:lnTo>
                      <a:pt x="41" y="1265"/>
                    </a:lnTo>
                    <a:lnTo>
                      <a:pt x="96" y="1524"/>
                    </a:lnTo>
                    <a:lnTo>
                      <a:pt x="191" y="1796"/>
                    </a:lnTo>
                    <a:lnTo>
                      <a:pt x="300" y="2068"/>
                    </a:lnTo>
                    <a:lnTo>
                      <a:pt x="422" y="2340"/>
                    </a:lnTo>
                    <a:lnTo>
                      <a:pt x="572" y="2625"/>
                    </a:lnTo>
                    <a:lnTo>
                      <a:pt x="748" y="2911"/>
                    </a:lnTo>
                    <a:lnTo>
                      <a:pt x="925" y="3197"/>
                    </a:lnTo>
                    <a:lnTo>
                      <a:pt x="1129" y="3482"/>
                    </a:lnTo>
                    <a:lnTo>
                      <a:pt x="1347" y="3768"/>
                    </a:lnTo>
                    <a:lnTo>
                      <a:pt x="1592" y="4040"/>
                    </a:lnTo>
                    <a:lnTo>
                      <a:pt x="1837" y="4312"/>
                    </a:lnTo>
                    <a:lnTo>
                      <a:pt x="2082" y="4570"/>
                    </a:lnTo>
                    <a:lnTo>
                      <a:pt x="2340" y="4815"/>
                    </a:lnTo>
                    <a:lnTo>
                      <a:pt x="2598" y="5047"/>
                    </a:lnTo>
                    <a:lnTo>
                      <a:pt x="2857" y="5251"/>
                    </a:lnTo>
                    <a:lnTo>
                      <a:pt x="3115" y="5441"/>
                    </a:lnTo>
                    <a:lnTo>
                      <a:pt x="3360" y="5604"/>
                    </a:lnTo>
                    <a:lnTo>
                      <a:pt x="3619" y="5754"/>
                    </a:lnTo>
                    <a:lnTo>
                      <a:pt x="3918" y="5904"/>
                    </a:lnTo>
                    <a:lnTo>
                      <a:pt x="4122" y="5972"/>
                    </a:lnTo>
                    <a:lnTo>
                      <a:pt x="4326" y="6040"/>
                    </a:lnTo>
                    <a:lnTo>
                      <a:pt x="4503" y="6067"/>
                    </a:lnTo>
                    <a:lnTo>
                      <a:pt x="4680" y="6080"/>
                    </a:lnTo>
                    <a:lnTo>
                      <a:pt x="4843" y="6067"/>
                    </a:lnTo>
                    <a:lnTo>
                      <a:pt x="4979" y="6040"/>
                    </a:lnTo>
                    <a:lnTo>
                      <a:pt x="5115" y="5972"/>
                    </a:lnTo>
                    <a:lnTo>
                      <a:pt x="5224" y="5890"/>
                    </a:lnTo>
                    <a:lnTo>
                      <a:pt x="5278" y="5836"/>
                    </a:lnTo>
                    <a:lnTo>
                      <a:pt x="5333" y="5781"/>
                    </a:lnTo>
                    <a:lnTo>
                      <a:pt x="5387" y="5700"/>
                    </a:lnTo>
                    <a:lnTo>
                      <a:pt x="5414" y="5631"/>
                    </a:lnTo>
                    <a:lnTo>
                      <a:pt x="5441" y="5550"/>
                    </a:lnTo>
                    <a:lnTo>
                      <a:pt x="5469" y="5455"/>
                    </a:lnTo>
                    <a:lnTo>
                      <a:pt x="5496" y="5264"/>
                    </a:lnTo>
                    <a:lnTo>
                      <a:pt x="5496" y="5047"/>
                    </a:lnTo>
                    <a:lnTo>
                      <a:pt x="5455" y="4815"/>
                    </a:lnTo>
                    <a:lnTo>
                      <a:pt x="5401" y="4557"/>
                    </a:lnTo>
                    <a:lnTo>
                      <a:pt x="5305" y="4285"/>
                    </a:lnTo>
                    <a:lnTo>
                      <a:pt x="5197" y="4013"/>
                    </a:lnTo>
                    <a:lnTo>
                      <a:pt x="5074" y="3741"/>
                    </a:lnTo>
                    <a:lnTo>
                      <a:pt x="4924" y="3455"/>
                    </a:lnTo>
                    <a:lnTo>
                      <a:pt x="4748" y="3169"/>
                    </a:lnTo>
                    <a:lnTo>
                      <a:pt x="4571" y="2884"/>
                    </a:lnTo>
                    <a:lnTo>
                      <a:pt x="4367" y="2598"/>
                    </a:lnTo>
                    <a:lnTo>
                      <a:pt x="4136" y="2312"/>
                    </a:lnTo>
                    <a:lnTo>
                      <a:pt x="3904" y="2040"/>
                    </a:lnTo>
                    <a:lnTo>
                      <a:pt x="3659" y="1755"/>
                    </a:lnTo>
                    <a:lnTo>
                      <a:pt x="3415" y="1510"/>
                    </a:lnTo>
                    <a:lnTo>
                      <a:pt x="3156" y="1265"/>
                    </a:lnTo>
                    <a:lnTo>
                      <a:pt x="2898" y="1034"/>
                    </a:lnTo>
                    <a:lnTo>
                      <a:pt x="2639" y="830"/>
                    </a:lnTo>
                    <a:lnTo>
                      <a:pt x="2381" y="639"/>
                    </a:lnTo>
                    <a:lnTo>
                      <a:pt x="2136" y="476"/>
                    </a:lnTo>
                    <a:lnTo>
                      <a:pt x="1877" y="327"/>
                    </a:lnTo>
                    <a:lnTo>
                      <a:pt x="1619" y="204"/>
                    </a:lnTo>
                    <a:lnTo>
                      <a:pt x="1374" y="109"/>
                    </a:lnTo>
                    <a:lnTo>
                      <a:pt x="1143" y="41"/>
                    </a:lnTo>
                    <a:lnTo>
                      <a:pt x="939" y="0"/>
                    </a:ln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73" name="Google Shape;1173;p28"/>
              <p:cNvSpPr/>
              <p:nvPr/>
            </p:nvSpPr>
            <p:spPr>
              <a:xfrm>
                <a:off x="508061" y="2838721"/>
                <a:ext cx="222760" cy="90971"/>
              </a:xfrm>
              <a:custGeom>
                <a:avLst/>
                <a:gdLst/>
                <a:ahLst/>
                <a:cxnLst/>
                <a:rect l="l" t="t" r="r" b="b"/>
                <a:pathLst>
                  <a:path w="7564" h="3089" extrusionOk="0">
                    <a:moveTo>
                      <a:pt x="4068" y="327"/>
                    </a:moveTo>
                    <a:lnTo>
                      <a:pt x="4421" y="340"/>
                    </a:lnTo>
                    <a:lnTo>
                      <a:pt x="4748" y="354"/>
                    </a:lnTo>
                    <a:lnTo>
                      <a:pt x="5074" y="381"/>
                    </a:lnTo>
                    <a:lnTo>
                      <a:pt x="5387" y="422"/>
                    </a:lnTo>
                    <a:lnTo>
                      <a:pt x="5686" y="463"/>
                    </a:lnTo>
                    <a:lnTo>
                      <a:pt x="5972" y="531"/>
                    </a:lnTo>
                    <a:lnTo>
                      <a:pt x="6231" y="612"/>
                    </a:lnTo>
                    <a:lnTo>
                      <a:pt x="6530" y="721"/>
                    </a:lnTo>
                    <a:lnTo>
                      <a:pt x="6679" y="789"/>
                    </a:lnTo>
                    <a:lnTo>
                      <a:pt x="6815" y="871"/>
                    </a:lnTo>
                    <a:lnTo>
                      <a:pt x="6938" y="939"/>
                    </a:lnTo>
                    <a:lnTo>
                      <a:pt x="7033" y="1021"/>
                    </a:lnTo>
                    <a:lnTo>
                      <a:pt x="7115" y="1102"/>
                    </a:lnTo>
                    <a:lnTo>
                      <a:pt x="7169" y="1197"/>
                    </a:lnTo>
                    <a:lnTo>
                      <a:pt x="7210" y="1279"/>
                    </a:lnTo>
                    <a:lnTo>
                      <a:pt x="7224" y="1374"/>
                    </a:lnTo>
                    <a:lnTo>
                      <a:pt x="7210" y="1483"/>
                    </a:lnTo>
                    <a:lnTo>
                      <a:pt x="7169" y="1592"/>
                    </a:lnTo>
                    <a:lnTo>
                      <a:pt x="7101" y="1701"/>
                    </a:lnTo>
                    <a:lnTo>
                      <a:pt x="6992" y="1809"/>
                    </a:lnTo>
                    <a:lnTo>
                      <a:pt x="6856" y="1918"/>
                    </a:lnTo>
                    <a:lnTo>
                      <a:pt x="6707" y="2027"/>
                    </a:lnTo>
                    <a:lnTo>
                      <a:pt x="6516" y="2136"/>
                    </a:lnTo>
                    <a:lnTo>
                      <a:pt x="6312" y="2231"/>
                    </a:lnTo>
                    <a:lnTo>
                      <a:pt x="6067" y="2326"/>
                    </a:lnTo>
                    <a:lnTo>
                      <a:pt x="5809" y="2408"/>
                    </a:lnTo>
                    <a:lnTo>
                      <a:pt x="5537" y="2490"/>
                    </a:lnTo>
                    <a:lnTo>
                      <a:pt x="5238" y="2558"/>
                    </a:lnTo>
                    <a:lnTo>
                      <a:pt x="4911" y="2626"/>
                    </a:lnTo>
                    <a:lnTo>
                      <a:pt x="4571" y="2680"/>
                    </a:lnTo>
                    <a:lnTo>
                      <a:pt x="4217" y="2721"/>
                    </a:lnTo>
                    <a:lnTo>
                      <a:pt x="3836" y="2748"/>
                    </a:lnTo>
                    <a:lnTo>
                      <a:pt x="3143" y="2748"/>
                    </a:lnTo>
                    <a:lnTo>
                      <a:pt x="2816" y="2734"/>
                    </a:lnTo>
                    <a:lnTo>
                      <a:pt x="2490" y="2707"/>
                    </a:lnTo>
                    <a:lnTo>
                      <a:pt x="2177" y="2666"/>
                    </a:lnTo>
                    <a:lnTo>
                      <a:pt x="1878" y="2612"/>
                    </a:lnTo>
                    <a:lnTo>
                      <a:pt x="1592" y="2558"/>
                    </a:lnTo>
                    <a:lnTo>
                      <a:pt x="1334" y="2476"/>
                    </a:lnTo>
                    <a:lnTo>
                      <a:pt x="1116" y="2394"/>
                    </a:lnTo>
                    <a:lnTo>
                      <a:pt x="912" y="2313"/>
                    </a:lnTo>
                    <a:lnTo>
                      <a:pt x="749" y="2231"/>
                    </a:lnTo>
                    <a:lnTo>
                      <a:pt x="613" y="2136"/>
                    </a:lnTo>
                    <a:lnTo>
                      <a:pt x="490" y="2027"/>
                    </a:lnTo>
                    <a:lnTo>
                      <a:pt x="409" y="1932"/>
                    </a:lnTo>
                    <a:lnTo>
                      <a:pt x="354" y="1823"/>
                    </a:lnTo>
                    <a:lnTo>
                      <a:pt x="341" y="1714"/>
                    </a:lnTo>
                    <a:lnTo>
                      <a:pt x="354" y="1605"/>
                    </a:lnTo>
                    <a:lnTo>
                      <a:pt x="395" y="1497"/>
                    </a:lnTo>
                    <a:lnTo>
                      <a:pt x="463" y="1388"/>
                    </a:lnTo>
                    <a:lnTo>
                      <a:pt x="558" y="1279"/>
                    </a:lnTo>
                    <a:lnTo>
                      <a:pt x="694" y="1170"/>
                    </a:lnTo>
                    <a:lnTo>
                      <a:pt x="857" y="1061"/>
                    </a:lnTo>
                    <a:lnTo>
                      <a:pt x="1034" y="953"/>
                    </a:lnTo>
                    <a:lnTo>
                      <a:pt x="1252" y="857"/>
                    </a:lnTo>
                    <a:lnTo>
                      <a:pt x="1497" y="762"/>
                    </a:lnTo>
                    <a:lnTo>
                      <a:pt x="1769" y="667"/>
                    </a:lnTo>
                    <a:lnTo>
                      <a:pt x="2068" y="585"/>
                    </a:lnTo>
                    <a:lnTo>
                      <a:pt x="2367" y="517"/>
                    </a:lnTo>
                    <a:lnTo>
                      <a:pt x="2694" y="449"/>
                    </a:lnTo>
                    <a:lnTo>
                      <a:pt x="3034" y="408"/>
                    </a:lnTo>
                    <a:lnTo>
                      <a:pt x="3374" y="368"/>
                    </a:lnTo>
                    <a:lnTo>
                      <a:pt x="3728" y="340"/>
                    </a:lnTo>
                    <a:lnTo>
                      <a:pt x="4068" y="327"/>
                    </a:lnTo>
                    <a:close/>
                    <a:moveTo>
                      <a:pt x="4068" y="0"/>
                    </a:moveTo>
                    <a:lnTo>
                      <a:pt x="3700" y="14"/>
                    </a:lnTo>
                    <a:lnTo>
                      <a:pt x="3333" y="41"/>
                    </a:lnTo>
                    <a:lnTo>
                      <a:pt x="2980" y="68"/>
                    </a:lnTo>
                    <a:lnTo>
                      <a:pt x="2639" y="123"/>
                    </a:lnTo>
                    <a:lnTo>
                      <a:pt x="2299" y="191"/>
                    </a:lnTo>
                    <a:lnTo>
                      <a:pt x="1973" y="259"/>
                    </a:lnTo>
                    <a:lnTo>
                      <a:pt x="1674" y="354"/>
                    </a:lnTo>
                    <a:lnTo>
                      <a:pt x="1388" y="449"/>
                    </a:lnTo>
                    <a:lnTo>
                      <a:pt x="1116" y="558"/>
                    </a:lnTo>
                    <a:lnTo>
                      <a:pt x="857" y="680"/>
                    </a:lnTo>
                    <a:lnTo>
                      <a:pt x="626" y="816"/>
                    </a:lnTo>
                    <a:lnTo>
                      <a:pt x="436" y="953"/>
                    </a:lnTo>
                    <a:lnTo>
                      <a:pt x="273" y="1102"/>
                    </a:lnTo>
                    <a:lnTo>
                      <a:pt x="150" y="1252"/>
                    </a:lnTo>
                    <a:lnTo>
                      <a:pt x="109" y="1333"/>
                    </a:lnTo>
                    <a:lnTo>
                      <a:pt x="69" y="1401"/>
                    </a:lnTo>
                    <a:lnTo>
                      <a:pt x="41" y="1483"/>
                    </a:lnTo>
                    <a:lnTo>
                      <a:pt x="14" y="1565"/>
                    </a:lnTo>
                    <a:lnTo>
                      <a:pt x="1" y="1646"/>
                    </a:lnTo>
                    <a:lnTo>
                      <a:pt x="1" y="1728"/>
                    </a:lnTo>
                    <a:lnTo>
                      <a:pt x="28" y="1864"/>
                    </a:lnTo>
                    <a:lnTo>
                      <a:pt x="69" y="2000"/>
                    </a:lnTo>
                    <a:lnTo>
                      <a:pt x="150" y="2136"/>
                    </a:lnTo>
                    <a:lnTo>
                      <a:pt x="245" y="2258"/>
                    </a:lnTo>
                    <a:lnTo>
                      <a:pt x="381" y="2367"/>
                    </a:lnTo>
                    <a:lnTo>
                      <a:pt x="531" y="2476"/>
                    </a:lnTo>
                    <a:lnTo>
                      <a:pt x="708" y="2585"/>
                    </a:lnTo>
                    <a:lnTo>
                      <a:pt x="912" y="2680"/>
                    </a:lnTo>
                    <a:lnTo>
                      <a:pt x="1225" y="2789"/>
                    </a:lnTo>
                    <a:lnTo>
                      <a:pt x="1497" y="2870"/>
                    </a:lnTo>
                    <a:lnTo>
                      <a:pt x="1796" y="2938"/>
                    </a:lnTo>
                    <a:lnTo>
                      <a:pt x="2109" y="2993"/>
                    </a:lnTo>
                    <a:lnTo>
                      <a:pt x="2435" y="3034"/>
                    </a:lnTo>
                    <a:lnTo>
                      <a:pt x="2775" y="3074"/>
                    </a:lnTo>
                    <a:lnTo>
                      <a:pt x="3129" y="3088"/>
                    </a:lnTo>
                    <a:lnTo>
                      <a:pt x="3496" y="3088"/>
                    </a:lnTo>
                    <a:lnTo>
                      <a:pt x="3864" y="3074"/>
                    </a:lnTo>
                    <a:lnTo>
                      <a:pt x="4231" y="3047"/>
                    </a:lnTo>
                    <a:lnTo>
                      <a:pt x="4585" y="3006"/>
                    </a:lnTo>
                    <a:lnTo>
                      <a:pt x="4925" y="2966"/>
                    </a:lnTo>
                    <a:lnTo>
                      <a:pt x="5265" y="2898"/>
                    </a:lnTo>
                    <a:lnTo>
                      <a:pt x="5591" y="2830"/>
                    </a:lnTo>
                    <a:lnTo>
                      <a:pt x="5890" y="2734"/>
                    </a:lnTo>
                    <a:lnTo>
                      <a:pt x="6176" y="2639"/>
                    </a:lnTo>
                    <a:lnTo>
                      <a:pt x="6448" y="2530"/>
                    </a:lnTo>
                    <a:lnTo>
                      <a:pt x="6707" y="2408"/>
                    </a:lnTo>
                    <a:lnTo>
                      <a:pt x="6938" y="2272"/>
                    </a:lnTo>
                    <a:lnTo>
                      <a:pt x="7128" y="2136"/>
                    </a:lnTo>
                    <a:lnTo>
                      <a:pt x="7292" y="1986"/>
                    </a:lnTo>
                    <a:lnTo>
                      <a:pt x="7414" y="1837"/>
                    </a:lnTo>
                    <a:lnTo>
                      <a:pt x="7455" y="1755"/>
                    </a:lnTo>
                    <a:lnTo>
                      <a:pt x="7496" y="1673"/>
                    </a:lnTo>
                    <a:lnTo>
                      <a:pt x="7523" y="1592"/>
                    </a:lnTo>
                    <a:lnTo>
                      <a:pt x="7550" y="1510"/>
                    </a:lnTo>
                    <a:lnTo>
                      <a:pt x="7564" y="1429"/>
                    </a:lnTo>
                    <a:lnTo>
                      <a:pt x="7564" y="1347"/>
                    </a:lnTo>
                    <a:lnTo>
                      <a:pt x="7550" y="1265"/>
                    </a:lnTo>
                    <a:lnTo>
                      <a:pt x="7536" y="1197"/>
                    </a:lnTo>
                    <a:lnTo>
                      <a:pt x="7509" y="1116"/>
                    </a:lnTo>
                    <a:lnTo>
                      <a:pt x="7468" y="1034"/>
                    </a:lnTo>
                    <a:lnTo>
                      <a:pt x="7414" y="966"/>
                    </a:lnTo>
                    <a:lnTo>
                      <a:pt x="7360" y="884"/>
                    </a:lnTo>
                    <a:lnTo>
                      <a:pt x="7224" y="748"/>
                    </a:lnTo>
                    <a:lnTo>
                      <a:pt x="7060" y="612"/>
                    </a:lnTo>
                    <a:lnTo>
                      <a:pt x="6843" y="504"/>
                    </a:lnTo>
                    <a:lnTo>
                      <a:pt x="6611" y="395"/>
                    </a:lnTo>
                    <a:lnTo>
                      <a:pt x="6339" y="286"/>
                    </a:lnTo>
                    <a:lnTo>
                      <a:pt x="6054" y="204"/>
                    </a:lnTo>
                    <a:lnTo>
                      <a:pt x="5768" y="136"/>
                    </a:lnTo>
                    <a:lnTo>
                      <a:pt x="5455" y="82"/>
                    </a:lnTo>
                    <a:lnTo>
                      <a:pt x="5129" y="41"/>
                    </a:lnTo>
                    <a:lnTo>
                      <a:pt x="4789" y="14"/>
                    </a:lnTo>
                    <a:lnTo>
                      <a:pt x="4435" y="0"/>
                    </a:ln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74" name="Google Shape;1174;p28"/>
              <p:cNvSpPr/>
              <p:nvPr/>
            </p:nvSpPr>
            <p:spPr>
              <a:xfrm>
                <a:off x="594999" y="2859543"/>
                <a:ext cx="48887" cy="48916"/>
              </a:xfrm>
              <a:custGeom>
                <a:avLst/>
                <a:gdLst/>
                <a:ahLst/>
                <a:cxnLst/>
                <a:rect l="l" t="t" r="r" b="b"/>
                <a:pathLst>
                  <a:path w="1660" h="1661" extrusionOk="0">
                    <a:moveTo>
                      <a:pt x="830" y="1"/>
                    </a:moveTo>
                    <a:lnTo>
                      <a:pt x="667" y="28"/>
                    </a:lnTo>
                    <a:lnTo>
                      <a:pt x="517" y="69"/>
                    </a:lnTo>
                    <a:lnTo>
                      <a:pt x="381" y="137"/>
                    </a:lnTo>
                    <a:lnTo>
                      <a:pt x="259" y="246"/>
                    </a:lnTo>
                    <a:lnTo>
                      <a:pt x="191" y="300"/>
                    </a:lnTo>
                    <a:lnTo>
                      <a:pt x="150" y="368"/>
                    </a:lnTo>
                    <a:lnTo>
                      <a:pt x="109" y="436"/>
                    </a:lnTo>
                    <a:lnTo>
                      <a:pt x="68" y="504"/>
                    </a:lnTo>
                    <a:lnTo>
                      <a:pt x="41" y="586"/>
                    </a:lnTo>
                    <a:lnTo>
                      <a:pt x="14" y="667"/>
                    </a:lnTo>
                    <a:lnTo>
                      <a:pt x="0" y="749"/>
                    </a:lnTo>
                    <a:lnTo>
                      <a:pt x="0" y="830"/>
                    </a:lnTo>
                    <a:lnTo>
                      <a:pt x="14" y="994"/>
                    </a:lnTo>
                    <a:lnTo>
                      <a:pt x="55" y="1143"/>
                    </a:lnTo>
                    <a:lnTo>
                      <a:pt x="136" y="1293"/>
                    </a:lnTo>
                    <a:lnTo>
                      <a:pt x="232" y="1415"/>
                    </a:lnTo>
                    <a:lnTo>
                      <a:pt x="286" y="1470"/>
                    </a:lnTo>
                    <a:lnTo>
                      <a:pt x="354" y="1511"/>
                    </a:lnTo>
                    <a:lnTo>
                      <a:pt x="422" y="1565"/>
                    </a:lnTo>
                    <a:lnTo>
                      <a:pt x="504" y="1592"/>
                    </a:lnTo>
                    <a:lnTo>
                      <a:pt x="585" y="1633"/>
                    </a:lnTo>
                    <a:lnTo>
                      <a:pt x="667" y="1647"/>
                    </a:lnTo>
                    <a:lnTo>
                      <a:pt x="748" y="1660"/>
                    </a:lnTo>
                    <a:lnTo>
                      <a:pt x="830" y="1660"/>
                    </a:lnTo>
                    <a:lnTo>
                      <a:pt x="980" y="1647"/>
                    </a:lnTo>
                    <a:lnTo>
                      <a:pt x="1143" y="1606"/>
                    </a:lnTo>
                    <a:lnTo>
                      <a:pt x="1279" y="1538"/>
                    </a:lnTo>
                    <a:lnTo>
                      <a:pt x="1401" y="1429"/>
                    </a:lnTo>
                    <a:lnTo>
                      <a:pt x="1456" y="1375"/>
                    </a:lnTo>
                    <a:lnTo>
                      <a:pt x="1510" y="1307"/>
                    </a:lnTo>
                    <a:lnTo>
                      <a:pt x="1551" y="1238"/>
                    </a:lnTo>
                    <a:lnTo>
                      <a:pt x="1592" y="1157"/>
                    </a:lnTo>
                    <a:lnTo>
                      <a:pt x="1619" y="1075"/>
                    </a:lnTo>
                    <a:lnTo>
                      <a:pt x="1646" y="1007"/>
                    </a:lnTo>
                    <a:lnTo>
                      <a:pt x="1660" y="926"/>
                    </a:lnTo>
                    <a:lnTo>
                      <a:pt x="1660" y="844"/>
                    </a:lnTo>
                    <a:lnTo>
                      <a:pt x="1646" y="681"/>
                    </a:lnTo>
                    <a:lnTo>
                      <a:pt x="1592" y="531"/>
                    </a:lnTo>
                    <a:lnTo>
                      <a:pt x="1524" y="382"/>
                    </a:lnTo>
                    <a:lnTo>
                      <a:pt x="1429" y="259"/>
                    </a:lnTo>
                    <a:lnTo>
                      <a:pt x="1361" y="205"/>
                    </a:lnTo>
                    <a:lnTo>
                      <a:pt x="1306" y="150"/>
                    </a:lnTo>
                    <a:lnTo>
                      <a:pt x="1225" y="109"/>
                    </a:lnTo>
                    <a:lnTo>
                      <a:pt x="1157" y="69"/>
                    </a:lnTo>
                    <a:lnTo>
                      <a:pt x="1075" y="41"/>
                    </a:lnTo>
                    <a:lnTo>
                      <a:pt x="993" y="28"/>
                    </a:lnTo>
                    <a:lnTo>
                      <a:pt x="912" y="14"/>
                    </a:lnTo>
                    <a:lnTo>
                      <a:pt x="830" y="1"/>
                    </a:ln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75" name="Google Shape;1175;p28"/>
              <p:cNvSpPr/>
              <p:nvPr/>
            </p:nvSpPr>
            <p:spPr>
              <a:xfrm>
                <a:off x="661086" y="2790658"/>
                <a:ext cx="28890" cy="28449"/>
              </a:xfrm>
              <a:custGeom>
                <a:avLst/>
                <a:gdLst/>
                <a:ahLst/>
                <a:cxnLst/>
                <a:rect l="l" t="t" r="r" b="b"/>
                <a:pathLst>
                  <a:path w="981" h="966" extrusionOk="0">
                    <a:moveTo>
                      <a:pt x="395" y="0"/>
                    </a:moveTo>
                    <a:lnTo>
                      <a:pt x="314" y="27"/>
                    </a:lnTo>
                    <a:lnTo>
                      <a:pt x="232" y="68"/>
                    </a:lnTo>
                    <a:lnTo>
                      <a:pt x="150" y="136"/>
                    </a:lnTo>
                    <a:lnTo>
                      <a:pt x="96" y="204"/>
                    </a:lnTo>
                    <a:lnTo>
                      <a:pt x="42" y="286"/>
                    </a:lnTo>
                    <a:lnTo>
                      <a:pt x="14" y="381"/>
                    </a:lnTo>
                    <a:lnTo>
                      <a:pt x="1" y="476"/>
                    </a:lnTo>
                    <a:lnTo>
                      <a:pt x="14" y="571"/>
                    </a:lnTo>
                    <a:lnTo>
                      <a:pt x="42" y="667"/>
                    </a:lnTo>
                    <a:lnTo>
                      <a:pt x="82" y="748"/>
                    </a:lnTo>
                    <a:lnTo>
                      <a:pt x="137" y="816"/>
                    </a:lnTo>
                    <a:lnTo>
                      <a:pt x="218" y="884"/>
                    </a:lnTo>
                    <a:lnTo>
                      <a:pt x="300" y="925"/>
                    </a:lnTo>
                    <a:lnTo>
                      <a:pt x="395" y="966"/>
                    </a:lnTo>
                    <a:lnTo>
                      <a:pt x="586" y="966"/>
                    </a:lnTo>
                    <a:lnTo>
                      <a:pt x="681" y="939"/>
                    </a:lnTo>
                    <a:lnTo>
                      <a:pt x="762" y="884"/>
                    </a:lnTo>
                    <a:lnTo>
                      <a:pt x="830" y="830"/>
                    </a:lnTo>
                    <a:lnTo>
                      <a:pt x="899" y="762"/>
                    </a:lnTo>
                    <a:lnTo>
                      <a:pt x="939" y="667"/>
                    </a:lnTo>
                    <a:lnTo>
                      <a:pt x="967" y="585"/>
                    </a:lnTo>
                    <a:lnTo>
                      <a:pt x="980" y="490"/>
                    </a:lnTo>
                    <a:lnTo>
                      <a:pt x="967" y="394"/>
                    </a:lnTo>
                    <a:lnTo>
                      <a:pt x="939" y="299"/>
                    </a:lnTo>
                    <a:lnTo>
                      <a:pt x="899" y="218"/>
                    </a:lnTo>
                    <a:lnTo>
                      <a:pt x="844" y="150"/>
                    </a:lnTo>
                    <a:lnTo>
                      <a:pt x="776" y="82"/>
                    </a:lnTo>
                    <a:lnTo>
                      <a:pt x="681" y="27"/>
                    </a:lnTo>
                    <a:lnTo>
                      <a:pt x="586" y="0"/>
                    </a:ln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76" name="Google Shape;1176;p28"/>
              <p:cNvSpPr/>
              <p:nvPr/>
            </p:nvSpPr>
            <p:spPr>
              <a:xfrm>
                <a:off x="506471" y="2860750"/>
                <a:ext cx="28449" cy="28861"/>
              </a:xfrm>
              <a:custGeom>
                <a:avLst/>
                <a:gdLst/>
                <a:ahLst/>
                <a:cxnLst/>
                <a:rect l="l" t="t" r="r" b="b"/>
                <a:pathLst>
                  <a:path w="966" h="980" extrusionOk="0">
                    <a:moveTo>
                      <a:pt x="490" y="0"/>
                    </a:moveTo>
                    <a:lnTo>
                      <a:pt x="395" y="14"/>
                    </a:lnTo>
                    <a:lnTo>
                      <a:pt x="299" y="41"/>
                    </a:lnTo>
                    <a:lnTo>
                      <a:pt x="218" y="82"/>
                    </a:lnTo>
                    <a:lnTo>
                      <a:pt x="150" y="136"/>
                    </a:lnTo>
                    <a:lnTo>
                      <a:pt x="82" y="218"/>
                    </a:lnTo>
                    <a:lnTo>
                      <a:pt x="27" y="300"/>
                    </a:lnTo>
                    <a:lnTo>
                      <a:pt x="0" y="395"/>
                    </a:lnTo>
                    <a:lnTo>
                      <a:pt x="0" y="490"/>
                    </a:lnTo>
                    <a:lnTo>
                      <a:pt x="0" y="585"/>
                    </a:lnTo>
                    <a:lnTo>
                      <a:pt x="27" y="667"/>
                    </a:lnTo>
                    <a:lnTo>
                      <a:pt x="68" y="762"/>
                    </a:lnTo>
                    <a:lnTo>
                      <a:pt x="136" y="830"/>
                    </a:lnTo>
                    <a:lnTo>
                      <a:pt x="204" y="898"/>
                    </a:lnTo>
                    <a:lnTo>
                      <a:pt x="286" y="939"/>
                    </a:lnTo>
                    <a:lnTo>
                      <a:pt x="381" y="966"/>
                    </a:lnTo>
                    <a:lnTo>
                      <a:pt x="476" y="980"/>
                    </a:lnTo>
                    <a:lnTo>
                      <a:pt x="571" y="966"/>
                    </a:lnTo>
                    <a:lnTo>
                      <a:pt x="667" y="939"/>
                    </a:lnTo>
                    <a:lnTo>
                      <a:pt x="748" y="898"/>
                    </a:lnTo>
                    <a:lnTo>
                      <a:pt x="816" y="844"/>
                    </a:lnTo>
                    <a:lnTo>
                      <a:pt x="884" y="762"/>
                    </a:lnTo>
                    <a:lnTo>
                      <a:pt x="925" y="681"/>
                    </a:lnTo>
                    <a:lnTo>
                      <a:pt x="966" y="585"/>
                    </a:lnTo>
                    <a:lnTo>
                      <a:pt x="966" y="490"/>
                    </a:lnTo>
                    <a:lnTo>
                      <a:pt x="966" y="395"/>
                    </a:lnTo>
                    <a:lnTo>
                      <a:pt x="939" y="313"/>
                    </a:lnTo>
                    <a:lnTo>
                      <a:pt x="898" y="232"/>
                    </a:lnTo>
                    <a:lnTo>
                      <a:pt x="830" y="150"/>
                    </a:lnTo>
                    <a:lnTo>
                      <a:pt x="762" y="96"/>
                    </a:lnTo>
                    <a:lnTo>
                      <a:pt x="667" y="41"/>
                    </a:lnTo>
                    <a:lnTo>
                      <a:pt x="585" y="14"/>
                    </a:lnTo>
                    <a:lnTo>
                      <a:pt x="490" y="0"/>
                    </a:ln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002060"/>
                  </a:solidFill>
                </a:endParaRPr>
              </a:p>
            </p:txBody>
          </p:sp>
          <p:sp>
            <p:nvSpPr>
              <p:cNvPr id="1177" name="Google Shape;1177;p28"/>
              <p:cNvSpPr/>
              <p:nvPr/>
            </p:nvSpPr>
            <p:spPr>
              <a:xfrm>
                <a:off x="678315" y="2916441"/>
                <a:ext cx="28478" cy="28861"/>
              </a:xfrm>
              <a:custGeom>
                <a:avLst/>
                <a:gdLst/>
                <a:ahLst/>
                <a:cxnLst/>
                <a:rect l="l" t="t" r="r" b="b"/>
                <a:pathLst>
                  <a:path w="967" h="980" extrusionOk="0">
                    <a:moveTo>
                      <a:pt x="490" y="0"/>
                    </a:moveTo>
                    <a:lnTo>
                      <a:pt x="395" y="14"/>
                    </a:lnTo>
                    <a:lnTo>
                      <a:pt x="300" y="41"/>
                    </a:lnTo>
                    <a:lnTo>
                      <a:pt x="218" y="82"/>
                    </a:lnTo>
                    <a:lnTo>
                      <a:pt x="150" y="136"/>
                    </a:lnTo>
                    <a:lnTo>
                      <a:pt x="82" y="218"/>
                    </a:lnTo>
                    <a:lnTo>
                      <a:pt x="41" y="299"/>
                    </a:lnTo>
                    <a:lnTo>
                      <a:pt x="1" y="395"/>
                    </a:lnTo>
                    <a:lnTo>
                      <a:pt x="1" y="490"/>
                    </a:lnTo>
                    <a:lnTo>
                      <a:pt x="1" y="585"/>
                    </a:lnTo>
                    <a:lnTo>
                      <a:pt x="28" y="680"/>
                    </a:lnTo>
                    <a:lnTo>
                      <a:pt x="82" y="762"/>
                    </a:lnTo>
                    <a:lnTo>
                      <a:pt x="137" y="830"/>
                    </a:lnTo>
                    <a:lnTo>
                      <a:pt x="205" y="898"/>
                    </a:lnTo>
                    <a:lnTo>
                      <a:pt x="300" y="939"/>
                    </a:lnTo>
                    <a:lnTo>
                      <a:pt x="382" y="966"/>
                    </a:lnTo>
                    <a:lnTo>
                      <a:pt x="477" y="980"/>
                    </a:lnTo>
                    <a:lnTo>
                      <a:pt x="572" y="966"/>
                    </a:lnTo>
                    <a:lnTo>
                      <a:pt x="667" y="939"/>
                    </a:lnTo>
                    <a:lnTo>
                      <a:pt x="749" y="898"/>
                    </a:lnTo>
                    <a:lnTo>
                      <a:pt x="817" y="844"/>
                    </a:lnTo>
                    <a:lnTo>
                      <a:pt x="885" y="776"/>
                    </a:lnTo>
                    <a:lnTo>
                      <a:pt x="939" y="680"/>
                    </a:lnTo>
                    <a:lnTo>
                      <a:pt x="966" y="585"/>
                    </a:lnTo>
                    <a:lnTo>
                      <a:pt x="966" y="490"/>
                    </a:lnTo>
                    <a:lnTo>
                      <a:pt x="966" y="395"/>
                    </a:lnTo>
                    <a:lnTo>
                      <a:pt x="939" y="313"/>
                    </a:lnTo>
                    <a:lnTo>
                      <a:pt x="898" y="231"/>
                    </a:lnTo>
                    <a:lnTo>
                      <a:pt x="830" y="150"/>
                    </a:lnTo>
                    <a:lnTo>
                      <a:pt x="762" y="95"/>
                    </a:lnTo>
                    <a:lnTo>
                      <a:pt x="681" y="41"/>
                    </a:lnTo>
                    <a:lnTo>
                      <a:pt x="586" y="14"/>
                    </a:lnTo>
                    <a:lnTo>
                      <a:pt x="490" y="0"/>
                    </a:ln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002060"/>
                  </a:solidFill>
                </a:endParaRPr>
              </a:p>
            </p:txBody>
          </p:sp>
        </p:grpSp>
        <p:sp>
          <p:nvSpPr>
            <p:cNvPr id="1099" name="Google Shape;1099;p28"/>
            <p:cNvSpPr/>
            <p:nvPr/>
          </p:nvSpPr>
          <p:spPr>
            <a:xfrm>
              <a:off x="3542850" y="2749725"/>
              <a:ext cx="126000" cy="126000"/>
            </a:xfrm>
            <a:prstGeom prst="ellipse">
              <a:avLst/>
            </a:prstGeom>
            <a:noFill/>
            <a:ln>
              <a:noFill/>
            </a:ln>
          </p:spPr>
          <p:txBody>
            <a:bodyPr spcFirstLastPara="1" wrap="square" lIns="121900" tIns="121900" rIns="121900" bIns="121900" anchor="ctr" anchorCtr="0">
              <a:noAutofit/>
            </a:bodyPr>
            <a:lstStyle/>
            <a:p>
              <a:endParaRPr sz="2400">
                <a:solidFill>
                  <a:srgbClr val="002060"/>
                </a:solidFill>
              </a:endParaRPr>
            </a:p>
          </p:txBody>
        </p:sp>
        <p:sp>
          <p:nvSpPr>
            <p:cNvPr id="1101" name="Google Shape;1101;p28"/>
            <p:cNvSpPr/>
            <p:nvPr/>
          </p:nvSpPr>
          <p:spPr>
            <a:xfrm>
              <a:off x="5475175" y="2749725"/>
              <a:ext cx="126000" cy="126000"/>
            </a:xfrm>
            <a:prstGeom prst="ellipse">
              <a:avLst/>
            </a:prstGeom>
            <a:noFill/>
            <a:ln>
              <a:noFill/>
            </a:ln>
          </p:spPr>
          <p:txBody>
            <a:bodyPr spcFirstLastPara="1" wrap="square" lIns="121900" tIns="121900" rIns="121900" bIns="121900" anchor="ctr" anchorCtr="0">
              <a:noAutofit/>
            </a:bodyPr>
            <a:lstStyle/>
            <a:p>
              <a:endParaRPr sz="2400">
                <a:solidFill>
                  <a:srgbClr val="002060"/>
                </a:solidFill>
              </a:endParaRPr>
            </a:p>
          </p:txBody>
        </p:sp>
        <p:sp>
          <p:nvSpPr>
            <p:cNvPr id="1178" name="Google Shape;1178;p28"/>
            <p:cNvSpPr/>
            <p:nvPr/>
          </p:nvSpPr>
          <p:spPr>
            <a:xfrm>
              <a:off x="5160850" y="1646150"/>
              <a:ext cx="126000" cy="126000"/>
            </a:xfrm>
            <a:prstGeom prst="ellipse">
              <a:avLst/>
            </a:prstGeom>
            <a:noFill/>
            <a:ln>
              <a:noFill/>
            </a:ln>
          </p:spPr>
          <p:txBody>
            <a:bodyPr spcFirstLastPara="1" wrap="square" lIns="121900" tIns="121900" rIns="121900" bIns="121900" anchor="ctr" anchorCtr="0">
              <a:noAutofit/>
            </a:bodyPr>
            <a:lstStyle/>
            <a:p>
              <a:endParaRPr sz="2400">
                <a:solidFill>
                  <a:srgbClr val="002060"/>
                </a:solidFill>
              </a:endParaRPr>
            </a:p>
          </p:txBody>
        </p:sp>
      </p:grpSp>
      <p:sp>
        <p:nvSpPr>
          <p:cNvPr id="102" name="Google Shape;575;p20">
            <a:extLst>
              <a:ext uri="{FF2B5EF4-FFF2-40B4-BE49-F238E27FC236}">
                <a16:creationId xmlns:a16="http://schemas.microsoft.com/office/drawing/2014/main" id="{14C6B125-3371-AA44-9ACB-EE04565A12AE}"/>
              </a:ext>
            </a:extLst>
          </p:cNvPr>
          <p:cNvSpPr/>
          <p:nvPr/>
        </p:nvSpPr>
        <p:spPr>
          <a:xfrm>
            <a:off x="400152" y="1510571"/>
            <a:ext cx="806000" cy="806000"/>
          </a:xfrm>
          <a:prstGeom prst="ellipse">
            <a:avLst/>
          </a:prstGeom>
          <a:solidFill>
            <a:srgbClr val="FF0000"/>
          </a:solidFill>
          <a:ln>
            <a:noFill/>
          </a:ln>
        </p:spPr>
        <p:txBody>
          <a:bodyPr spcFirstLastPara="1" wrap="square" lIns="121900" tIns="121900" rIns="121900" bIns="121900" anchor="ctr" anchorCtr="0">
            <a:noAutofit/>
          </a:bodyPr>
          <a:lstStyle/>
          <a:p>
            <a:pPr algn="ctr"/>
            <a:r>
              <a:rPr lang="en" sz="2400" b="1" dirty="0">
                <a:solidFill>
                  <a:schemeClr val="bg1"/>
                </a:solidFill>
                <a:latin typeface="Fira Sans Extra Condensed"/>
                <a:ea typeface="Fira Sans Extra Condensed"/>
                <a:cs typeface="Fira Sans Extra Condensed"/>
                <a:sym typeface="Fira Sans Extra Condensed"/>
              </a:rPr>
              <a:t>03</a:t>
            </a:r>
            <a:endParaRPr sz="2400" b="1" dirty="0">
              <a:solidFill>
                <a:schemeClr val="bg1"/>
              </a:solidFill>
              <a:latin typeface="Fira Sans Extra Condensed"/>
              <a:ea typeface="Fira Sans Extra Condensed"/>
              <a:cs typeface="Fira Sans Extra Condensed"/>
              <a:sym typeface="Fira Sans Extra Condensed"/>
            </a:endParaRPr>
          </a:p>
        </p:txBody>
      </p:sp>
      <p:sp>
        <p:nvSpPr>
          <p:cNvPr id="7" name="Google Shape;1090;p28">
            <a:extLst>
              <a:ext uri="{FF2B5EF4-FFF2-40B4-BE49-F238E27FC236}">
                <a16:creationId xmlns:a16="http://schemas.microsoft.com/office/drawing/2014/main" id="{C5082365-CCD2-C536-C382-582FFD29612E}"/>
              </a:ext>
            </a:extLst>
          </p:cNvPr>
          <p:cNvSpPr txBox="1"/>
          <p:nvPr/>
        </p:nvSpPr>
        <p:spPr>
          <a:xfrm>
            <a:off x="1216202" y="2845911"/>
            <a:ext cx="7955948" cy="442400"/>
          </a:xfrm>
          <a:prstGeom prst="rect">
            <a:avLst/>
          </a:prstGeom>
          <a:noFill/>
          <a:ln>
            <a:noFill/>
          </a:ln>
        </p:spPr>
        <p:txBody>
          <a:bodyPr spcFirstLastPara="1" wrap="square" lIns="121900" tIns="121900" rIns="121900" bIns="121900" anchor="ctr" anchorCtr="0">
            <a:noAutofit/>
          </a:bodyPr>
          <a:lstStyle/>
          <a:p>
            <a:r>
              <a:rPr lang="en" sz="2400" b="1" dirty="0">
                <a:solidFill>
                  <a:srgbClr val="002060"/>
                </a:solidFill>
                <a:latin typeface="Fira Sans Extra Condensed"/>
                <a:ea typeface="Fira Sans Extra Condensed"/>
                <a:cs typeface="Fira Sans Extra Condensed"/>
                <a:sym typeface="Fira Sans Extra Condensed"/>
              </a:rPr>
              <a:t>Example</a:t>
            </a:r>
            <a:endParaRPr sz="2400" b="1" dirty="0">
              <a:solidFill>
                <a:srgbClr val="002060"/>
              </a:solidFill>
              <a:latin typeface="Fira Sans Extra Condensed"/>
              <a:ea typeface="Fira Sans Extra Condensed"/>
              <a:cs typeface="Fira Sans Extra Condensed"/>
              <a:sym typeface="Fira Sans Extra Condensed"/>
            </a:endParaRPr>
          </a:p>
        </p:txBody>
      </p:sp>
      <p:sp>
        <p:nvSpPr>
          <p:cNvPr id="8" name="Google Shape;1091;p28">
            <a:extLst>
              <a:ext uri="{FF2B5EF4-FFF2-40B4-BE49-F238E27FC236}">
                <a16:creationId xmlns:a16="http://schemas.microsoft.com/office/drawing/2014/main" id="{DB43F653-A0BF-4C11-79D6-1900881A0AC7}"/>
              </a:ext>
            </a:extLst>
          </p:cNvPr>
          <p:cNvSpPr txBox="1"/>
          <p:nvPr/>
        </p:nvSpPr>
        <p:spPr>
          <a:xfrm>
            <a:off x="1206152" y="3212656"/>
            <a:ext cx="7416077" cy="442400"/>
          </a:xfrm>
          <a:prstGeom prst="rect">
            <a:avLst/>
          </a:prstGeom>
          <a:noFill/>
          <a:ln>
            <a:noFill/>
          </a:ln>
        </p:spPr>
        <p:txBody>
          <a:bodyPr spcFirstLastPara="1" wrap="square" lIns="121900" tIns="121900" rIns="121900" bIns="121900" anchor="ctr" anchorCtr="0">
            <a:noAutofit/>
          </a:bodyPr>
          <a:lstStyle/>
          <a:p>
            <a:r>
              <a:rPr lang="en-US" sz="1600" dirty="0">
                <a:solidFill>
                  <a:schemeClr val="accent3">
                    <a:lumMod val="50000"/>
                  </a:schemeClr>
                </a:solidFill>
                <a:latin typeface="Consolas" panose="020B0609020204030204" pitchFamily="49" charset="0"/>
              </a:rPr>
              <a:t>2.0, 3.6666, 555.5555555</a:t>
            </a:r>
          </a:p>
        </p:txBody>
      </p:sp>
      <p:sp>
        <p:nvSpPr>
          <p:cNvPr id="9" name="Google Shape;1084;p28">
            <a:extLst>
              <a:ext uri="{FF2B5EF4-FFF2-40B4-BE49-F238E27FC236}">
                <a16:creationId xmlns:a16="http://schemas.microsoft.com/office/drawing/2014/main" id="{25EC00EB-326F-5CC8-B2DD-61AC1370E789}"/>
              </a:ext>
            </a:extLst>
          </p:cNvPr>
          <p:cNvSpPr/>
          <p:nvPr/>
        </p:nvSpPr>
        <p:spPr>
          <a:xfrm>
            <a:off x="430183" y="4002685"/>
            <a:ext cx="8068679" cy="2064324"/>
          </a:xfrm>
          <a:prstGeom prst="roundRect">
            <a:avLst>
              <a:gd name="adj" fmla="val 50000"/>
            </a:avLst>
          </a:prstGeom>
          <a:solidFill>
            <a:srgbClr val="00B0F0">
              <a:alpha val="25099"/>
            </a:srgbClr>
          </a:solidFill>
          <a:ln>
            <a:noFill/>
          </a:ln>
        </p:spPr>
        <p:txBody>
          <a:bodyPr spcFirstLastPara="1" wrap="square" lIns="121900" tIns="121900" rIns="121900" bIns="121900" anchor="ctr" anchorCtr="0">
            <a:noAutofit/>
          </a:bodyPr>
          <a:lstStyle/>
          <a:p>
            <a:endParaRPr sz="2400">
              <a:solidFill>
                <a:srgbClr val="002060"/>
              </a:solidFill>
            </a:endParaRPr>
          </a:p>
        </p:txBody>
      </p:sp>
      <p:grpSp>
        <p:nvGrpSpPr>
          <p:cNvPr id="10" name="Google Shape;1089;p28">
            <a:extLst>
              <a:ext uri="{FF2B5EF4-FFF2-40B4-BE49-F238E27FC236}">
                <a16:creationId xmlns:a16="http://schemas.microsoft.com/office/drawing/2014/main" id="{AAC312E7-7524-2A64-ECBB-3ABE56EA4D19}"/>
              </a:ext>
            </a:extLst>
          </p:cNvPr>
          <p:cNvGrpSpPr/>
          <p:nvPr/>
        </p:nvGrpSpPr>
        <p:grpSpPr>
          <a:xfrm>
            <a:off x="1165337" y="4097958"/>
            <a:ext cx="7959647" cy="887727"/>
            <a:chOff x="6010764" y="260706"/>
            <a:chExt cx="2126414" cy="665795"/>
          </a:xfrm>
        </p:grpSpPr>
        <p:sp>
          <p:nvSpPr>
            <p:cNvPr id="11" name="Google Shape;1090;p28">
              <a:extLst>
                <a:ext uri="{FF2B5EF4-FFF2-40B4-BE49-F238E27FC236}">
                  <a16:creationId xmlns:a16="http://schemas.microsoft.com/office/drawing/2014/main" id="{FFCB2064-326D-D9C0-A52D-0243BD7F649C}"/>
                </a:ext>
              </a:extLst>
            </p:cNvPr>
            <p:cNvSpPr txBox="1"/>
            <p:nvPr/>
          </p:nvSpPr>
          <p:spPr>
            <a:xfrm>
              <a:off x="6011752" y="260706"/>
              <a:ext cx="2125426" cy="331800"/>
            </a:xfrm>
            <a:prstGeom prst="rect">
              <a:avLst/>
            </a:prstGeom>
            <a:noFill/>
            <a:ln>
              <a:noFill/>
            </a:ln>
          </p:spPr>
          <p:txBody>
            <a:bodyPr spcFirstLastPara="1" wrap="square" lIns="121900" tIns="121900" rIns="121900" bIns="121900" anchor="ctr" anchorCtr="0">
              <a:noAutofit/>
            </a:bodyPr>
            <a:lstStyle/>
            <a:p>
              <a:r>
                <a:rPr lang="en" sz="2400" b="1" dirty="0">
                  <a:solidFill>
                    <a:srgbClr val="002060"/>
                  </a:solidFill>
                  <a:latin typeface="Fira Sans Extra Condensed"/>
                  <a:ea typeface="Fira Sans Extra Condensed"/>
                  <a:cs typeface="Fira Sans Extra Condensed"/>
                  <a:sym typeface="Fira Sans Extra Condensed"/>
                </a:rPr>
                <a:t>Booleans</a:t>
              </a:r>
              <a:endParaRPr sz="2400" b="1" dirty="0">
                <a:solidFill>
                  <a:srgbClr val="002060"/>
                </a:solidFill>
                <a:latin typeface="Fira Sans Extra Condensed"/>
                <a:ea typeface="Fira Sans Extra Condensed"/>
                <a:cs typeface="Fira Sans Extra Condensed"/>
                <a:sym typeface="Fira Sans Extra Condensed"/>
              </a:endParaRPr>
            </a:p>
          </p:txBody>
        </p:sp>
        <p:sp>
          <p:nvSpPr>
            <p:cNvPr id="12" name="Google Shape;1091;p28">
              <a:extLst>
                <a:ext uri="{FF2B5EF4-FFF2-40B4-BE49-F238E27FC236}">
                  <a16:creationId xmlns:a16="http://schemas.microsoft.com/office/drawing/2014/main" id="{74003D66-CB4E-339C-6EEC-9B219FF2D3C9}"/>
                </a:ext>
              </a:extLst>
            </p:cNvPr>
            <p:cNvSpPr txBox="1"/>
            <p:nvPr/>
          </p:nvSpPr>
          <p:spPr>
            <a:xfrm>
              <a:off x="6010764" y="594701"/>
              <a:ext cx="1981200" cy="331800"/>
            </a:xfrm>
            <a:prstGeom prst="rect">
              <a:avLst/>
            </a:prstGeom>
            <a:noFill/>
            <a:ln>
              <a:noFill/>
            </a:ln>
          </p:spPr>
          <p:txBody>
            <a:bodyPr spcFirstLastPara="1" wrap="square" lIns="121900" tIns="121900" rIns="121900" bIns="121900" anchor="ctr" anchorCtr="0">
              <a:noAutofit/>
            </a:bodyPr>
            <a:lstStyle/>
            <a:p>
              <a:r>
                <a:rPr lang="en-US" sz="1600" dirty="0">
                  <a:solidFill>
                    <a:schemeClr val="accent3">
                      <a:lumMod val="50000"/>
                    </a:schemeClr>
                  </a:solidFill>
                  <a:latin typeface="Consolas" panose="020B0609020204030204" pitchFamily="49" charset="0"/>
                </a:rPr>
                <a:t>Boolean statements are statements that evaluate to be true or false.</a:t>
              </a:r>
            </a:p>
          </p:txBody>
        </p:sp>
      </p:grpSp>
      <p:sp>
        <p:nvSpPr>
          <p:cNvPr id="13" name="Google Shape;575;p20">
            <a:extLst>
              <a:ext uri="{FF2B5EF4-FFF2-40B4-BE49-F238E27FC236}">
                <a16:creationId xmlns:a16="http://schemas.microsoft.com/office/drawing/2014/main" id="{0AE857E2-171B-F470-2AC6-5B8A76377A80}"/>
              </a:ext>
            </a:extLst>
          </p:cNvPr>
          <p:cNvSpPr/>
          <p:nvPr/>
        </p:nvSpPr>
        <p:spPr>
          <a:xfrm>
            <a:off x="352985" y="3752301"/>
            <a:ext cx="806000" cy="806000"/>
          </a:xfrm>
          <a:prstGeom prst="ellipse">
            <a:avLst/>
          </a:prstGeom>
          <a:solidFill>
            <a:srgbClr val="FFC000"/>
          </a:solidFill>
          <a:ln>
            <a:noFill/>
          </a:ln>
        </p:spPr>
        <p:txBody>
          <a:bodyPr spcFirstLastPara="1" wrap="square" lIns="121900" tIns="121900" rIns="121900" bIns="121900" anchor="ctr" anchorCtr="0">
            <a:noAutofit/>
          </a:bodyPr>
          <a:lstStyle/>
          <a:p>
            <a:pPr algn="ctr"/>
            <a:r>
              <a:rPr lang="en" sz="2400" b="1" dirty="0">
                <a:solidFill>
                  <a:schemeClr val="bg1"/>
                </a:solidFill>
                <a:latin typeface="Fira Sans Extra Condensed"/>
                <a:ea typeface="Fira Sans Extra Condensed"/>
                <a:cs typeface="Fira Sans Extra Condensed"/>
                <a:sym typeface="Fira Sans Extra Condensed"/>
              </a:rPr>
              <a:t>04</a:t>
            </a:r>
            <a:endParaRPr sz="2400" b="1" dirty="0">
              <a:solidFill>
                <a:schemeClr val="bg1"/>
              </a:solidFill>
              <a:latin typeface="Fira Sans Extra Condensed"/>
              <a:ea typeface="Fira Sans Extra Condensed"/>
              <a:cs typeface="Fira Sans Extra Condensed"/>
              <a:sym typeface="Fira Sans Extra Condensed"/>
            </a:endParaRPr>
          </a:p>
        </p:txBody>
      </p:sp>
      <p:sp>
        <p:nvSpPr>
          <p:cNvPr id="14" name="Google Shape;1090;p28">
            <a:extLst>
              <a:ext uri="{FF2B5EF4-FFF2-40B4-BE49-F238E27FC236}">
                <a16:creationId xmlns:a16="http://schemas.microsoft.com/office/drawing/2014/main" id="{C9330A85-14EB-DA91-7300-29D1EA164BE2}"/>
              </a:ext>
            </a:extLst>
          </p:cNvPr>
          <p:cNvSpPr txBox="1"/>
          <p:nvPr/>
        </p:nvSpPr>
        <p:spPr>
          <a:xfrm>
            <a:off x="1169035" y="5087641"/>
            <a:ext cx="7955948" cy="442400"/>
          </a:xfrm>
          <a:prstGeom prst="rect">
            <a:avLst/>
          </a:prstGeom>
          <a:noFill/>
          <a:ln>
            <a:noFill/>
          </a:ln>
        </p:spPr>
        <p:txBody>
          <a:bodyPr spcFirstLastPara="1" wrap="square" lIns="121900" tIns="121900" rIns="121900" bIns="121900" anchor="ctr" anchorCtr="0">
            <a:noAutofit/>
          </a:bodyPr>
          <a:lstStyle/>
          <a:p>
            <a:r>
              <a:rPr lang="en" sz="2400" b="1" dirty="0">
                <a:solidFill>
                  <a:srgbClr val="002060"/>
                </a:solidFill>
                <a:latin typeface="Fira Sans Extra Condensed"/>
                <a:ea typeface="Fira Sans Extra Condensed"/>
                <a:cs typeface="Fira Sans Extra Condensed"/>
                <a:sym typeface="Fira Sans Extra Condensed"/>
              </a:rPr>
              <a:t>Example</a:t>
            </a:r>
            <a:endParaRPr sz="2400" b="1" dirty="0">
              <a:solidFill>
                <a:srgbClr val="002060"/>
              </a:solidFill>
              <a:latin typeface="Fira Sans Extra Condensed"/>
              <a:ea typeface="Fira Sans Extra Condensed"/>
              <a:cs typeface="Fira Sans Extra Condensed"/>
              <a:sym typeface="Fira Sans Extra Condensed"/>
            </a:endParaRPr>
          </a:p>
        </p:txBody>
      </p:sp>
      <p:sp>
        <p:nvSpPr>
          <p:cNvPr id="15" name="Google Shape;1091;p28">
            <a:extLst>
              <a:ext uri="{FF2B5EF4-FFF2-40B4-BE49-F238E27FC236}">
                <a16:creationId xmlns:a16="http://schemas.microsoft.com/office/drawing/2014/main" id="{CE1041CF-6711-FE61-6238-624ED943F0F9}"/>
              </a:ext>
            </a:extLst>
          </p:cNvPr>
          <p:cNvSpPr txBox="1"/>
          <p:nvPr/>
        </p:nvSpPr>
        <p:spPr>
          <a:xfrm>
            <a:off x="1158986" y="5454387"/>
            <a:ext cx="7416077" cy="442400"/>
          </a:xfrm>
          <a:prstGeom prst="rect">
            <a:avLst/>
          </a:prstGeom>
          <a:noFill/>
          <a:ln>
            <a:noFill/>
          </a:ln>
        </p:spPr>
        <p:txBody>
          <a:bodyPr spcFirstLastPara="1" wrap="square" lIns="121900" tIns="121900" rIns="121900" bIns="121900" anchor="ctr" anchorCtr="0">
            <a:noAutofit/>
          </a:bodyPr>
          <a:lstStyle/>
          <a:p>
            <a:r>
              <a:rPr lang="en-US" sz="1600" dirty="0">
                <a:solidFill>
                  <a:schemeClr val="accent3">
                    <a:lumMod val="50000"/>
                  </a:schemeClr>
                </a:solidFill>
                <a:latin typeface="Consolas" panose="020B0609020204030204" pitchFamily="49" charset="0"/>
              </a:rPr>
              <a:t>Boolean = True, Boolean = False</a:t>
            </a:r>
          </a:p>
        </p:txBody>
      </p:sp>
    </p:spTree>
    <p:extLst>
      <p:ext uri="{BB962C8B-B14F-4D97-AF65-F5344CB8AC3E}">
        <p14:creationId xmlns:p14="http://schemas.microsoft.com/office/powerpoint/2010/main" val="3566044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84"/>
                                        </p:tgtEl>
                                        <p:attrNameLst>
                                          <p:attrName>style.visibility</p:attrName>
                                        </p:attrNameLst>
                                      </p:cBhvr>
                                      <p:to>
                                        <p:strVal val="visible"/>
                                      </p:to>
                                    </p:set>
                                    <p:animEffect transition="in" filter="dissolve">
                                      <p:cBhvr>
                                        <p:cTn id="7" dur="500"/>
                                        <p:tgtEl>
                                          <p:spTgt spid="1084"/>
                                        </p:tgtEl>
                                      </p:cBhvr>
                                    </p:animEffect>
                                  </p:childTnLst>
                                </p:cTn>
                              </p:par>
                              <p:par>
                                <p:cTn id="8" presetID="9" presetClass="entr" presetSubtype="0" fill="hold" nodeType="withEffect">
                                  <p:stCondLst>
                                    <p:cond delay="0"/>
                                  </p:stCondLst>
                                  <p:childTnLst>
                                    <p:set>
                                      <p:cBhvr>
                                        <p:cTn id="9" dur="1" fill="hold">
                                          <p:stCondLst>
                                            <p:cond delay="0"/>
                                          </p:stCondLst>
                                        </p:cTn>
                                        <p:tgtEl>
                                          <p:spTgt spid="1089"/>
                                        </p:tgtEl>
                                        <p:attrNameLst>
                                          <p:attrName>style.visibility</p:attrName>
                                        </p:attrNameLst>
                                      </p:cBhvr>
                                      <p:to>
                                        <p:strVal val="visible"/>
                                      </p:to>
                                    </p:set>
                                    <p:animEffect transition="in" filter="dissolve">
                                      <p:cBhvr>
                                        <p:cTn id="10" dur="500"/>
                                        <p:tgtEl>
                                          <p:spTgt spid="1089"/>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02"/>
                                        </p:tgtEl>
                                        <p:attrNameLst>
                                          <p:attrName>style.visibility</p:attrName>
                                        </p:attrNameLst>
                                      </p:cBhvr>
                                      <p:to>
                                        <p:strVal val="visible"/>
                                      </p:to>
                                    </p:set>
                                    <p:animEffect transition="in" filter="dissolve">
                                      <p:cBhvr>
                                        <p:cTn id="13" dur="500"/>
                                        <p:tgtEl>
                                          <p:spTgt spid="102"/>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dissolve">
                                      <p:cBhvr>
                                        <p:cTn id="18" dur="500"/>
                                        <p:tgtEl>
                                          <p:spTgt spid="9"/>
                                        </p:tgtEl>
                                      </p:cBhvr>
                                    </p:animEffect>
                                  </p:childTnLst>
                                </p:cTn>
                              </p:par>
                              <p:par>
                                <p:cTn id="19" presetID="9"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dissolve">
                                      <p:cBhvr>
                                        <p:cTn id="21" dur="500"/>
                                        <p:tgtEl>
                                          <p:spTgt spid="10"/>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dissolve">
                                      <p:cBhvr>
                                        <p:cTn id="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4" grpId="0" animBg="1"/>
      <p:bldP spid="102" grpId="0" animBg="1"/>
      <p:bldP spid="9"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57"/>
        <p:cNvGrpSpPr/>
        <p:nvPr/>
      </p:nvGrpSpPr>
      <p:grpSpPr>
        <a:xfrm>
          <a:off x="0" y="0"/>
          <a:ext cx="0" cy="0"/>
          <a:chOff x="0" y="0"/>
          <a:chExt cx="0" cy="0"/>
        </a:xfrm>
      </p:grpSpPr>
      <p:sp>
        <p:nvSpPr>
          <p:cNvPr id="2258" name="Google Shape;2258;p44"/>
          <p:cNvSpPr txBox="1">
            <a:spLocks noGrp="1"/>
          </p:cNvSpPr>
          <p:nvPr>
            <p:ph type="title"/>
          </p:nvPr>
        </p:nvSpPr>
        <p:spPr>
          <a:xfrm>
            <a:off x="609600" y="548633"/>
            <a:ext cx="10972800" cy="495200"/>
          </a:xfrm>
          <a:prstGeom prst="rect">
            <a:avLst/>
          </a:prstGeom>
        </p:spPr>
        <p:txBody>
          <a:bodyPr spcFirstLastPara="1" vert="horz" wrap="square" lIns="121900" tIns="121900" rIns="121900" bIns="121900" rtlCol="0" anchor="ctr" anchorCtr="0">
            <a:noAutofit/>
          </a:bodyPr>
          <a:lstStyle/>
          <a:p>
            <a:pPr algn="ctr">
              <a:spcBef>
                <a:spcPts val="0"/>
              </a:spcBef>
            </a:pPr>
            <a:r>
              <a:rPr lang="en" sz="5333" b="1" dirty="0">
                <a:solidFill>
                  <a:srgbClr val="002060"/>
                </a:solidFill>
                <a:latin typeface="Fira Sans" panose="020B0503050000020004" pitchFamily="34" charset="0"/>
              </a:rPr>
              <a:t>Input Function</a:t>
            </a:r>
            <a:endParaRPr sz="5333" b="1" dirty="0">
              <a:solidFill>
                <a:srgbClr val="002060"/>
              </a:solidFill>
              <a:latin typeface="Fira Sans" panose="020B0503050000020004" pitchFamily="34" charset="0"/>
            </a:endParaRPr>
          </a:p>
        </p:txBody>
      </p:sp>
      <p:sp>
        <p:nvSpPr>
          <p:cNvPr id="2259" name="Google Shape;2259;p44"/>
          <p:cNvSpPr/>
          <p:nvPr/>
        </p:nvSpPr>
        <p:spPr>
          <a:xfrm>
            <a:off x="6019946" y="3416300"/>
            <a:ext cx="5575255" cy="2995384"/>
          </a:xfrm>
          <a:prstGeom prst="roundRect">
            <a:avLst>
              <a:gd name="adj" fmla="val 16667"/>
            </a:avLst>
          </a:prstGeom>
          <a:noFill/>
          <a:ln w="69850">
            <a:solidFill>
              <a:srgbClr val="92D050"/>
            </a:solidFill>
          </a:ln>
        </p:spPr>
        <p:txBody>
          <a:bodyPr spcFirstLastPara="1" wrap="square" lIns="121900" tIns="121900" rIns="121900" bIns="121900" anchor="ctr" anchorCtr="0">
            <a:noAutofit/>
          </a:bodyPr>
          <a:lstStyle/>
          <a:p>
            <a:endParaRPr sz="2400"/>
          </a:p>
        </p:txBody>
      </p:sp>
      <p:sp>
        <p:nvSpPr>
          <p:cNvPr id="2260" name="Google Shape;2260;p44"/>
          <p:cNvSpPr/>
          <p:nvPr/>
        </p:nvSpPr>
        <p:spPr>
          <a:xfrm>
            <a:off x="609567" y="3416300"/>
            <a:ext cx="5092800" cy="2995385"/>
          </a:xfrm>
          <a:prstGeom prst="roundRect">
            <a:avLst>
              <a:gd name="adj" fmla="val 16667"/>
            </a:avLst>
          </a:prstGeom>
          <a:noFill/>
          <a:ln w="69850">
            <a:solidFill>
              <a:srgbClr val="0070C0"/>
            </a:solidFill>
          </a:ln>
        </p:spPr>
        <p:txBody>
          <a:bodyPr spcFirstLastPara="1" wrap="square" lIns="121900" tIns="121900" rIns="121900" bIns="121900" anchor="ctr" anchorCtr="0">
            <a:noAutofit/>
          </a:bodyPr>
          <a:lstStyle/>
          <a:p>
            <a:endParaRPr sz="2400"/>
          </a:p>
        </p:txBody>
      </p:sp>
      <p:grpSp>
        <p:nvGrpSpPr>
          <p:cNvPr id="2261" name="Google Shape;2261;p44"/>
          <p:cNvGrpSpPr/>
          <p:nvPr/>
        </p:nvGrpSpPr>
        <p:grpSpPr>
          <a:xfrm>
            <a:off x="916717" y="3726968"/>
            <a:ext cx="4548369" cy="1921675"/>
            <a:chOff x="687537" y="2254326"/>
            <a:chExt cx="3411277" cy="1441256"/>
          </a:xfrm>
        </p:grpSpPr>
        <p:sp>
          <p:nvSpPr>
            <p:cNvPr id="2262" name="Google Shape;2262;p44"/>
            <p:cNvSpPr txBox="1"/>
            <p:nvPr/>
          </p:nvSpPr>
          <p:spPr>
            <a:xfrm>
              <a:off x="687537" y="2254326"/>
              <a:ext cx="3411277" cy="331800"/>
            </a:xfrm>
            <a:prstGeom prst="rect">
              <a:avLst/>
            </a:prstGeom>
            <a:noFill/>
            <a:ln>
              <a:noFill/>
            </a:ln>
          </p:spPr>
          <p:txBody>
            <a:bodyPr spcFirstLastPara="1" wrap="square" lIns="121900" tIns="121900" rIns="121900" bIns="121900" anchor="ctr" anchorCtr="0">
              <a:noAutofit/>
            </a:bodyPr>
            <a:lstStyle/>
            <a:p>
              <a:r>
                <a:rPr lang="en" sz="2667" b="1" dirty="0">
                  <a:latin typeface="Fira Sans Extra Condensed"/>
                  <a:ea typeface="Fira Sans Extra Condensed"/>
                  <a:cs typeface="Fira Sans Extra Condensed"/>
                  <a:sym typeface="Fira Sans Extra Condensed"/>
                </a:rPr>
                <a:t>Welcome to the world of Coding!</a:t>
              </a:r>
              <a:endParaRPr sz="2667" b="1" dirty="0">
                <a:solidFill>
                  <a:srgbClr val="000000"/>
                </a:solidFill>
                <a:latin typeface="Fira Sans Extra Condensed"/>
                <a:ea typeface="Fira Sans Extra Condensed"/>
                <a:cs typeface="Fira Sans Extra Condensed"/>
                <a:sym typeface="Fira Sans Extra Condensed"/>
              </a:endParaRPr>
            </a:p>
          </p:txBody>
        </p:sp>
        <p:sp>
          <p:nvSpPr>
            <p:cNvPr id="2263" name="Google Shape;2263;p44"/>
            <p:cNvSpPr txBox="1"/>
            <p:nvPr/>
          </p:nvSpPr>
          <p:spPr>
            <a:xfrm>
              <a:off x="695388" y="2562182"/>
              <a:ext cx="3343200" cy="1133400"/>
            </a:xfrm>
            <a:prstGeom prst="rect">
              <a:avLst/>
            </a:prstGeom>
            <a:noFill/>
            <a:ln>
              <a:noFill/>
            </a:ln>
          </p:spPr>
          <p:txBody>
            <a:bodyPr spcFirstLastPara="1" wrap="square" lIns="121900" tIns="121900" rIns="121900" bIns="121900" anchor="t" anchorCtr="0">
              <a:noAutofit/>
            </a:bodyPr>
            <a:lstStyle/>
            <a:p>
              <a:pPr marL="460575" indent="-457189">
                <a:buSzPts val="1400"/>
                <a:buAutoNum type="arabicParenR"/>
              </a:pPr>
              <a:r>
                <a:rPr lang="fr-FR" sz="2133" dirty="0" err="1">
                  <a:latin typeface="Roboto"/>
                  <a:ea typeface="Roboto"/>
                  <a:cs typeface="Roboto"/>
                  <a:sym typeface="Roboto"/>
                </a:rPr>
                <a:t>Ask</a:t>
              </a:r>
              <a:r>
                <a:rPr lang="fr-FR" sz="2133" dirty="0">
                  <a:latin typeface="Roboto"/>
                  <a:ea typeface="Roboto"/>
                  <a:cs typeface="Roboto"/>
                  <a:sym typeface="Roboto"/>
                </a:rPr>
                <a:t> the user for </a:t>
              </a:r>
              <a:r>
                <a:rPr lang="fr-FR" sz="2133" dirty="0" err="1">
                  <a:latin typeface="Roboto"/>
                  <a:ea typeface="Roboto"/>
                  <a:cs typeface="Roboto"/>
                  <a:sym typeface="Roboto"/>
                </a:rPr>
                <a:t>their</a:t>
              </a:r>
              <a:r>
                <a:rPr lang="fr-FR" sz="2133" dirty="0">
                  <a:latin typeface="Roboto"/>
                  <a:ea typeface="Roboto"/>
                  <a:cs typeface="Roboto"/>
                  <a:sym typeface="Roboto"/>
                </a:rPr>
                <a:t> </a:t>
              </a:r>
              <a:r>
                <a:rPr lang="fr-FR" sz="2133" dirty="0" err="1">
                  <a:latin typeface="Roboto"/>
                  <a:ea typeface="Roboto"/>
                  <a:cs typeface="Roboto"/>
                  <a:sym typeface="Roboto"/>
                </a:rPr>
                <a:t>name</a:t>
              </a:r>
              <a:r>
                <a:rPr lang="fr-FR" sz="2133" dirty="0">
                  <a:latin typeface="Roboto"/>
                  <a:ea typeface="Roboto"/>
                  <a:cs typeface="Roboto"/>
                  <a:sym typeface="Roboto"/>
                </a:rPr>
                <a:t> </a:t>
              </a:r>
              <a:r>
                <a:rPr lang="fr-FR" sz="2133" dirty="0" err="1">
                  <a:latin typeface="Roboto"/>
                  <a:ea typeface="Roboto"/>
                  <a:cs typeface="Roboto"/>
                  <a:sym typeface="Roboto"/>
                </a:rPr>
                <a:t>using</a:t>
              </a:r>
              <a:r>
                <a:rPr lang="fr-FR" sz="2133" dirty="0">
                  <a:latin typeface="Roboto"/>
                  <a:ea typeface="Roboto"/>
                  <a:cs typeface="Roboto"/>
                  <a:sym typeface="Roboto"/>
                </a:rPr>
                <a:t> INPUT</a:t>
              </a:r>
            </a:p>
            <a:p>
              <a:pPr marL="460575" indent="-457189">
                <a:buSzPts val="1400"/>
                <a:buAutoNum type="arabicParenR"/>
              </a:pPr>
              <a:r>
                <a:rPr lang="fr-FR" sz="2133" dirty="0" err="1">
                  <a:latin typeface="Roboto"/>
                  <a:ea typeface="Roboto"/>
                  <a:cs typeface="Roboto"/>
                  <a:sym typeface="Roboto"/>
                </a:rPr>
                <a:t>Assign</a:t>
              </a:r>
              <a:r>
                <a:rPr lang="fr-FR" sz="2133" dirty="0">
                  <a:latin typeface="Roboto"/>
                  <a:ea typeface="Roboto"/>
                  <a:cs typeface="Roboto"/>
                  <a:sym typeface="Roboto"/>
                </a:rPr>
                <a:t> </a:t>
              </a:r>
              <a:r>
                <a:rPr lang="fr-FR" sz="2133" dirty="0" err="1">
                  <a:latin typeface="Roboto"/>
                  <a:ea typeface="Roboto"/>
                  <a:cs typeface="Roboto"/>
                  <a:sym typeface="Roboto"/>
                </a:rPr>
                <a:t>it</a:t>
              </a:r>
              <a:r>
                <a:rPr lang="fr-FR" sz="2133" dirty="0">
                  <a:latin typeface="Roboto"/>
                  <a:ea typeface="Roboto"/>
                  <a:cs typeface="Roboto"/>
                  <a:sym typeface="Roboto"/>
                </a:rPr>
                <a:t> to a variable</a:t>
              </a:r>
            </a:p>
            <a:p>
              <a:pPr marL="460575" indent="-457189">
                <a:buSzPts val="1400"/>
                <a:buAutoNum type="arabicParenR"/>
              </a:pPr>
              <a:r>
                <a:rPr lang="fr-FR" sz="2133" dirty="0" err="1">
                  <a:latin typeface="Roboto"/>
                  <a:ea typeface="Roboto"/>
                  <a:cs typeface="Roboto"/>
                  <a:sym typeface="Roboto"/>
                </a:rPr>
                <a:t>Concatenate</a:t>
              </a:r>
              <a:r>
                <a:rPr lang="fr-FR" sz="2133" dirty="0">
                  <a:latin typeface="Roboto"/>
                  <a:ea typeface="Roboto"/>
                  <a:cs typeface="Roboto"/>
                  <a:sym typeface="Roboto"/>
                </a:rPr>
                <a:t> the </a:t>
              </a:r>
              <a:r>
                <a:rPr lang="fr-FR" sz="2133" dirty="0" err="1">
                  <a:latin typeface="Roboto"/>
                  <a:ea typeface="Roboto"/>
                  <a:cs typeface="Roboto"/>
                  <a:sym typeface="Roboto"/>
                </a:rPr>
                <a:t>name</a:t>
              </a:r>
              <a:r>
                <a:rPr lang="fr-FR" sz="2133" dirty="0">
                  <a:latin typeface="Roboto"/>
                  <a:ea typeface="Roboto"/>
                  <a:cs typeface="Roboto"/>
                  <a:sym typeface="Roboto"/>
                </a:rPr>
                <a:t> variable </a:t>
              </a:r>
              <a:r>
                <a:rPr lang="fr-FR" sz="2133" dirty="0" err="1">
                  <a:latin typeface="Roboto"/>
                  <a:ea typeface="Roboto"/>
                  <a:cs typeface="Roboto"/>
                  <a:sym typeface="Roboto"/>
                </a:rPr>
                <a:t>with</a:t>
              </a:r>
              <a:r>
                <a:rPr lang="fr-FR" sz="2133" dirty="0">
                  <a:latin typeface="Roboto"/>
                  <a:ea typeface="Roboto"/>
                  <a:cs typeface="Roboto"/>
                  <a:sym typeface="Roboto"/>
                </a:rPr>
                <a:t> a </a:t>
              </a:r>
              <a:r>
                <a:rPr lang="fr-FR" sz="2133" dirty="0" err="1">
                  <a:latin typeface="Roboto"/>
                  <a:ea typeface="Roboto"/>
                  <a:cs typeface="Roboto"/>
                  <a:sym typeface="Roboto"/>
                </a:rPr>
                <a:t>welcoming</a:t>
              </a:r>
              <a:r>
                <a:rPr lang="fr-FR" sz="2133" dirty="0">
                  <a:latin typeface="Roboto"/>
                  <a:ea typeface="Roboto"/>
                  <a:cs typeface="Roboto"/>
                  <a:sym typeface="Roboto"/>
                </a:rPr>
                <a:t> message in the </a:t>
              </a:r>
              <a:r>
                <a:rPr lang="fr-FR" sz="2133" dirty="0" err="1">
                  <a:latin typeface="Roboto"/>
                  <a:ea typeface="Roboto"/>
                  <a:cs typeface="Roboto"/>
                  <a:sym typeface="Roboto"/>
                </a:rPr>
                <a:t>print</a:t>
              </a:r>
              <a:r>
                <a:rPr lang="fr-FR" sz="2133" dirty="0">
                  <a:latin typeface="Roboto"/>
                  <a:ea typeface="Roboto"/>
                  <a:cs typeface="Roboto"/>
                  <a:sym typeface="Roboto"/>
                </a:rPr>
                <a:t>() </a:t>
              </a:r>
              <a:r>
                <a:rPr lang="fr-FR" sz="2133" dirty="0" err="1">
                  <a:latin typeface="Roboto"/>
                  <a:ea typeface="Roboto"/>
                  <a:cs typeface="Roboto"/>
                  <a:sym typeface="Roboto"/>
                </a:rPr>
                <a:t>function</a:t>
              </a:r>
              <a:endParaRPr sz="2133" dirty="0">
                <a:latin typeface="Roboto"/>
                <a:ea typeface="Roboto"/>
                <a:cs typeface="Roboto"/>
                <a:sym typeface="Roboto"/>
              </a:endParaRPr>
            </a:p>
          </p:txBody>
        </p:sp>
      </p:grpSp>
      <p:sp>
        <p:nvSpPr>
          <p:cNvPr id="2265" name="Google Shape;2265;p44"/>
          <p:cNvSpPr txBox="1"/>
          <p:nvPr/>
        </p:nvSpPr>
        <p:spPr>
          <a:xfrm>
            <a:off x="6442943" y="3726968"/>
            <a:ext cx="3908815" cy="442400"/>
          </a:xfrm>
          <a:prstGeom prst="rect">
            <a:avLst/>
          </a:prstGeom>
          <a:noFill/>
          <a:ln>
            <a:noFill/>
          </a:ln>
        </p:spPr>
        <p:txBody>
          <a:bodyPr spcFirstLastPara="1" wrap="square" lIns="121900" tIns="121900" rIns="121900" bIns="121900" anchor="ctr" anchorCtr="0">
            <a:noAutofit/>
          </a:bodyPr>
          <a:lstStyle/>
          <a:p>
            <a:r>
              <a:rPr lang="en-CA" sz="2667" b="1" dirty="0">
                <a:solidFill>
                  <a:srgbClr val="000000"/>
                </a:solidFill>
                <a:latin typeface="Fira Sans Extra Condensed"/>
                <a:ea typeface="Fira Sans Extra Condensed"/>
                <a:cs typeface="Fira Sans Extra Condensed"/>
                <a:sym typeface="Fira Sans Extra Condensed"/>
              </a:rPr>
              <a:t>Let’s multiply two numbers!</a:t>
            </a:r>
            <a:endParaRPr sz="2667" b="1" dirty="0">
              <a:solidFill>
                <a:srgbClr val="000000"/>
              </a:solidFill>
              <a:latin typeface="Fira Sans Extra Condensed"/>
              <a:ea typeface="Fira Sans Extra Condensed"/>
              <a:cs typeface="Fira Sans Extra Condensed"/>
              <a:sym typeface="Fira Sans Extra Condensed"/>
            </a:endParaRPr>
          </a:p>
        </p:txBody>
      </p:sp>
      <p:sp>
        <p:nvSpPr>
          <p:cNvPr id="2273" name="Google Shape;2273;p44"/>
          <p:cNvSpPr/>
          <p:nvPr/>
        </p:nvSpPr>
        <p:spPr>
          <a:xfrm>
            <a:off x="1625600" y="1600100"/>
            <a:ext cx="8956800" cy="710000"/>
          </a:xfrm>
          <a:prstGeom prst="roundRect">
            <a:avLst>
              <a:gd name="adj" fmla="val 50000"/>
            </a:avLst>
          </a:prstGeom>
          <a:solidFill>
            <a:srgbClr val="E4EA27">
              <a:alpha val="25099"/>
            </a:srgbClr>
          </a:solidFill>
          <a:ln>
            <a:noFill/>
          </a:ln>
        </p:spPr>
        <p:txBody>
          <a:bodyPr spcFirstLastPara="1" wrap="square" lIns="121900" tIns="121900" rIns="121900" bIns="121900" anchor="ctr" anchorCtr="0">
            <a:noAutofit/>
          </a:bodyPr>
          <a:lstStyle/>
          <a:p>
            <a:endParaRPr sz="2400"/>
          </a:p>
        </p:txBody>
      </p:sp>
      <p:sp>
        <p:nvSpPr>
          <p:cNvPr id="2274" name="Google Shape;2274;p44"/>
          <p:cNvSpPr txBox="1"/>
          <p:nvPr/>
        </p:nvSpPr>
        <p:spPr>
          <a:xfrm>
            <a:off x="2936600" y="1728733"/>
            <a:ext cx="6334400" cy="452400"/>
          </a:xfrm>
          <a:prstGeom prst="rect">
            <a:avLst/>
          </a:prstGeom>
          <a:noFill/>
          <a:ln>
            <a:noFill/>
          </a:ln>
        </p:spPr>
        <p:txBody>
          <a:bodyPr spcFirstLastPara="1" wrap="square" lIns="121900" tIns="121900" rIns="121900" bIns="121900" anchor="ctr" anchorCtr="0">
            <a:noAutofit/>
          </a:bodyPr>
          <a:lstStyle/>
          <a:p>
            <a:pPr algn="ctr"/>
            <a:r>
              <a:rPr lang="fr-FR" sz="3200" b="1" dirty="0" err="1">
                <a:solidFill>
                  <a:schemeClr val="dk1"/>
                </a:solidFill>
                <a:latin typeface="Fira Sans Extra Condensed"/>
                <a:ea typeface="Fira Sans Extra Condensed"/>
                <a:cs typeface="Fira Sans Extra Condensed"/>
                <a:sym typeface="Fira Sans Extra Condensed"/>
              </a:rPr>
              <a:t>Quickly</a:t>
            </a:r>
            <a:r>
              <a:rPr lang="fr-FR" sz="3200" b="1" dirty="0">
                <a:solidFill>
                  <a:schemeClr val="dk1"/>
                </a:solidFill>
                <a:latin typeface="Fira Sans Extra Condensed"/>
                <a:ea typeface="Fira Sans Extra Condensed"/>
                <a:cs typeface="Fira Sans Extra Condensed"/>
                <a:sym typeface="Fira Sans Extra Condensed"/>
              </a:rPr>
              <a:t> code one of </a:t>
            </a:r>
            <a:r>
              <a:rPr lang="fr-FR" sz="3200" b="1" dirty="0" err="1">
                <a:solidFill>
                  <a:schemeClr val="dk1"/>
                </a:solidFill>
                <a:latin typeface="Fira Sans Extra Condensed"/>
                <a:ea typeface="Fira Sans Extra Condensed"/>
                <a:cs typeface="Fira Sans Extra Condensed"/>
                <a:sym typeface="Fira Sans Extra Condensed"/>
              </a:rPr>
              <a:t>these</a:t>
            </a:r>
            <a:r>
              <a:rPr lang="fr-FR" sz="3200" b="1" dirty="0">
                <a:solidFill>
                  <a:schemeClr val="dk1"/>
                </a:solidFill>
                <a:latin typeface="Fira Sans Extra Condensed"/>
                <a:ea typeface="Fira Sans Extra Condensed"/>
                <a:cs typeface="Fira Sans Extra Condensed"/>
                <a:sym typeface="Fira Sans Extra Condensed"/>
              </a:rPr>
              <a:t> </a:t>
            </a:r>
            <a:r>
              <a:rPr lang="fr-FR" sz="3200" b="1" dirty="0" err="1">
                <a:solidFill>
                  <a:schemeClr val="dk1"/>
                </a:solidFill>
                <a:latin typeface="Fira Sans Extra Condensed"/>
                <a:ea typeface="Fira Sans Extra Condensed"/>
                <a:cs typeface="Fira Sans Extra Condensed"/>
                <a:sym typeface="Fira Sans Extra Condensed"/>
              </a:rPr>
              <a:t>exercises</a:t>
            </a:r>
            <a:r>
              <a:rPr lang="fr-FR" sz="3200" b="1" dirty="0">
                <a:solidFill>
                  <a:schemeClr val="dk1"/>
                </a:solidFill>
                <a:latin typeface="Fira Sans Extra Condensed"/>
                <a:ea typeface="Fira Sans Extra Condensed"/>
                <a:cs typeface="Fira Sans Extra Condensed"/>
                <a:sym typeface="Fira Sans Extra Condensed"/>
              </a:rPr>
              <a:t>!</a:t>
            </a:r>
            <a:endParaRPr sz="3200" b="1" dirty="0">
              <a:solidFill>
                <a:schemeClr val="dk1"/>
              </a:solidFill>
              <a:latin typeface="Fira Sans Extra Condensed"/>
              <a:ea typeface="Fira Sans Extra Condensed"/>
              <a:cs typeface="Fira Sans Extra Condensed"/>
              <a:sym typeface="Fira Sans Extra Condensed"/>
            </a:endParaRPr>
          </a:p>
        </p:txBody>
      </p:sp>
      <p:cxnSp>
        <p:nvCxnSpPr>
          <p:cNvPr id="2275" name="Google Shape;2275;p44"/>
          <p:cNvCxnSpPr>
            <a:cxnSpLocks/>
            <a:stCxn id="2273" idx="2"/>
            <a:endCxn id="2260" idx="0"/>
          </p:cNvCxnSpPr>
          <p:nvPr/>
        </p:nvCxnSpPr>
        <p:spPr>
          <a:xfrm rot="5400000">
            <a:off x="4076886" y="1389184"/>
            <a:ext cx="1106199" cy="2948033"/>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2276" name="Google Shape;2276;p44"/>
          <p:cNvCxnSpPr>
            <a:cxnSpLocks/>
            <a:stCxn id="2273" idx="2"/>
            <a:endCxn id="2259" idx="0"/>
          </p:cNvCxnSpPr>
          <p:nvPr/>
        </p:nvCxnSpPr>
        <p:spPr>
          <a:xfrm rot="16200000" flipH="1">
            <a:off x="6902687" y="1511414"/>
            <a:ext cx="1106200" cy="2703573"/>
          </a:xfrm>
          <a:prstGeom prst="bentConnector3">
            <a:avLst>
              <a:gd name="adj1" fmla="val 50000"/>
            </a:avLst>
          </a:prstGeom>
          <a:noFill/>
          <a:ln w="9525" cap="flat" cmpd="sng">
            <a:solidFill>
              <a:schemeClr val="dk2"/>
            </a:solidFill>
            <a:prstDash val="solid"/>
            <a:round/>
            <a:headEnd type="none" w="med" len="med"/>
            <a:tailEnd type="none" w="med" len="med"/>
          </a:ln>
        </p:spPr>
      </p:cxnSp>
      <p:grpSp>
        <p:nvGrpSpPr>
          <p:cNvPr id="2277" name="Google Shape;2277;p44"/>
          <p:cNvGrpSpPr/>
          <p:nvPr/>
        </p:nvGrpSpPr>
        <p:grpSpPr>
          <a:xfrm>
            <a:off x="9851645" y="1191211"/>
            <a:ext cx="1730771" cy="1527663"/>
            <a:chOff x="3268225" y="2120225"/>
            <a:chExt cx="1107575" cy="977600"/>
          </a:xfrm>
        </p:grpSpPr>
        <p:sp>
          <p:nvSpPr>
            <p:cNvPr id="2278" name="Google Shape;2278;p44"/>
            <p:cNvSpPr/>
            <p:nvPr/>
          </p:nvSpPr>
          <p:spPr>
            <a:xfrm>
              <a:off x="3783725" y="2149375"/>
              <a:ext cx="30450" cy="180600"/>
            </a:xfrm>
            <a:custGeom>
              <a:avLst/>
              <a:gdLst/>
              <a:ahLst/>
              <a:cxnLst/>
              <a:rect l="l" t="t" r="r" b="b"/>
              <a:pathLst>
                <a:path w="1218" h="7224" extrusionOk="0">
                  <a:moveTo>
                    <a:pt x="616" y="0"/>
                  </a:moveTo>
                  <a:lnTo>
                    <a:pt x="487" y="13"/>
                  </a:lnTo>
                  <a:lnTo>
                    <a:pt x="372" y="39"/>
                  </a:lnTo>
                  <a:lnTo>
                    <a:pt x="270" y="103"/>
                  </a:lnTo>
                  <a:lnTo>
                    <a:pt x="180" y="180"/>
                  </a:lnTo>
                  <a:lnTo>
                    <a:pt x="103" y="269"/>
                  </a:lnTo>
                  <a:lnTo>
                    <a:pt x="52" y="372"/>
                  </a:lnTo>
                  <a:lnTo>
                    <a:pt x="14" y="487"/>
                  </a:lnTo>
                  <a:lnTo>
                    <a:pt x="1" y="602"/>
                  </a:lnTo>
                  <a:lnTo>
                    <a:pt x="1" y="6622"/>
                  </a:lnTo>
                  <a:lnTo>
                    <a:pt x="14" y="6737"/>
                  </a:lnTo>
                  <a:lnTo>
                    <a:pt x="52" y="6853"/>
                  </a:lnTo>
                  <a:lnTo>
                    <a:pt x="103" y="6955"/>
                  </a:lnTo>
                  <a:lnTo>
                    <a:pt x="180" y="7045"/>
                  </a:lnTo>
                  <a:lnTo>
                    <a:pt x="270" y="7122"/>
                  </a:lnTo>
                  <a:lnTo>
                    <a:pt x="372" y="7173"/>
                  </a:lnTo>
                  <a:lnTo>
                    <a:pt x="487" y="7211"/>
                  </a:lnTo>
                  <a:lnTo>
                    <a:pt x="616" y="7224"/>
                  </a:lnTo>
                  <a:lnTo>
                    <a:pt x="731" y="7211"/>
                  </a:lnTo>
                  <a:lnTo>
                    <a:pt x="846" y="7173"/>
                  </a:lnTo>
                  <a:lnTo>
                    <a:pt x="949" y="7122"/>
                  </a:lnTo>
                  <a:lnTo>
                    <a:pt x="1038" y="7045"/>
                  </a:lnTo>
                  <a:lnTo>
                    <a:pt x="1115" y="6955"/>
                  </a:lnTo>
                  <a:lnTo>
                    <a:pt x="1166" y="6853"/>
                  </a:lnTo>
                  <a:lnTo>
                    <a:pt x="1205" y="6737"/>
                  </a:lnTo>
                  <a:lnTo>
                    <a:pt x="1218" y="6622"/>
                  </a:lnTo>
                  <a:lnTo>
                    <a:pt x="1218" y="602"/>
                  </a:lnTo>
                  <a:lnTo>
                    <a:pt x="1205" y="487"/>
                  </a:lnTo>
                  <a:lnTo>
                    <a:pt x="1166" y="372"/>
                  </a:lnTo>
                  <a:lnTo>
                    <a:pt x="1115" y="269"/>
                  </a:lnTo>
                  <a:lnTo>
                    <a:pt x="1038" y="180"/>
                  </a:lnTo>
                  <a:lnTo>
                    <a:pt x="949" y="103"/>
                  </a:lnTo>
                  <a:lnTo>
                    <a:pt x="846" y="39"/>
                  </a:lnTo>
                  <a:lnTo>
                    <a:pt x="731" y="13"/>
                  </a:lnTo>
                  <a:lnTo>
                    <a:pt x="616"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79" name="Google Shape;2279;p44"/>
            <p:cNvSpPr/>
            <p:nvPr/>
          </p:nvSpPr>
          <p:spPr>
            <a:xfrm>
              <a:off x="3953425" y="2135275"/>
              <a:ext cx="226425" cy="251075"/>
            </a:xfrm>
            <a:custGeom>
              <a:avLst/>
              <a:gdLst/>
              <a:ahLst/>
              <a:cxnLst/>
              <a:rect l="l" t="t" r="r" b="b"/>
              <a:pathLst>
                <a:path w="9057" h="10043" extrusionOk="0">
                  <a:moveTo>
                    <a:pt x="4791" y="1"/>
                  </a:moveTo>
                  <a:lnTo>
                    <a:pt x="4663" y="14"/>
                  </a:lnTo>
                  <a:lnTo>
                    <a:pt x="4548" y="52"/>
                  </a:lnTo>
                  <a:lnTo>
                    <a:pt x="4445" y="103"/>
                  </a:lnTo>
                  <a:lnTo>
                    <a:pt x="4356" y="180"/>
                  </a:lnTo>
                  <a:lnTo>
                    <a:pt x="4292" y="270"/>
                  </a:lnTo>
                  <a:lnTo>
                    <a:pt x="4228" y="372"/>
                  </a:lnTo>
                  <a:lnTo>
                    <a:pt x="4189" y="487"/>
                  </a:lnTo>
                  <a:lnTo>
                    <a:pt x="4176" y="616"/>
                  </a:lnTo>
                  <a:lnTo>
                    <a:pt x="4176" y="4394"/>
                  </a:lnTo>
                  <a:lnTo>
                    <a:pt x="155" y="9030"/>
                  </a:lnTo>
                  <a:lnTo>
                    <a:pt x="78" y="9133"/>
                  </a:lnTo>
                  <a:lnTo>
                    <a:pt x="27" y="9235"/>
                  </a:lnTo>
                  <a:lnTo>
                    <a:pt x="1" y="9351"/>
                  </a:lnTo>
                  <a:lnTo>
                    <a:pt x="1" y="9479"/>
                  </a:lnTo>
                  <a:lnTo>
                    <a:pt x="14" y="9581"/>
                  </a:lnTo>
                  <a:lnTo>
                    <a:pt x="65" y="9696"/>
                  </a:lnTo>
                  <a:lnTo>
                    <a:pt x="129" y="9799"/>
                  </a:lnTo>
                  <a:lnTo>
                    <a:pt x="206" y="9888"/>
                  </a:lnTo>
                  <a:lnTo>
                    <a:pt x="296" y="9953"/>
                  </a:lnTo>
                  <a:lnTo>
                    <a:pt x="398" y="10004"/>
                  </a:lnTo>
                  <a:lnTo>
                    <a:pt x="500" y="10029"/>
                  </a:lnTo>
                  <a:lnTo>
                    <a:pt x="603" y="10042"/>
                  </a:lnTo>
                  <a:lnTo>
                    <a:pt x="731" y="10029"/>
                  </a:lnTo>
                  <a:lnTo>
                    <a:pt x="859" y="9991"/>
                  </a:lnTo>
                  <a:lnTo>
                    <a:pt x="962" y="9914"/>
                  </a:lnTo>
                  <a:lnTo>
                    <a:pt x="1064" y="9824"/>
                  </a:lnTo>
                  <a:lnTo>
                    <a:pt x="5252" y="5021"/>
                  </a:lnTo>
                  <a:lnTo>
                    <a:pt x="5316" y="4932"/>
                  </a:lnTo>
                  <a:lnTo>
                    <a:pt x="5355" y="4829"/>
                  </a:lnTo>
                  <a:lnTo>
                    <a:pt x="5380" y="4727"/>
                  </a:lnTo>
                  <a:lnTo>
                    <a:pt x="5393" y="4624"/>
                  </a:lnTo>
                  <a:lnTo>
                    <a:pt x="5393" y="1218"/>
                  </a:lnTo>
                  <a:lnTo>
                    <a:pt x="8441" y="1218"/>
                  </a:lnTo>
                  <a:lnTo>
                    <a:pt x="8569" y="1205"/>
                  </a:lnTo>
                  <a:lnTo>
                    <a:pt x="8685" y="1166"/>
                  </a:lnTo>
                  <a:lnTo>
                    <a:pt x="8787" y="1115"/>
                  </a:lnTo>
                  <a:lnTo>
                    <a:pt x="8877" y="1038"/>
                  </a:lnTo>
                  <a:lnTo>
                    <a:pt x="8941" y="949"/>
                  </a:lnTo>
                  <a:lnTo>
                    <a:pt x="9005" y="846"/>
                  </a:lnTo>
                  <a:lnTo>
                    <a:pt x="9043" y="731"/>
                  </a:lnTo>
                  <a:lnTo>
                    <a:pt x="9056" y="616"/>
                  </a:lnTo>
                  <a:lnTo>
                    <a:pt x="9043" y="487"/>
                  </a:lnTo>
                  <a:lnTo>
                    <a:pt x="9005" y="372"/>
                  </a:lnTo>
                  <a:lnTo>
                    <a:pt x="8941" y="270"/>
                  </a:lnTo>
                  <a:lnTo>
                    <a:pt x="8877" y="180"/>
                  </a:lnTo>
                  <a:lnTo>
                    <a:pt x="8787" y="103"/>
                  </a:lnTo>
                  <a:lnTo>
                    <a:pt x="8685" y="52"/>
                  </a:lnTo>
                  <a:lnTo>
                    <a:pt x="8569" y="14"/>
                  </a:lnTo>
                  <a:lnTo>
                    <a:pt x="8441"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80" name="Google Shape;2280;p44"/>
            <p:cNvSpPr/>
            <p:nvPr/>
          </p:nvSpPr>
          <p:spPr>
            <a:xfrm>
              <a:off x="4051425" y="2316525"/>
              <a:ext cx="108875" cy="208450"/>
            </a:xfrm>
            <a:custGeom>
              <a:avLst/>
              <a:gdLst/>
              <a:ahLst/>
              <a:cxnLst/>
              <a:rect l="l" t="t" r="r" b="b"/>
              <a:pathLst>
                <a:path w="4355" h="8338" extrusionOk="0">
                  <a:moveTo>
                    <a:pt x="3625" y="0"/>
                  </a:moveTo>
                  <a:lnTo>
                    <a:pt x="3509" y="38"/>
                  </a:lnTo>
                  <a:lnTo>
                    <a:pt x="3407" y="103"/>
                  </a:lnTo>
                  <a:lnTo>
                    <a:pt x="3317" y="167"/>
                  </a:lnTo>
                  <a:lnTo>
                    <a:pt x="3241" y="256"/>
                  </a:lnTo>
                  <a:lnTo>
                    <a:pt x="3189" y="359"/>
                  </a:lnTo>
                  <a:lnTo>
                    <a:pt x="3151" y="474"/>
                  </a:lnTo>
                  <a:lnTo>
                    <a:pt x="3138" y="602"/>
                  </a:lnTo>
                  <a:lnTo>
                    <a:pt x="3138" y="4572"/>
                  </a:lnTo>
                  <a:lnTo>
                    <a:pt x="192" y="7288"/>
                  </a:lnTo>
                  <a:lnTo>
                    <a:pt x="115" y="7377"/>
                  </a:lnTo>
                  <a:lnTo>
                    <a:pt x="51" y="7480"/>
                  </a:lnTo>
                  <a:lnTo>
                    <a:pt x="13" y="7595"/>
                  </a:lnTo>
                  <a:lnTo>
                    <a:pt x="0" y="7710"/>
                  </a:lnTo>
                  <a:lnTo>
                    <a:pt x="0" y="7826"/>
                  </a:lnTo>
                  <a:lnTo>
                    <a:pt x="39" y="7941"/>
                  </a:lnTo>
                  <a:lnTo>
                    <a:pt x="90" y="8043"/>
                  </a:lnTo>
                  <a:lnTo>
                    <a:pt x="154" y="8146"/>
                  </a:lnTo>
                  <a:lnTo>
                    <a:pt x="256" y="8223"/>
                  </a:lnTo>
                  <a:lnTo>
                    <a:pt x="372" y="8287"/>
                  </a:lnTo>
                  <a:lnTo>
                    <a:pt x="487" y="8325"/>
                  </a:lnTo>
                  <a:lnTo>
                    <a:pt x="602" y="8338"/>
                  </a:lnTo>
                  <a:lnTo>
                    <a:pt x="717" y="8325"/>
                  </a:lnTo>
                  <a:lnTo>
                    <a:pt x="820" y="8300"/>
                  </a:lnTo>
                  <a:lnTo>
                    <a:pt x="922" y="8248"/>
                  </a:lnTo>
                  <a:lnTo>
                    <a:pt x="1012" y="8172"/>
                  </a:lnTo>
                  <a:lnTo>
                    <a:pt x="4150" y="5277"/>
                  </a:lnTo>
                  <a:lnTo>
                    <a:pt x="4240" y="5187"/>
                  </a:lnTo>
                  <a:lnTo>
                    <a:pt x="4304" y="5072"/>
                  </a:lnTo>
                  <a:lnTo>
                    <a:pt x="4342" y="4957"/>
                  </a:lnTo>
                  <a:lnTo>
                    <a:pt x="4355" y="4829"/>
                  </a:lnTo>
                  <a:lnTo>
                    <a:pt x="4355" y="602"/>
                  </a:lnTo>
                  <a:lnTo>
                    <a:pt x="4342" y="474"/>
                  </a:lnTo>
                  <a:lnTo>
                    <a:pt x="4304" y="359"/>
                  </a:lnTo>
                  <a:lnTo>
                    <a:pt x="4252" y="256"/>
                  </a:lnTo>
                  <a:lnTo>
                    <a:pt x="4175" y="167"/>
                  </a:lnTo>
                  <a:lnTo>
                    <a:pt x="4086" y="103"/>
                  </a:lnTo>
                  <a:lnTo>
                    <a:pt x="3983" y="38"/>
                  </a:lnTo>
                  <a:lnTo>
                    <a:pt x="3868"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81" name="Google Shape;2281;p44"/>
            <p:cNvSpPr/>
            <p:nvPr/>
          </p:nvSpPr>
          <p:spPr>
            <a:xfrm>
              <a:off x="4057825" y="2603100"/>
              <a:ext cx="302925" cy="116900"/>
            </a:xfrm>
            <a:custGeom>
              <a:avLst/>
              <a:gdLst/>
              <a:ahLst/>
              <a:cxnLst/>
              <a:rect l="l" t="t" r="r" b="b"/>
              <a:pathLst>
                <a:path w="12117" h="4676" extrusionOk="0">
                  <a:moveTo>
                    <a:pt x="615" y="0"/>
                  </a:moveTo>
                  <a:lnTo>
                    <a:pt x="487" y="13"/>
                  </a:lnTo>
                  <a:lnTo>
                    <a:pt x="372" y="51"/>
                  </a:lnTo>
                  <a:lnTo>
                    <a:pt x="269" y="103"/>
                  </a:lnTo>
                  <a:lnTo>
                    <a:pt x="180" y="179"/>
                  </a:lnTo>
                  <a:lnTo>
                    <a:pt x="116" y="269"/>
                  </a:lnTo>
                  <a:lnTo>
                    <a:pt x="52" y="372"/>
                  </a:lnTo>
                  <a:lnTo>
                    <a:pt x="13" y="487"/>
                  </a:lnTo>
                  <a:lnTo>
                    <a:pt x="0" y="615"/>
                  </a:lnTo>
                  <a:lnTo>
                    <a:pt x="13" y="730"/>
                  </a:lnTo>
                  <a:lnTo>
                    <a:pt x="52" y="845"/>
                  </a:lnTo>
                  <a:lnTo>
                    <a:pt x="116" y="948"/>
                  </a:lnTo>
                  <a:lnTo>
                    <a:pt x="180" y="1038"/>
                  </a:lnTo>
                  <a:lnTo>
                    <a:pt x="269" y="1114"/>
                  </a:lnTo>
                  <a:lnTo>
                    <a:pt x="372" y="1166"/>
                  </a:lnTo>
                  <a:lnTo>
                    <a:pt x="487" y="1204"/>
                  </a:lnTo>
                  <a:lnTo>
                    <a:pt x="615" y="1217"/>
                  </a:lnTo>
                  <a:lnTo>
                    <a:pt x="6225" y="1217"/>
                  </a:lnTo>
                  <a:lnTo>
                    <a:pt x="6225" y="4060"/>
                  </a:lnTo>
                  <a:lnTo>
                    <a:pt x="6238" y="4188"/>
                  </a:lnTo>
                  <a:lnTo>
                    <a:pt x="6263" y="4304"/>
                  </a:lnTo>
                  <a:lnTo>
                    <a:pt x="6327" y="4406"/>
                  </a:lnTo>
                  <a:lnTo>
                    <a:pt x="6404" y="4496"/>
                  </a:lnTo>
                  <a:lnTo>
                    <a:pt x="6494" y="4573"/>
                  </a:lnTo>
                  <a:lnTo>
                    <a:pt x="6596" y="4624"/>
                  </a:lnTo>
                  <a:lnTo>
                    <a:pt x="6712" y="4662"/>
                  </a:lnTo>
                  <a:lnTo>
                    <a:pt x="6827" y="4675"/>
                  </a:lnTo>
                  <a:lnTo>
                    <a:pt x="11502" y="4675"/>
                  </a:lnTo>
                  <a:lnTo>
                    <a:pt x="11630" y="4662"/>
                  </a:lnTo>
                  <a:lnTo>
                    <a:pt x="11745" y="4624"/>
                  </a:lnTo>
                  <a:lnTo>
                    <a:pt x="11848" y="4573"/>
                  </a:lnTo>
                  <a:lnTo>
                    <a:pt x="11937" y="4496"/>
                  </a:lnTo>
                  <a:lnTo>
                    <a:pt x="12014" y="4406"/>
                  </a:lnTo>
                  <a:lnTo>
                    <a:pt x="12065" y="4304"/>
                  </a:lnTo>
                  <a:lnTo>
                    <a:pt x="12104" y="4188"/>
                  </a:lnTo>
                  <a:lnTo>
                    <a:pt x="12117" y="4060"/>
                  </a:lnTo>
                  <a:lnTo>
                    <a:pt x="12104" y="3945"/>
                  </a:lnTo>
                  <a:lnTo>
                    <a:pt x="12065" y="3830"/>
                  </a:lnTo>
                  <a:lnTo>
                    <a:pt x="12014" y="3727"/>
                  </a:lnTo>
                  <a:lnTo>
                    <a:pt x="11937" y="3638"/>
                  </a:lnTo>
                  <a:lnTo>
                    <a:pt x="11848" y="3561"/>
                  </a:lnTo>
                  <a:lnTo>
                    <a:pt x="11745" y="3509"/>
                  </a:lnTo>
                  <a:lnTo>
                    <a:pt x="11630" y="3471"/>
                  </a:lnTo>
                  <a:lnTo>
                    <a:pt x="11502" y="3458"/>
                  </a:lnTo>
                  <a:lnTo>
                    <a:pt x="7442" y="3458"/>
                  </a:lnTo>
                  <a:lnTo>
                    <a:pt x="7442" y="615"/>
                  </a:lnTo>
                  <a:lnTo>
                    <a:pt x="7429" y="487"/>
                  </a:lnTo>
                  <a:lnTo>
                    <a:pt x="7390" y="372"/>
                  </a:lnTo>
                  <a:lnTo>
                    <a:pt x="7326" y="269"/>
                  </a:lnTo>
                  <a:lnTo>
                    <a:pt x="7262" y="179"/>
                  </a:lnTo>
                  <a:lnTo>
                    <a:pt x="7173" y="103"/>
                  </a:lnTo>
                  <a:lnTo>
                    <a:pt x="7070" y="51"/>
                  </a:lnTo>
                  <a:lnTo>
                    <a:pt x="6955" y="13"/>
                  </a:lnTo>
                  <a:lnTo>
                    <a:pt x="6827"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82" name="Google Shape;2282;p44"/>
            <p:cNvSpPr/>
            <p:nvPr/>
          </p:nvSpPr>
          <p:spPr>
            <a:xfrm>
              <a:off x="4025475" y="2700750"/>
              <a:ext cx="248825" cy="167175"/>
            </a:xfrm>
            <a:custGeom>
              <a:avLst/>
              <a:gdLst/>
              <a:ahLst/>
              <a:cxnLst/>
              <a:rect l="l" t="t" r="r" b="b"/>
              <a:pathLst>
                <a:path w="9953" h="6687" extrusionOk="0">
                  <a:moveTo>
                    <a:pt x="590" y="1"/>
                  </a:moveTo>
                  <a:lnTo>
                    <a:pt x="475" y="13"/>
                  </a:lnTo>
                  <a:lnTo>
                    <a:pt x="359" y="52"/>
                  </a:lnTo>
                  <a:lnTo>
                    <a:pt x="257" y="103"/>
                  </a:lnTo>
                  <a:lnTo>
                    <a:pt x="167" y="180"/>
                  </a:lnTo>
                  <a:lnTo>
                    <a:pt x="90" y="282"/>
                  </a:lnTo>
                  <a:lnTo>
                    <a:pt x="39" y="398"/>
                  </a:lnTo>
                  <a:lnTo>
                    <a:pt x="13" y="513"/>
                  </a:lnTo>
                  <a:lnTo>
                    <a:pt x="1" y="628"/>
                  </a:lnTo>
                  <a:lnTo>
                    <a:pt x="13" y="743"/>
                  </a:lnTo>
                  <a:lnTo>
                    <a:pt x="52" y="846"/>
                  </a:lnTo>
                  <a:lnTo>
                    <a:pt x="116" y="948"/>
                  </a:lnTo>
                  <a:lnTo>
                    <a:pt x="193" y="1038"/>
                  </a:lnTo>
                  <a:lnTo>
                    <a:pt x="282" y="1115"/>
                  </a:lnTo>
                  <a:lnTo>
                    <a:pt x="9030" y="6597"/>
                  </a:lnTo>
                  <a:lnTo>
                    <a:pt x="9107" y="6635"/>
                  </a:lnTo>
                  <a:lnTo>
                    <a:pt x="9184" y="6661"/>
                  </a:lnTo>
                  <a:lnTo>
                    <a:pt x="9261" y="6686"/>
                  </a:lnTo>
                  <a:lnTo>
                    <a:pt x="9427" y="6686"/>
                  </a:lnTo>
                  <a:lnTo>
                    <a:pt x="9491" y="6673"/>
                  </a:lnTo>
                  <a:lnTo>
                    <a:pt x="9568" y="6648"/>
                  </a:lnTo>
                  <a:lnTo>
                    <a:pt x="9632" y="6609"/>
                  </a:lnTo>
                  <a:lnTo>
                    <a:pt x="9696" y="6571"/>
                  </a:lnTo>
                  <a:lnTo>
                    <a:pt x="9760" y="6520"/>
                  </a:lnTo>
                  <a:lnTo>
                    <a:pt x="9812" y="6469"/>
                  </a:lnTo>
                  <a:lnTo>
                    <a:pt x="9863" y="6404"/>
                  </a:lnTo>
                  <a:lnTo>
                    <a:pt x="9914" y="6289"/>
                  </a:lnTo>
                  <a:lnTo>
                    <a:pt x="9952" y="6174"/>
                  </a:lnTo>
                  <a:lnTo>
                    <a:pt x="9952" y="6059"/>
                  </a:lnTo>
                  <a:lnTo>
                    <a:pt x="9940" y="5943"/>
                  </a:lnTo>
                  <a:lnTo>
                    <a:pt x="9901" y="5841"/>
                  </a:lnTo>
                  <a:lnTo>
                    <a:pt x="9850" y="5738"/>
                  </a:lnTo>
                  <a:lnTo>
                    <a:pt x="9773" y="5636"/>
                  </a:lnTo>
                  <a:lnTo>
                    <a:pt x="9671" y="5572"/>
                  </a:lnTo>
                  <a:lnTo>
                    <a:pt x="936" y="90"/>
                  </a:lnTo>
                  <a:lnTo>
                    <a:pt x="820" y="39"/>
                  </a:lnTo>
                  <a:lnTo>
                    <a:pt x="705"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83" name="Google Shape;2283;p44"/>
            <p:cNvSpPr/>
            <p:nvPr/>
          </p:nvSpPr>
          <p:spPr>
            <a:xfrm>
              <a:off x="3967200" y="2775025"/>
              <a:ext cx="114650" cy="266750"/>
            </a:xfrm>
            <a:custGeom>
              <a:avLst/>
              <a:gdLst/>
              <a:ahLst/>
              <a:cxnLst/>
              <a:rect l="l" t="t" r="r" b="b"/>
              <a:pathLst>
                <a:path w="4586" h="10670" extrusionOk="0">
                  <a:moveTo>
                    <a:pt x="513" y="1"/>
                  </a:moveTo>
                  <a:lnTo>
                    <a:pt x="398" y="27"/>
                  </a:lnTo>
                  <a:lnTo>
                    <a:pt x="295" y="78"/>
                  </a:lnTo>
                  <a:lnTo>
                    <a:pt x="206" y="155"/>
                  </a:lnTo>
                  <a:lnTo>
                    <a:pt x="116" y="244"/>
                  </a:lnTo>
                  <a:lnTo>
                    <a:pt x="52" y="347"/>
                  </a:lnTo>
                  <a:lnTo>
                    <a:pt x="13" y="462"/>
                  </a:lnTo>
                  <a:lnTo>
                    <a:pt x="1" y="577"/>
                  </a:lnTo>
                  <a:lnTo>
                    <a:pt x="1" y="693"/>
                  </a:lnTo>
                  <a:lnTo>
                    <a:pt x="26" y="808"/>
                  </a:lnTo>
                  <a:lnTo>
                    <a:pt x="78" y="910"/>
                  </a:lnTo>
                  <a:lnTo>
                    <a:pt x="154" y="1013"/>
                  </a:lnTo>
                  <a:lnTo>
                    <a:pt x="244" y="1090"/>
                  </a:lnTo>
                  <a:lnTo>
                    <a:pt x="3369" y="3421"/>
                  </a:lnTo>
                  <a:lnTo>
                    <a:pt x="3369" y="10055"/>
                  </a:lnTo>
                  <a:lnTo>
                    <a:pt x="3382" y="10183"/>
                  </a:lnTo>
                  <a:lnTo>
                    <a:pt x="3420" y="10299"/>
                  </a:lnTo>
                  <a:lnTo>
                    <a:pt x="3472" y="10401"/>
                  </a:lnTo>
                  <a:lnTo>
                    <a:pt x="3548" y="10491"/>
                  </a:lnTo>
                  <a:lnTo>
                    <a:pt x="3638" y="10567"/>
                  </a:lnTo>
                  <a:lnTo>
                    <a:pt x="3741" y="10619"/>
                  </a:lnTo>
                  <a:lnTo>
                    <a:pt x="3856" y="10657"/>
                  </a:lnTo>
                  <a:lnTo>
                    <a:pt x="3971" y="10670"/>
                  </a:lnTo>
                  <a:lnTo>
                    <a:pt x="4099" y="10657"/>
                  </a:lnTo>
                  <a:lnTo>
                    <a:pt x="4214" y="10619"/>
                  </a:lnTo>
                  <a:lnTo>
                    <a:pt x="4317" y="10567"/>
                  </a:lnTo>
                  <a:lnTo>
                    <a:pt x="4407" y="10491"/>
                  </a:lnTo>
                  <a:lnTo>
                    <a:pt x="4483" y="10401"/>
                  </a:lnTo>
                  <a:lnTo>
                    <a:pt x="4535" y="10299"/>
                  </a:lnTo>
                  <a:lnTo>
                    <a:pt x="4573" y="10183"/>
                  </a:lnTo>
                  <a:lnTo>
                    <a:pt x="4586" y="10055"/>
                  </a:lnTo>
                  <a:lnTo>
                    <a:pt x="4586" y="3113"/>
                  </a:lnTo>
                  <a:lnTo>
                    <a:pt x="4573" y="3036"/>
                  </a:lnTo>
                  <a:lnTo>
                    <a:pt x="4560" y="2972"/>
                  </a:lnTo>
                  <a:lnTo>
                    <a:pt x="4547" y="2896"/>
                  </a:lnTo>
                  <a:lnTo>
                    <a:pt x="4522" y="2832"/>
                  </a:lnTo>
                  <a:lnTo>
                    <a:pt x="4483" y="2780"/>
                  </a:lnTo>
                  <a:lnTo>
                    <a:pt x="4445" y="2716"/>
                  </a:lnTo>
                  <a:lnTo>
                    <a:pt x="4394" y="2665"/>
                  </a:lnTo>
                  <a:lnTo>
                    <a:pt x="4330" y="2627"/>
                  </a:lnTo>
                  <a:lnTo>
                    <a:pt x="961" y="116"/>
                  </a:lnTo>
                  <a:lnTo>
                    <a:pt x="859" y="52"/>
                  </a:lnTo>
                  <a:lnTo>
                    <a:pt x="744" y="14"/>
                  </a:lnTo>
                  <a:lnTo>
                    <a:pt x="628"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84" name="Google Shape;2284;p44"/>
            <p:cNvSpPr/>
            <p:nvPr/>
          </p:nvSpPr>
          <p:spPr>
            <a:xfrm>
              <a:off x="3400125" y="2793925"/>
              <a:ext cx="254275" cy="218400"/>
            </a:xfrm>
            <a:custGeom>
              <a:avLst/>
              <a:gdLst/>
              <a:ahLst/>
              <a:cxnLst/>
              <a:rect l="l" t="t" r="r" b="b"/>
              <a:pathLst>
                <a:path w="10171" h="8736" extrusionOk="0">
                  <a:moveTo>
                    <a:pt x="9556" y="1"/>
                  </a:moveTo>
                  <a:lnTo>
                    <a:pt x="9440" y="13"/>
                  </a:lnTo>
                  <a:lnTo>
                    <a:pt x="9325" y="52"/>
                  </a:lnTo>
                  <a:lnTo>
                    <a:pt x="9223" y="103"/>
                  </a:lnTo>
                  <a:lnTo>
                    <a:pt x="9133" y="180"/>
                  </a:lnTo>
                  <a:lnTo>
                    <a:pt x="5483" y="3971"/>
                  </a:lnTo>
                  <a:lnTo>
                    <a:pt x="616" y="3971"/>
                  </a:lnTo>
                  <a:lnTo>
                    <a:pt x="488" y="3984"/>
                  </a:lnTo>
                  <a:lnTo>
                    <a:pt x="372" y="4022"/>
                  </a:lnTo>
                  <a:lnTo>
                    <a:pt x="270" y="4074"/>
                  </a:lnTo>
                  <a:lnTo>
                    <a:pt x="180" y="4150"/>
                  </a:lnTo>
                  <a:lnTo>
                    <a:pt x="103" y="4240"/>
                  </a:lnTo>
                  <a:lnTo>
                    <a:pt x="52" y="4343"/>
                  </a:lnTo>
                  <a:lnTo>
                    <a:pt x="14" y="4458"/>
                  </a:lnTo>
                  <a:lnTo>
                    <a:pt x="1" y="4573"/>
                  </a:lnTo>
                  <a:lnTo>
                    <a:pt x="1" y="8134"/>
                  </a:lnTo>
                  <a:lnTo>
                    <a:pt x="14" y="8249"/>
                  </a:lnTo>
                  <a:lnTo>
                    <a:pt x="52" y="8364"/>
                  </a:lnTo>
                  <a:lnTo>
                    <a:pt x="103" y="8467"/>
                  </a:lnTo>
                  <a:lnTo>
                    <a:pt x="180" y="8556"/>
                  </a:lnTo>
                  <a:lnTo>
                    <a:pt x="270" y="8633"/>
                  </a:lnTo>
                  <a:lnTo>
                    <a:pt x="372" y="8684"/>
                  </a:lnTo>
                  <a:lnTo>
                    <a:pt x="488" y="8723"/>
                  </a:lnTo>
                  <a:lnTo>
                    <a:pt x="616" y="8736"/>
                  </a:lnTo>
                  <a:lnTo>
                    <a:pt x="731" y="8723"/>
                  </a:lnTo>
                  <a:lnTo>
                    <a:pt x="846" y="8684"/>
                  </a:lnTo>
                  <a:lnTo>
                    <a:pt x="949" y="8633"/>
                  </a:lnTo>
                  <a:lnTo>
                    <a:pt x="1038" y="8556"/>
                  </a:lnTo>
                  <a:lnTo>
                    <a:pt x="1115" y="8467"/>
                  </a:lnTo>
                  <a:lnTo>
                    <a:pt x="1166" y="8364"/>
                  </a:lnTo>
                  <a:lnTo>
                    <a:pt x="1205" y="8249"/>
                  </a:lnTo>
                  <a:lnTo>
                    <a:pt x="1218" y="8134"/>
                  </a:lnTo>
                  <a:lnTo>
                    <a:pt x="1218" y="5188"/>
                  </a:lnTo>
                  <a:lnTo>
                    <a:pt x="5739" y="5188"/>
                  </a:lnTo>
                  <a:lnTo>
                    <a:pt x="5854" y="5175"/>
                  </a:lnTo>
                  <a:lnTo>
                    <a:pt x="5969" y="5137"/>
                  </a:lnTo>
                  <a:lnTo>
                    <a:pt x="6085" y="5073"/>
                  </a:lnTo>
                  <a:lnTo>
                    <a:pt x="6174" y="4996"/>
                  </a:lnTo>
                  <a:lnTo>
                    <a:pt x="10004" y="1025"/>
                  </a:lnTo>
                  <a:lnTo>
                    <a:pt x="10081" y="923"/>
                  </a:lnTo>
                  <a:lnTo>
                    <a:pt x="10132" y="820"/>
                  </a:lnTo>
                  <a:lnTo>
                    <a:pt x="10158" y="705"/>
                  </a:lnTo>
                  <a:lnTo>
                    <a:pt x="10170" y="590"/>
                  </a:lnTo>
                  <a:lnTo>
                    <a:pt x="10158" y="475"/>
                  </a:lnTo>
                  <a:lnTo>
                    <a:pt x="10119" y="359"/>
                  </a:lnTo>
                  <a:lnTo>
                    <a:pt x="10068" y="257"/>
                  </a:lnTo>
                  <a:lnTo>
                    <a:pt x="9991" y="167"/>
                  </a:lnTo>
                  <a:lnTo>
                    <a:pt x="9889" y="90"/>
                  </a:lnTo>
                  <a:lnTo>
                    <a:pt x="9786" y="39"/>
                  </a:lnTo>
                  <a:lnTo>
                    <a:pt x="9671"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85" name="Google Shape;2285;p44"/>
            <p:cNvSpPr/>
            <p:nvPr/>
          </p:nvSpPr>
          <p:spPr>
            <a:xfrm>
              <a:off x="3283275" y="2700750"/>
              <a:ext cx="289150" cy="104725"/>
            </a:xfrm>
            <a:custGeom>
              <a:avLst/>
              <a:gdLst/>
              <a:ahLst/>
              <a:cxnLst/>
              <a:rect l="l" t="t" r="r" b="b"/>
              <a:pathLst>
                <a:path w="11566" h="4189" extrusionOk="0">
                  <a:moveTo>
                    <a:pt x="10887" y="1"/>
                  </a:moveTo>
                  <a:lnTo>
                    <a:pt x="10771" y="26"/>
                  </a:lnTo>
                  <a:lnTo>
                    <a:pt x="10669" y="77"/>
                  </a:lnTo>
                  <a:lnTo>
                    <a:pt x="10567" y="141"/>
                  </a:lnTo>
                  <a:lnTo>
                    <a:pt x="7288" y="2972"/>
                  </a:lnTo>
                  <a:lnTo>
                    <a:pt x="602" y="2972"/>
                  </a:lnTo>
                  <a:lnTo>
                    <a:pt x="487" y="2985"/>
                  </a:lnTo>
                  <a:lnTo>
                    <a:pt x="372" y="3023"/>
                  </a:lnTo>
                  <a:lnTo>
                    <a:pt x="269" y="3074"/>
                  </a:lnTo>
                  <a:lnTo>
                    <a:pt x="179" y="3151"/>
                  </a:lnTo>
                  <a:lnTo>
                    <a:pt x="103" y="3241"/>
                  </a:lnTo>
                  <a:lnTo>
                    <a:pt x="51" y="3343"/>
                  </a:lnTo>
                  <a:lnTo>
                    <a:pt x="13" y="3459"/>
                  </a:lnTo>
                  <a:lnTo>
                    <a:pt x="0" y="3574"/>
                  </a:lnTo>
                  <a:lnTo>
                    <a:pt x="13" y="3702"/>
                  </a:lnTo>
                  <a:lnTo>
                    <a:pt x="51" y="3817"/>
                  </a:lnTo>
                  <a:lnTo>
                    <a:pt x="103" y="3920"/>
                  </a:lnTo>
                  <a:lnTo>
                    <a:pt x="179" y="4009"/>
                  </a:lnTo>
                  <a:lnTo>
                    <a:pt x="269" y="4073"/>
                  </a:lnTo>
                  <a:lnTo>
                    <a:pt x="372" y="4137"/>
                  </a:lnTo>
                  <a:lnTo>
                    <a:pt x="487" y="4176"/>
                  </a:lnTo>
                  <a:lnTo>
                    <a:pt x="602" y="4189"/>
                  </a:lnTo>
                  <a:lnTo>
                    <a:pt x="7518" y="4189"/>
                  </a:lnTo>
                  <a:lnTo>
                    <a:pt x="7621" y="4176"/>
                  </a:lnTo>
                  <a:lnTo>
                    <a:pt x="7723" y="4150"/>
                  </a:lnTo>
                  <a:lnTo>
                    <a:pt x="7826" y="4099"/>
                  </a:lnTo>
                  <a:lnTo>
                    <a:pt x="7915" y="4035"/>
                  </a:lnTo>
                  <a:lnTo>
                    <a:pt x="11361" y="1064"/>
                  </a:lnTo>
                  <a:lnTo>
                    <a:pt x="11450" y="974"/>
                  </a:lnTo>
                  <a:lnTo>
                    <a:pt x="11502" y="871"/>
                  </a:lnTo>
                  <a:lnTo>
                    <a:pt x="11553" y="769"/>
                  </a:lnTo>
                  <a:lnTo>
                    <a:pt x="11566" y="654"/>
                  </a:lnTo>
                  <a:lnTo>
                    <a:pt x="11566" y="526"/>
                  </a:lnTo>
                  <a:lnTo>
                    <a:pt x="11540" y="423"/>
                  </a:lnTo>
                  <a:lnTo>
                    <a:pt x="11489" y="308"/>
                  </a:lnTo>
                  <a:lnTo>
                    <a:pt x="11425" y="205"/>
                  </a:lnTo>
                  <a:lnTo>
                    <a:pt x="11335" y="129"/>
                  </a:lnTo>
                  <a:lnTo>
                    <a:pt x="11233" y="65"/>
                  </a:lnTo>
                  <a:lnTo>
                    <a:pt x="11117" y="13"/>
                  </a:lnTo>
                  <a:lnTo>
                    <a:pt x="11015"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86" name="Google Shape;2286;p44"/>
            <p:cNvSpPr/>
            <p:nvPr/>
          </p:nvSpPr>
          <p:spPr>
            <a:xfrm>
              <a:off x="3350175" y="2633825"/>
              <a:ext cx="192475" cy="30450"/>
            </a:xfrm>
            <a:custGeom>
              <a:avLst/>
              <a:gdLst/>
              <a:ahLst/>
              <a:cxnLst/>
              <a:rect l="l" t="t" r="r" b="b"/>
              <a:pathLst>
                <a:path w="7699" h="1218" extrusionOk="0">
                  <a:moveTo>
                    <a:pt x="603" y="1"/>
                  </a:moveTo>
                  <a:lnTo>
                    <a:pt x="488" y="13"/>
                  </a:lnTo>
                  <a:lnTo>
                    <a:pt x="372" y="52"/>
                  </a:lnTo>
                  <a:lnTo>
                    <a:pt x="270" y="103"/>
                  </a:lnTo>
                  <a:lnTo>
                    <a:pt x="180" y="180"/>
                  </a:lnTo>
                  <a:lnTo>
                    <a:pt x="103" y="270"/>
                  </a:lnTo>
                  <a:lnTo>
                    <a:pt x="52" y="372"/>
                  </a:lnTo>
                  <a:lnTo>
                    <a:pt x="14" y="487"/>
                  </a:lnTo>
                  <a:lnTo>
                    <a:pt x="1" y="603"/>
                  </a:lnTo>
                  <a:lnTo>
                    <a:pt x="14" y="731"/>
                  </a:lnTo>
                  <a:lnTo>
                    <a:pt x="52" y="846"/>
                  </a:lnTo>
                  <a:lnTo>
                    <a:pt x="103" y="948"/>
                  </a:lnTo>
                  <a:lnTo>
                    <a:pt x="180" y="1038"/>
                  </a:lnTo>
                  <a:lnTo>
                    <a:pt x="270" y="1115"/>
                  </a:lnTo>
                  <a:lnTo>
                    <a:pt x="372" y="1166"/>
                  </a:lnTo>
                  <a:lnTo>
                    <a:pt x="488" y="1205"/>
                  </a:lnTo>
                  <a:lnTo>
                    <a:pt x="603" y="1217"/>
                  </a:lnTo>
                  <a:lnTo>
                    <a:pt x="7084" y="1217"/>
                  </a:lnTo>
                  <a:lnTo>
                    <a:pt x="7212" y="1205"/>
                  </a:lnTo>
                  <a:lnTo>
                    <a:pt x="7327" y="1166"/>
                  </a:lnTo>
                  <a:lnTo>
                    <a:pt x="7429" y="1115"/>
                  </a:lnTo>
                  <a:lnTo>
                    <a:pt x="7519" y="1038"/>
                  </a:lnTo>
                  <a:lnTo>
                    <a:pt x="7596" y="948"/>
                  </a:lnTo>
                  <a:lnTo>
                    <a:pt x="7647" y="846"/>
                  </a:lnTo>
                  <a:lnTo>
                    <a:pt x="7686" y="731"/>
                  </a:lnTo>
                  <a:lnTo>
                    <a:pt x="7698" y="603"/>
                  </a:lnTo>
                  <a:lnTo>
                    <a:pt x="7686" y="487"/>
                  </a:lnTo>
                  <a:lnTo>
                    <a:pt x="7647" y="372"/>
                  </a:lnTo>
                  <a:lnTo>
                    <a:pt x="7596" y="270"/>
                  </a:lnTo>
                  <a:lnTo>
                    <a:pt x="7519" y="180"/>
                  </a:lnTo>
                  <a:lnTo>
                    <a:pt x="7429" y="103"/>
                  </a:lnTo>
                  <a:lnTo>
                    <a:pt x="7327" y="52"/>
                  </a:lnTo>
                  <a:lnTo>
                    <a:pt x="7212" y="13"/>
                  </a:lnTo>
                  <a:lnTo>
                    <a:pt x="7084"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87" name="Google Shape;2287;p44"/>
            <p:cNvSpPr/>
            <p:nvPr/>
          </p:nvSpPr>
          <p:spPr>
            <a:xfrm>
              <a:off x="3283275" y="2447150"/>
              <a:ext cx="256800" cy="130675"/>
            </a:xfrm>
            <a:custGeom>
              <a:avLst/>
              <a:gdLst/>
              <a:ahLst/>
              <a:cxnLst/>
              <a:rect l="l" t="t" r="r" b="b"/>
              <a:pathLst>
                <a:path w="10272" h="5227" extrusionOk="0">
                  <a:moveTo>
                    <a:pt x="615" y="1"/>
                  </a:moveTo>
                  <a:lnTo>
                    <a:pt x="500" y="13"/>
                  </a:lnTo>
                  <a:lnTo>
                    <a:pt x="384" y="39"/>
                  </a:lnTo>
                  <a:lnTo>
                    <a:pt x="282" y="103"/>
                  </a:lnTo>
                  <a:lnTo>
                    <a:pt x="192" y="167"/>
                  </a:lnTo>
                  <a:lnTo>
                    <a:pt x="115" y="257"/>
                  </a:lnTo>
                  <a:lnTo>
                    <a:pt x="51" y="359"/>
                  </a:lnTo>
                  <a:lnTo>
                    <a:pt x="13" y="487"/>
                  </a:lnTo>
                  <a:lnTo>
                    <a:pt x="0" y="603"/>
                  </a:lnTo>
                  <a:lnTo>
                    <a:pt x="13" y="718"/>
                  </a:lnTo>
                  <a:lnTo>
                    <a:pt x="39" y="833"/>
                  </a:lnTo>
                  <a:lnTo>
                    <a:pt x="90" y="936"/>
                  </a:lnTo>
                  <a:lnTo>
                    <a:pt x="167" y="1025"/>
                  </a:lnTo>
                  <a:lnTo>
                    <a:pt x="256" y="1102"/>
                  </a:lnTo>
                  <a:lnTo>
                    <a:pt x="359" y="1166"/>
                  </a:lnTo>
                  <a:lnTo>
                    <a:pt x="9414" y="5175"/>
                  </a:lnTo>
                  <a:lnTo>
                    <a:pt x="9542" y="5213"/>
                  </a:lnTo>
                  <a:lnTo>
                    <a:pt x="9670" y="5226"/>
                  </a:lnTo>
                  <a:lnTo>
                    <a:pt x="9747" y="5226"/>
                  </a:lnTo>
                  <a:lnTo>
                    <a:pt x="9837" y="5201"/>
                  </a:lnTo>
                  <a:lnTo>
                    <a:pt x="9913" y="5175"/>
                  </a:lnTo>
                  <a:lnTo>
                    <a:pt x="9990" y="5137"/>
                  </a:lnTo>
                  <a:lnTo>
                    <a:pt x="10067" y="5085"/>
                  </a:lnTo>
                  <a:lnTo>
                    <a:pt x="10118" y="5021"/>
                  </a:lnTo>
                  <a:lnTo>
                    <a:pt x="10182" y="4945"/>
                  </a:lnTo>
                  <a:lnTo>
                    <a:pt x="10221" y="4868"/>
                  </a:lnTo>
                  <a:lnTo>
                    <a:pt x="10259" y="4752"/>
                  </a:lnTo>
                  <a:lnTo>
                    <a:pt x="10272" y="4637"/>
                  </a:lnTo>
                  <a:lnTo>
                    <a:pt x="10259" y="4509"/>
                  </a:lnTo>
                  <a:lnTo>
                    <a:pt x="10234" y="4407"/>
                  </a:lnTo>
                  <a:lnTo>
                    <a:pt x="10182" y="4304"/>
                  </a:lnTo>
                  <a:lnTo>
                    <a:pt x="10105" y="4202"/>
                  </a:lnTo>
                  <a:lnTo>
                    <a:pt x="10016" y="4125"/>
                  </a:lnTo>
                  <a:lnTo>
                    <a:pt x="9913" y="4061"/>
                  </a:lnTo>
                  <a:lnTo>
                    <a:pt x="858" y="52"/>
                  </a:lnTo>
                  <a:lnTo>
                    <a:pt x="743" y="13"/>
                  </a:lnTo>
                  <a:lnTo>
                    <a:pt x="615"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88" name="Google Shape;2288;p44"/>
            <p:cNvSpPr/>
            <p:nvPr/>
          </p:nvSpPr>
          <p:spPr>
            <a:xfrm>
              <a:off x="3366825" y="2191000"/>
              <a:ext cx="205600" cy="281150"/>
            </a:xfrm>
            <a:custGeom>
              <a:avLst/>
              <a:gdLst/>
              <a:ahLst/>
              <a:cxnLst/>
              <a:rect l="l" t="t" r="r" b="b"/>
              <a:pathLst>
                <a:path w="8224" h="11246" extrusionOk="0">
                  <a:moveTo>
                    <a:pt x="603" y="0"/>
                  </a:moveTo>
                  <a:lnTo>
                    <a:pt x="488" y="13"/>
                  </a:lnTo>
                  <a:lnTo>
                    <a:pt x="372" y="52"/>
                  </a:lnTo>
                  <a:lnTo>
                    <a:pt x="270" y="103"/>
                  </a:lnTo>
                  <a:lnTo>
                    <a:pt x="180" y="180"/>
                  </a:lnTo>
                  <a:lnTo>
                    <a:pt x="103" y="269"/>
                  </a:lnTo>
                  <a:lnTo>
                    <a:pt x="52" y="372"/>
                  </a:lnTo>
                  <a:lnTo>
                    <a:pt x="14" y="487"/>
                  </a:lnTo>
                  <a:lnTo>
                    <a:pt x="1" y="615"/>
                  </a:lnTo>
                  <a:lnTo>
                    <a:pt x="1" y="7198"/>
                  </a:lnTo>
                  <a:lnTo>
                    <a:pt x="1" y="7288"/>
                  </a:lnTo>
                  <a:lnTo>
                    <a:pt x="27" y="7365"/>
                  </a:lnTo>
                  <a:lnTo>
                    <a:pt x="52" y="7455"/>
                  </a:lnTo>
                  <a:lnTo>
                    <a:pt x="91" y="7519"/>
                  </a:lnTo>
                  <a:lnTo>
                    <a:pt x="142" y="7595"/>
                  </a:lnTo>
                  <a:lnTo>
                    <a:pt x="206" y="7647"/>
                  </a:lnTo>
                  <a:lnTo>
                    <a:pt x="270" y="7698"/>
                  </a:lnTo>
                  <a:lnTo>
                    <a:pt x="347" y="7749"/>
                  </a:lnTo>
                  <a:lnTo>
                    <a:pt x="7353" y="11182"/>
                  </a:lnTo>
                  <a:lnTo>
                    <a:pt x="7417" y="11207"/>
                  </a:lnTo>
                  <a:lnTo>
                    <a:pt x="7481" y="11220"/>
                  </a:lnTo>
                  <a:lnTo>
                    <a:pt x="7558" y="11233"/>
                  </a:lnTo>
                  <a:lnTo>
                    <a:pt x="7622" y="11246"/>
                  </a:lnTo>
                  <a:lnTo>
                    <a:pt x="7698" y="11233"/>
                  </a:lnTo>
                  <a:lnTo>
                    <a:pt x="7788" y="11220"/>
                  </a:lnTo>
                  <a:lnTo>
                    <a:pt x="7865" y="11194"/>
                  </a:lnTo>
                  <a:lnTo>
                    <a:pt x="7942" y="11156"/>
                  </a:lnTo>
                  <a:lnTo>
                    <a:pt x="8006" y="11105"/>
                  </a:lnTo>
                  <a:lnTo>
                    <a:pt x="8070" y="11041"/>
                  </a:lnTo>
                  <a:lnTo>
                    <a:pt x="8121" y="10977"/>
                  </a:lnTo>
                  <a:lnTo>
                    <a:pt x="8172" y="10900"/>
                  </a:lnTo>
                  <a:lnTo>
                    <a:pt x="8211" y="10785"/>
                  </a:lnTo>
                  <a:lnTo>
                    <a:pt x="8224" y="10669"/>
                  </a:lnTo>
                  <a:lnTo>
                    <a:pt x="8224" y="10554"/>
                  </a:lnTo>
                  <a:lnTo>
                    <a:pt x="8198" y="10439"/>
                  </a:lnTo>
                  <a:lnTo>
                    <a:pt x="8147" y="10336"/>
                  </a:lnTo>
                  <a:lnTo>
                    <a:pt x="8083" y="10234"/>
                  </a:lnTo>
                  <a:lnTo>
                    <a:pt x="7993" y="10157"/>
                  </a:lnTo>
                  <a:lnTo>
                    <a:pt x="7891" y="10093"/>
                  </a:lnTo>
                  <a:lnTo>
                    <a:pt x="1218" y="6827"/>
                  </a:lnTo>
                  <a:lnTo>
                    <a:pt x="1218" y="615"/>
                  </a:lnTo>
                  <a:lnTo>
                    <a:pt x="1205" y="487"/>
                  </a:lnTo>
                  <a:lnTo>
                    <a:pt x="1166" y="372"/>
                  </a:lnTo>
                  <a:lnTo>
                    <a:pt x="1115" y="269"/>
                  </a:lnTo>
                  <a:lnTo>
                    <a:pt x="1038" y="180"/>
                  </a:lnTo>
                  <a:lnTo>
                    <a:pt x="949" y="103"/>
                  </a:lnTo>
                  <a:lnTo>
                    <a:pt x="846" y="52"/>
                  </a:lnTo>
                  <a:lnTo>
                    <a:pt x="731" y="13"/>
                  </a:lnTo>
                  <a:lnTo>
                    <a:pt x="603"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89" name="Google Shape;2289;p44"/>
            <p:cNvSpPr/>
            <p:nvPr/>
          </p:nvSpPr>
          <p:spPr>
            <a:xfrm>
              <a:off x="3483700" y="2207650"/>
              <a:ext cx="209125" cy="147950"/>
            </a:xfrm>
            <a:custGeom>
              <a:avLst/>
              <a:gdLst/>
              <a:ahLst/>
              <a:cxnLst/>
              <a:rect l="l" t="t" r="r" b="b"/>
              <a:pathLst>
                <a:path w="8365" h="5918" extrusionOk="0">
                  <a:moveTo>
                    <a:pt x="616" y="0"/>
                  </a:moveTo>
                  <a:lnTo>
                    <a:pt x="488" y="13"/>
                  </a:lnTo>
                  <a:lnTo>
                    <a:pt x="372" y="52"/>
                  </a:lnTo>
                  <a:lnTo>
                    <a:pt x="270" y="103"/>
                  </a:lnTo>
                  <a:lnTo>
                    <a:pt x="180" y="180"/>
                  </a:lnTo>
                  <a:lnTo>
                    <a:pt x="103" y="269"/>
                  </a:lnTo>
                  <a:lnTo>
                    <a:pt x="52" y="372"/>
                  </a:lnTo>
                  <a:lnTo>
                    <a:pt x="14" y="487"/>
                  </a:lnTo>
                  <a:lnTo>
                    <a:pt x="1" y="615"/>
                  </a:lnTo>
                  <a:lnTo>
                    <a:pt x="14" y="730"/>
                  </a:lnTo>
                  <a:lnTo>
                    <a:pt x="52" y="846"/>
                  </a:lnTo>
                  <a:lnTo>
                    <a:pt x="103" y="948"/>
                  </a:lnTo>
                  <a:lnTo>
                    <a:pt x="180" y="1038"/>
                  </a:lnTo>
                  <a:lnTo>
                    <a:pt x="270" y="1115"/>
                  </a:lnTo>
                  <a:lnTo>
                    <a:pt x="372" y="1166"/>
                  </a:lnTo>
                  <a:lnTo>
                    <a:pt x="488" y="1204"/>
                  </a:lnTo>
                  <a:lnTo>
                    <a:pt x="616" y="1217"/>
                  </a:lnTo>
                  <a:lnTo>
                    <a:pt x="3677" y="1217"/>
                  </a:lnTo>
                  <a:lnTo>
                    <a:pt x="3677" y="3625"/>
                  </a:lnTo>
                  <a:lnTo>
                    <a:pt x="3677" y="3702"/>
                  </a:lnTo>
                  <a:lnTo>
                    <a:pt x="3702" y="3792"/>
                  </a:lnTo>
                  <a:lnTo>
                    <a:pt x="3728" y="3868"/>
                  </a:lnTo>
                  <a:lnTo>
                    <a:pt x="3766" y="3945"/>
                  </a:lnTo>
                  <a:lnTo>
                    <a:pt x="3818" y="4009"/>
                  </a:lnTo>
                  <a:lnTo>
                    <a:pt x="3882" y="4073"/>
                  </a:lnTo>
                  <a:lnTo>
                    <a:pt x="3946" y="4125"/>
                  </a:lnTo>
                  <a:lnTo>
                    <a:pt x="4022" y="4163"/>
                  </a:lnTo>
                  <a:lnTo>
                    <a:pt x="7493" y="5854"/>
                  </a:lnTo>
                  <a:lnTo>
                    <a:pt x="7557" y="5892"/>
                  </a:lnTo>
                  <a:lnTo>
                    <a:pt x="7634" y="5905"/>
                  </a:lnTo>
                  <a:lnTo>
                    <a:pt x="7762" y="5918"/>
                  </a:lnTo>
                  <a:lnTo>
                    <a:pt x="7852" y="5918"/>
                  </a:lnTo>
                  <a:lnTo>
                    <a:pt x="7929" y="5892"/>
                  </a:lnTo>
                  <a:lnTo>
                    <a:pt x="8006" y="5866"/>
                  </a:lnTo>
                  <a:lnTo>
                    <a:pt x="8083" y="5828"/>
                  </a:lnTo>
                  <a:lnTo>
                    <a:pt x="8147" y="5777"/>
                  </a:lnTo>
                  <a:lnTo>
                    <a:pt x="8211" y="5726"/>
                  </a:lnTo>
                  <a:lnTo>
                    <a:pt x="8262" y="5661"/>
                  </a:lnTo>
                  <a:lnTo>
                    <a:pt x="8313" y="5585"/>
                  </a:lnTo>
                  <a:lnTo>
                    <a:pt x="8352" y="5469"/>
                  </a:lnTo>
                  <a:lnTo>
                    <a:pt x="8364" y="5341"/>
                  </a:lnTo>
                  <a:lnTo>
                    <a:pt x="8364" y="5226"/>
                  </a:lnTo>
                  <a:lnTo>
                    <a:pt x="8339" y="5111"/>
                  </a:lnTo>
                  <a:lnTo>
                    <a:pt x="8287" y="5008"/>
                  </a:lnTo>
                  <a:lnTo>
                    <a:pt x="8223" y="4919"/>
                  </a:lnTo>
                  <a:lnTo>
                    <a:pt x="8134" y="4829"/>
                  </a:lnTo>
                  <a:lnTo>
                    <a:pt x="8031" y="4765"/>
                  </a:lnTo>
                  <a:lnTo>
                    <a:pt x="4893" y="3241"/>
                  </a:lnTo>
                  <a:lnTo>
                    <a:pt x="4893" y="615"/>
                  </a:lnTo>
                  <a:lnTo>
                    <a:pt x="4881" y="487"/>
                  </a:lnTo>
                  <a:lnTo>
                    <a:pt x="4842" y="372"/>
                  </a:lnTo>
                  <a:lnTo>
                    <a:pt x="4791" y="269"/>
                  </a:lnTo>
                  <a:lnTo>
                    <a:pt x="4714" y="180"/>
                  </a:lnTo>
                  <a:lnTo>
                    <a:pt x="4624" y="103"/>
                  </a:lnTo>
                  <a:lnTo>
                    <a:pt x="4522" y="52"/>
                  </a:lnTo>
                  <a:lnTo>
                    <a:pt x="4407" y="13"/>
                  </a:lnTo>
                  <a:lnTo>
                    <a:pt x="4279"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90" name="Google Shape;2290;p44"/>
            <p:cNvSpPr/>
            <p:nvPr/>
          </p:nvSpPr>
          <p:spPr>
            <a:xfrm>
              <a:off x="3709450" y="2843550"/>
              <a:ext cx="166525" cy="254275"/>
            </a:xfrm>
            <a:custGeom>
              <a:avLst/>
              <a:gdLst/>
              <a:ahLst/>
              <a:cxnLst/>
              <a:rect l="l" t="t" r="r" b="b"/>
              <a:pathLst>
                <a:path w="6661" h="10171" extrusionOk="0">
                  <a:moveTo>
                    <a:pt x="0" y="1"/>
                  </a:moveTo>
                  <a:lnTo>
                    <a:pt x="0" y="6840"/>
                  </a:lnTo>
                  <a:lnTo>
                    <a:pt x="0" y="7007"/>
                  </a:lnTo>
                  <a:lnTo>
                    <a:pt x="13" y="7173"/>
                  </a:lnTo>
                  <a:lnTo>
                    <a:pt x="39" y="7340"/>
                  </a:lnTo>
                  <a:lnTo>
                    <a:pt x="64" y="7506"/>
                  </a:lnTo>
                  <a:lnTo>
                    <a:pt x="103" y="7673"/>
                  </a:lnTo>
                  <a:lnTo>
                    <a:pt x="154" y="7826"/>
                  </a:lnTo>
                  <a:lnTo>
                    <a:pt x="205" y="7980"/>
                  </a:lnTo>
                  <a:lnTo>
                    <a:pt x="256" y="8134"/>
                  </a:lnTo>
                  <a:lnTo>
                    <a:pt x="321" y="8275"/>
                  </a:lnTo>
                  <a:lnTo>
                    <a:pt x="397" y="8428"/>
                  </a:lnTo>
                  <a:lnTo>
                    <a:pt x="474" y="8557"/>
                  </a:lnTo>
                  <a:lnTo>
                    <a:pt x="564" y="8697"/>
                  </a:lnTo>
                  <a:lnTo>
                    <a:pt x="756" y="8954"/>
                  </a:lnTo>
                  <a:lnTo>
                    <a:pt x="974" y="9197"/>
                  </a:lnTo>
                  <a:lnTo>
                    <a:pt x="1204" y="9402"/>
                  </a:lnTo>
                  <a:lnTo>
                    <a:pt x="1460" y="9594"/>
                  </a:lnTo>
                  <a:lnTo>
                    <a:pt x="1601" y="9684"/>
                  </a:lnTo>
                  <a:lnTo>
                    <a:pt x="1742" y="9760"/>
                  </a:lnTo>
                  <a:lnTo>
                    <a:pt x="1883" y="9837"/>
                  </a:lnTo>
                  <a:lnTo>
                    <a:pt x="2037" y="9901"/>
                  </a:lnTo>
                  <a:lnTo>
                    <a:pt x="2178" y="9965"/>
                  </a:lnTo>
                  <a:lnTo>
                    <a:pt x="2344" y="10017"/>
                  </a:lnTo>
                  <a:lnTo>
                    <a:pt x="2498" y="10055"/>
                  </a:lnTo>
                  <a:lnTo>
                    <a:pt x="2652" y="10093"/>
                  </a:lnTo>
                  <a:lnTo>
                    <a:pt x="2818" y="10132"/>
                  </a:lnTo>
                  <a:lnTo>
                    <a:pt x="2985" y="10145"/>
                  </a:lnTo>
                  <a:lnTo>
                    <a:pt x="3151" y="10158"/>
                  </a:lnTo>
                  <a:lnTo>
                    <a:pt x="3330" y="10170"/>
                  </a:lnTo>
                  <a:lnTo>
                    <a:pt x="3497" y="10158"/>
                  </a:lnTo>
                  <a:lnTo>
                    <a:pt x="3663" y="10145"/>
                  </a:lnTo>
                  <a:lnTo>
                    <a:pt x="3830" y="10132"/>
                  </a:lnTo>
                  <a:lnTo>
                    <a:pt x="3996" y="10093"/>
                  </a:lnTo>
                  <a:lnTo>
                    <a:pt x="4163" y="10055"/>
                  </a:lnTo>
                  <a:lnTo>
                    <a:pt x="4317" y="10017"/>
                  </a:lnTo>
                  <a:lnTo>
                    <a:pt x="4470" y="9965"/>
                  </a:lnTo>
                  <a:lnTo>
                    <a:pt x="4624" y="9901"/>
                  </a:lnTo>
                  <a:lnTo>
                    <a:pt x="4778" y="9837"/>
                  </a:lnTo>
                  <a:lnTo>
                    <a:pt x="4919" y="9760"/>
                  </a:lnTo>
                  <a:lnTo>
                    <a:pt x="5059" y="9684"/>
                  </a:lnTo>
                  <a:lnTo>
                    <a:pt x="5188" y="9594"/>
                  </a:lnTo>
                  <a:lnTo>
                    <a:pt x="5444" y="9402"/>
                  </a:lnTo>
                  <a:lnTo>
                    <a:pt x="5687" y="9197"/>
                  </a:lnTo>
                  <a:lnTo>
                    <a:pt x="5892" y="8954"/>
                  </a:lnTo>
                  <a:lnTo>
                    <a:pt x="6084" y="8697"/>
                  </a:lnTo>
                  <a:lnTo>
                    <a:pt x="6174" y="8557"/>
                  </a:lnTo>
                  <a:lnTo>
                    <a:pt x="6251" y="8428"/>
                  </a:lnTo>
                  <a:lnTo>
                    <a:pt x="6327" y="8275"/>
                  </a:lnTo>
                  <a:lnTo>
                    <a:pt x="6391" y="8134"/>
                  </a:lnTo>
                  <a:lnTo>
                    <a:pt x="6455" y="7980"/>
                  </a:lnTo>
                  <a:lnTo>
                    <a:pt x="6507" y="7826"/>
                  </a:lnTo>
                  <a:lnTo>
                    <a:pt x="6558" y="7673"/>
                  </a:lnTo>
                  <a:lnTo>
                    <a:pt x="6596" y="7506"/>
                  </a:lnTo>
                  <a:lnTo>
                    <a:pt x="6622" y="7340"/>
                  </a:lnTo>
                  <a:lnTo>
                    <a:pt x="6635" y="7173"/>
                  </a:lnTo>
                  <a:lnTo>
                    <a:pt x="6648" y="7007"/>
                  </a:lnTo>
                  <a:lnTo>
                    <a:pt x="6660" y="6840"/>
                  </a:lnTo>
                  <a:lnTo>
                    <a:pt x="6660"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91" name="Google Shape;2291;p44"/>
            <p:cNvSpPr/>
            <p:nvPr/>
          </p:nvSpPr>
          <p:spPr>
            <a:xfrm>
              <a:off x="3669425" y="2834275"/>
              <a:ext cx="246250" cy="188625"/>
            </a:xfrm>
            <a:custGeom>
              <a:avLst/>
              <a:gdLst/>
              <a:ahLst/>
              <a:cxnLst/>
              <a:rect l="l" t="t" r="r" b="b"/>
              <a:pathLst>
                <a:path w="9850" h="7545" extrusionOk="0">
                  <a:moveTo>
                    <a:pt x="0" y="0"/>
                  </a:moveTo>
                  <a:lnTo>
                    <a:pt x="0" y="6648"/>
                  </a:lnTo>
                  <a:lnTo>
                    <a:pt x="13" y="6737"/>
                  </a:lnTo>
                  <a:lnTo>
                    <a:pt x="26" y="6827"/>
                  </a:lnTo>
                  <a:lnTo>
                    <a:pt x="52" y="6917"/>
                  </a:lnTo>
                  <a:lnTo>
                    <a:pt x="77" y="6994"/>
                  </a:lnTo>
                  <a:lnTo>
                    <a:pt x="116" y="7070"/>
                  </a:lnTo>
                  <a:lnTo>
                    <a:pt x="154" y="7147"/>
                  </a:lnTo>
                  <a:lnTo>
                    <a:pt x="205" y="7224"/>
                  </a:lnTo>
                  <a:lnTo>
                    <a:pt x="269" y="7275"/>
                  </a:lnTo>
                  <a:lnTo>
                    <a:pt x="333" y="7339"/>
                  </a:lnTo>
                  <a:lnTo>
                    <a:pt x="397" y="7391"/>
                  </a:lnTo>
                  <a:lnTo>
                    <a:pt x="474" y="7429"/>
                  </a:lnTo>
                  <a:lnTo>
                    <a:pt x="551" y="7467"/>
                  </a:lnTo>
                  <a:lnTo>
                    <a:pt x="628" y="7506"/>
                  </a:lnTo>
                  <a:lnTo>
                    <a:pt x="718" y="7519"/>
                  </a:lnTo>
                  <a:lnTo>
                    <a:pt x="807" y="7531"/>
                  </a:lnTo>
                  <a:lnTo>
                    <a:pt x="897" y="7544"/>
                  </a:lnTo>
                  <a:lnTo>
                    <a:pt x="8966" y="7544"/>
                  </a:lnTo>
                  <a:lnTo>
                    <a:pt x="9056" y="7531"/>
                  </a:lnTo>
                  <a:lnTo>
                    <a:pt x="9145" y="7519"/>
                  </a:lnTo>
                  <a:lnTo>
                    <a:pt x="9222" y="7506"/>
                  </a:lnTo>
                  <a:lnTo>
                    <a:pt x="9312" y="7467"/>
                  </a:lnTo>
                  <a:lnTo>
                    <a:pt x="9389" y="7429"/>
                  </a:lnTo>
                  <a:lnTo>
                    <a:pt x="9465" y="7391"/>
                  </a:lnTo>
                  <a:lnTo>
                    <a:pt x="9529" y="7339"/>
                  </a:lnTo>
                  <a:lnTo>
                    <a:pt x="9593" y="7275"/>
                  </a:lnTo>
                  <a:lnTo>
                    <a:pt x="9645" y="7224"/>
                  </a:lnTo>
                  <a:lnTo>
                    <a:pt x="9696" y="7147"/>
                  </a:lnTo>
                  <a:lnTo>
                    <a:pt x="9747" y="7070"/>
                  </a:lnTo>
                  <a:lnTo>
                    <a:pt x="9786" y="6994"/>
                  </a:lnTo>
                  <a:lnTo>
                    <a:pt x="9811" y="6917"/>
                  </a:lnTo>
                  <a:lnTo>
                    <a:pt x="9837" y="6827"/>
                  </a:lnTo>
                  <a:lnTo>
                    <a:pt x="9850" y="6737"/>
                  </a:lnTo>
                  <a:lnTo>
                    <a:pt x="9850" y="6648"/>
                  </a:lnTo>
                  <a:lnTo>
                    <a:pt x="9850" y="0"/>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2292" name="Google Shape;2292;p44"/>
            <p:cNvSpPr/>
            <p:nvPr/>
          </p:nvSpPr>
          <p:spPr>
            <a:xfrm>
              <a:off x="3522125" y="2312350"/>
              <a:ext cx="548200" cy="548200"/>
            </a:xfrm>
            <a:custGeom>
              <a:avLst/>
              <a:gdLst/>
              <a:ahLst/>
              <a:cxnLst/>
              <a:rect l="l" t="t" r="r" b="b"/>
              <a:pathLst>
                <a:path w="21928" h="21928" extrusionOk="0">
                  <a:moveTo>
                    <a:pt x="10964" y="1"/>
                  </a:moveTo>
                  <a:lnTo>
                    <a:pt x="10401" y="13"/>
                  </a:lnTo>
                  <a:lnTo>
                    <a:pt x="9837" y="52"/>
                  </a:lnTo>
                  <a:lnTo>
                    <a:pt x="9286" y="116"/>
                  </a:lnTo>
                  <a:lnTo>
                    <a:pt x="8749" y="218"/>
                  </a:lnTo>
                  <a:lnTo>
                    <a:pt x="8223" y="334"/>
                  </a:lnTo>
                  <a:lnTo>
                    <a:pt x="7698" y="487"/>
                  </a:lnTo>
                  <a:lnTo>
                    <a:pt x="7186" y="654"/>
                  </a:lnTo>
                  <a:lnTo>
                    <a:pt x="6699" y="859"/>
                  </a:lnTo>
                  <a:lnTo>
                    <a:pt x="6213" y="1076"/>
                  </a:lnTo>
                  <a:lnTo>
                    <a:pt x="5739" y="1320"/>
                  </a:lnTo>
                  <a:lnTo>
                    <a:pt x="5278" y="1576"/>
                  </a:lnTo>
                  <a:lnTo>
                    <a:pt x="4829" y="1871"/>
                  </a:lnTo>
                  <a:lnTo>
                    <a:pt x="4407" y="2178"/>
                  </a:lnTo>
                  <a:lnTo>
                    <a:pt x="3984" y="2498"/>
                  </a:lnTo>
                  <a:lnTo>
                    <a:pt x="3587" y="2844"/>
                  </a:lnTo>
                  <a:lnTo>
                    <a:pt x="3203" y="3203"/>
                  </a:lnTo>
                  <a:lnTo>
                    <a:pt x="2844" y="3587"/>
                  </a:lnTo>
                  <a:lnTo>
                    <a:pt x="2498" y="3984"/>
                  </a:lnTo>
                  <a:lnTo>
                    <a:pt x="2178" y="4394"/>
                  </a:lnTo>
                  <a:lnTo>
                    <a:pt x="1871" y="4829"/>
                  </a:lnTo>
                  <a:lnTo>
                    <a:pt x="1589" y="5277"/>
                  </a:lnTo>
                  <a:lnTo>
                    <a:pt x="1320" y="5738"/>
                  </a:lnTo>
                  <a:lnTo>
                    <a:pt x="1077" y="6200"/>
                  </a:lnTo>
                  <a:lnTo>
                    <a:pt x="859" y="6686"/>
                  </a:lnTo>
                  <a:lnTo>
                    <a:pt x="667" y="7186"/>
                  </a:lnTo>
                  <a:lnTo>
                    <a:pt x="487" y="7698"/>
                  </a:lnTo>
                  <a:lnTo>
                    <a:pt x="347" y="8223"/>
                  </a:lnTo>
                  <a:lnTo>
                    <a:pt x="218" y="8748"/>
                  </a:lnTo>
                  <a:lnTo>
                    <a:pt x="129" y="9286"/>
                  </a:lnTo>
                  <a:lnTo>
                    <a:pt x="52" y="9837"/>
                  </a:lnTo>
                  <a:lnTo>
                    <a:pt x="14" y="10401"/>
                  </a:lnTo>
                  <a:lnTo>
                    <a:pt x="1" y="10964"/>
                  </a:lnTo>
                  <a:lnTo>
                    <a:pt x="14" y="11528"/>
                  </a:lnTo>
                  <a:lnTo>
                    <a:pt x="52" y="12078"/>
                  </a:lnTo>
                  <a:lnTo>
                    <a:pt x="129" y="12629"/>
                  </a:lnTo>
                  <a:lnTo>
                    <a:pt x="218" y="13167"/>
                  </a:lnTo>
                  <a:lnTo>
                    <a:pt x="347" y="13705"/>
                  </a:lnTo>
                  <a:lnTo>
                    <a:pt x="487" y="14217"/>
                  </a:lnTo>
                  <a:lnTo>
                    <a:pt x="667" y="14730"/>
                  </a:lnTo>
                  <a:lnTo>
                    <a:pt x="859" y="15229"/>
                  </a:lnTo>
                  <a:lnTo>
                    <a:pt x="1077" y="15716"/>
                  </a:lnTo>
                  <a:lnTo>
                    <a:pt x="1320" y="16190"/>
                  </a:lnTo>
                  <a:lnTo>
                    <a:pt x="1589" y="16651"/>
                  </a:lnTo>
                  <a:lnTo>
                    <a:pt x="1871" y="17086"/>
                  </a:lnTo>
                  <a:lnTo>
                    <a:pt x="2178" y="17522"/>
                  </a:lnTo>
                  <a:lnTo>
                    <a:pt x="2498" y="17932"/>
                  </a:lnTo>
                  <a:lnTo>
                    <a:pt x="2844" y="18329"/>
                  </a:lnTo>
                  <a:lnTo>
                    <a:pt x="3203" y="18713"/>
                  </a:lnTo>
                  <a:lnTo>
                    <a:pt x="3587" y="19072"/>
                  </a:lnTo>
                  <a:lnTo>
                    <a:pt x="3984" y="19417"/>
                  </a:lnTo>
                  <a:lnTo>
                    <a:pt x="4407" y="19750"/>
                  </a:lnTo>
                  <a:lnTo>
                    <a:pt x="4829" y="20058"/>
                  </a:lnTo>
                  <a:lnTo>
                    <a:pt x="5278" y="20339"/>
                  </a:lnTo>
                  <a:lnTo>
                    <a:pt x="5739" y="20596"/>
                  </a:lnTo>
                  <a:lnTo>
                    <a:pt x="6213" y="20839"/>
                  </a:lnTo>
                  <a:lnTo>
                    <a:pt x="6699" y="21070"/>
                  </a:lnTo>
                  <a:lnTo>
                    <a:pt x="7186" y="21262"/>
                  </a:lnTo>
                  <a:lnTo>
                    <a:pt x="7698" y="21428"/>
                  </a:lnTo>
                  <a:lnTo>
                    <a:pt x="8223" y="21582"/>
                  </a:lnTo>
                  <a:lnTo>
                    <a:pt x="8749" y="21697"/>
                  </a:lnTo>
                  <a:lnTo>
                    <a:pt x="9286" y="21800"/>
                  </a:lnTo>
                  <a:lnTo>
                    <a:pt x="9837" y="21864"/>
                  </a:lnTo>
                  <a:lnTo>
                    <a:pt x="10401" y="21915"/>
                  </a:lnTo>
                  <a:lnTo>
                    <a:pt x="10964" y="21928"/>
                  </a:lnTo>
                  <a:lnTo>
                    <a:pt x="11528" y="21915"/>
                  </a:lnTo>
                  <a:lnTo>
                    <a:pt x="12079" y="21864"/>
                  </a:lnTo>
                  <a:lnTo>
                    <a:pt x="12629" y="21800"/>
                  </a:lnTo>
                  <a:lnTo>
                    <a:pt x="13167" y="21697"/>
                  </a:lnTo>
                  <a:lnTo>
                    <a:pt x="13705" y="21582"/>
                  </a:lnTo>
                  <a:lnTo>
                    <a:pt x="14217" y="21428"/>
                  </a:lnTo>
                  <a:lnTo>
                    <a:pt x="14730" y="21262"/>
                  </a:lnTo>
                  <a:lnTo>
                    <a:pt x="15229" y="21070"/>
                  </a:lnTo>
                  <a:lnTo>
                    <a:pt x="15716" y="20839"/>
                  </a:lnTo>
                  <a:lnTo>
                    <a:pt x="16190" y="20596"/>
                  </a:lnTo>
                  <a:lnTo>
                    <a:pt x="16651" y="20339"/>
                  </a:lnTo>
                  <a:lnTo>
                    <a:pt x="17086" y="20058"/>
                  </a:lnTo>
                  <a:lnTo>
                    <a:pt x="17522" y="19750"/>
                  </a:lnTo>
                  <a:lnTo>
                    <a:pt x="17932" y="19417"/>
                  </a:lnTo>
                  <a:lnTo>
                    <a:pt x="18329" y="19072"/>
                  </a:lnTo>
                  <a:lnTo>
                    <a:pt x="18713" y="18713"/>
                  </a:lnTo>
                  <a:lnTo>
                    <a:pt x="19072" y="18329"/>
                  </a:lnTo>
                  <a:lnTo>
                    <a:pt x="19417" y="17932"/>
                  </a:lnTo>
                  <a:lnTo>
                    <a:pt x="19750" y="17522"/>
                  </a:lnTo>
                  <a:lnTo>
                    <a:pt x="20058" y="17086"/>
                  </a:lnTo>
                  <a:lnTo>
                    <a:pt x="20340" y="16651"/>
                  </a:lnTo>
                  <a:lnTo>
                    <a:pt x="20609" y="16190"/>
                  </a:lnTo>
                  <a:lnTo>
                    <a:pt x="20839" y="15716"/>
                  </a:lnTo>
                  <a:lnTo>
                    <a:pt x="21070" y="15229"/>
                  </a:lnTo>
                  <a:lnTo>
                    <a:pt x="21262" y="14730"/>
                  </a:lnTo>
                  <a:lnTo>
                    <a:pt x="21428" y="14217"/>
                  </a:lnTo>
                  <a:lnTo>
                    <a:pt x="21582" y="13705"/>
                  </a:lnTo>
                  <a:lnTo>
                    <a:pt x="21697" y="13167"/>
                  </a:lnTo>
                  <a:lnTo>
                    <a:pt x="21800" y="12629"/>
                  </a:lnTo>
                  <a:lnTo>
                    <a:pt x="21864" y="12078"/>
                  </a:lnTo>
                  <a:lnTo>
                    <a:pt x="21915" y="11528"/>
                  </a:lnTo>
                  <a:lnTo>
                    <a:pt x="21928" y="10964"/>
                  </a:lnTo>
                  <a:lnTo>
                    <a:pt x="21915" y="10401"/>
                  </a:lnTo>
                  <a:lnTo>
                    <a:pt x="21864" y="9837"/>
                  </a:lnTo>
                  <a:lnTo>
                    <a:pt x="21800" y="9286"/>
                  </a:lnTo>
                  <a:lnTo>
                    <a:pt x="21697" y="8748"/>
                  </a:lnTo>
                  <a:lnTo>
                    <a:pt x="21582" y="8223"/>
                  </a:lnTo>
                  <a:lnTo>
                    <a:pt x="21428" y="7698"/>
                  </a:lnTo>
                  <a:lnTo>
                    <a:pt x="21262" y="7186"/>
                  </a:lnTo>
                  <a:lnTo>
                    <a:pt x="21070" y="6686"/>
                  </a:lnTo>
                  <a:lnTo>
                    <a:pt x="20839" y="6200"/>
                  </a:lnTo>
                  <a:lnTo>
                    <a:pt x="20609" y="5738"/>
                  </a:lnTo>
                  <a:lnTo>
                    <a:pt x="20340" y="5277"/>
                  </a:lnTo>
                  <a:lnTo>
                    <a:pt x="20058" y="4829"/>
                  </a:lnTo>
                  <a:lnTo>
                    <a:pt x="19750" y="4394"/>
                  </a:lnTo>
                  <a:lnTo>
                    <a:pt x="19417" y="3984"/>
                  </a:lnTo>
                  <a:lnTo>
                    <a:pt x="19072" y="3587"/>
                  </a:lnTo>
                  <a:lnTo>
                    <a:pt x="18713" y="3203"/>
                  </a:lnTo>
                  <a:lnTo>
                    <a:pt x="18329" y="2844"/>
                  </a:lnTo>
                  <a:lnTo>
                    <a:pt x="17932" y="2498"/>
                  </a:lnTo>
                  <a:lnTo>
                    <a:pt x="17522" y="2178"/>
                  </a:lnTo>
                  <a:lnTo>
                    <a:pt x="17086" y="1871"/>
                  </a:lnTo>
                  <a:lnTo>
                    <a:pt x="16651" y="1576"/>
                  </a:lnTo>
                  <a:lnTo>
                    <a:pt x="16190" y="1320"/>
                  </a:lnTo>
                  <a:lnTo>
                    <a:pt x="15716" y="1076"/>
                  </a:lnTo>
                  <a:lnTo>
                    <a:pt x="15229" y="859"/>
                  </a:lnTo>
                  <a:lnTo>
                    <a:pt x="14730" y="654"/>
                  </a:lnTo>
                  <a:lnTo>
                    <a:pt x="14217" y="487"/>
                  </a:lnTo>
                  <a:lnTo>
                    <a:pt x="13705" y="334"/>
                  </a:lnTo>
                  <a:lnTo>
                    <a:pt x="13167" y="218"/>
                  </a:lnTo>
                  <a:lnTo>
                    <a:pt x="12629" y="116"/>
                  </a:lnTo>
                  <a:lnTo>
                    <a:pt x="12079" y="52"/>
                  </a:lnTo>
                  <a:lnTo>
                    <a:pt x="11528" y="13"/>
                  </a:lnTo>
                  <a:lnTo>
                    <a:pt x="10964" y="1"/>
                  </a:lnTo>
                  <a:close/>
                </a:path>
              </a:pathLst>
            </a:custGeom>
            <a:solidFill>
              <a:srgbClr val="FAFF66"/>
            </a:solidFill>
            <a:ln>
              <a:noFill/>
            </a:ln>
          </p:spPr>
          <p:txBody>
            <a:bodyPr spcFirstLastPara="1" wrap="square" lIns="121900" tIns="121900" rIns="121900" bIns="121900" anchor="ctr" anchorCtr="0">
              <a:noAutofit/>
            </a:bodyPr>
            <a:lstStyle/>
            <a:p>
              <a:endParaRPr sz="2400"/>
            </a:p>
          </p:txBody>
        </p:sp>
        <p:sp>
          <p:nvSpPr>
            <p:cNvPr id="2293" name="Google Shape;2293;p44"/>
            <p:cNvSpPr/>
            <p:nvPr/>
          </p:nvSpPr>
          <p:spPr>
            <a:xfrm>
              <a:off x="3652775" y="2882300"/>
              <a:ext cx="279875" cy="36200"/>
            </a:xfrm>
            <a:custGeom>
              <a:avLst/>
              <a:gdLst/>
              <a:ahLst/>
              <a:cxnLst/>
              <a:rect l="l" t="t" r="r" b="b"/>
              <a:pathLst>
                <a:path w="11195" h="1448" extrusionOk="0">
                  <a:moveTo>
                    <a:pt x="730" y="1"/>
                  </a:moveTo>
                  <a:lnTo>
                    <a:pt x="577" y="13"/>
                  </a:lnTo>
                  <a:lnTo>
                    <a:pt x="449" y="65"/>
                  </a:lnTo>
                  <a:lnTo>
                    <a:pt x="321" y="129"/>
                  </a:lnTo>
                  <a:lnTo>
                    <a:pt x="218" y="218"/>
                  </a:lnTo>
                  <a:lnTo>
                    <a:pt x="128" y="321"/>
                  </a:lnTo>
                  <a:lnTo>
                    <a:pt x="64" y="449"/>
                  </a:lnTo>
                  <a:lnTo>
                    <a:pt x="13" y="577"/>
                  </a:lnTo>
                  <a:lnTo>
                    <a:pt x="0" y="718"/>
                  </a:lnTo>
                  <a:lnTo>
                    <a:pt x="13" y="872"/>
                  </a:lnTo>
                  <a:lnTo>
                    <a:pt x="64" y="1000"/>
                  </a:lnTo>
                  <a:lnTo>
                    <a:pt x="128" y="1128"/>
                  </a:lnTo>
                  <a:lnTo>
                    <a:pt x="218" y="1230"/>
                  </a:lnTo>
                  <a:lnTo>
                    <a:pt x="321" y="1320"/>
                  </a:lnTo>
                  <a:lnTo>
                    <a:pt x="449" y="1384"/>
                  </a:lnTo>
                  <a:lnTo>
                    <a:pt x="577" y="1435"/>
                  </a:lnTo>
                  <a:lnTo>
                    <a:pt x="730" y="1448"/>
                  </a:lnTo>
                  <a:lnTo>
                    <a:pt x="10464" y="1448"/>
                  </a:lnTo>
                  <a:lnTo>
                    <a:pt x="10605" y="1435"/>
                  </a:lnTo>
                  <a:lnTo>
                    <a:pt x="10746" y="1384"/>
                  </a:lnTo>
                  <a:lnTo>
                    <a:pt x="10874" y="1320"/>
                  </a:lnTo>
                  <a:lnTo>
                    <a:pt x="10977" y="1230"/>
                  </a:lnTo>
                  <a:lnTo>
                    <a:pt x="11066" y="1128"/>
                  </a:lnTo>
                  <a:lnTo>
                    <a:pt x="11130" y="1000"/>
                  </a:lnTo>
                  <a:lnTo>
                    <a:pt x="11169" y="872"/>
                  </a:lnTo>
                  <a:lnTo>
                    <a:pt x="11194" y="718"/>
                  </a:lnTo>
                  <a:lnTo>
                    <a:pt x="11169" y="577"/>
                  </a:lnTo>
                  <a:lnTo>
                    <a:pt x="11130" y="449"/>
                  </a:lnTo>
                  <a:lnTo>
                    <a:pt x="11066" y="321"/>
                  </a:lnTo>
                  <a:lnTo>
                    <a:pt x="10977" y="218"/>
                  </a:lnTo>
                  <a:lnTo>
                    <a:pt x="10874" y="129"/>
                  </a:lnTo>
                  <a:lnTo>
                    <a:pt x="10746" y="65"/>
                  </a:lnTo>
                  <a:lnTo>
                    <a:pt x="10605" y="13"/>
                  </a:lnTo>
                  <a:lnTo>
                    <a:pt x="10464" y="1"/>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294" name="Google Shape;2294;p44"/>
            <p:cNvSpPr/>
            <p:nvPr/>
          </p:nvSpPr>
          <p:spPr>
            <a:xfrm>
              <a:off x="3652775" y="2949550"/>
              <a:ext cx="279875" cy="36200"/>
            </a:xfrm>
            <a:custGeom>
              <a:avLst/>
              <a:gdLst/>
              <a:ahLst/>
              <a:cxnLst/>
              <a:rect l="l" t="t" r="r" b="b"/>
              <a:pathLst>
                <a:path w="11195" h="1448" extrusionOk="0">
                  <a:moveTo>
                    <a:pt x="730" y="0"/>
                  </a:moveTo>
                  <a:lnTo>
                    <a:pt x="577" y="13"/>
                  </a:lnTo>
                  <a:lnTo>
                    <a:pt x="449" y="52"/>
                  </a:lnTo>
                  <a:lnTo>
                    <a:pt x="321" y="128"/>
                  </a:lnTo>
                  <a:lnTo>
                    <a:pt x="218" y="218"/>
                  </a:lnTo>
                  <a:lnTo>
                    <a:pt x="128" y="320"/>
                  </a:lnTo>
                  <a:lnTo>
                    <a:pt x="64" y="436"/>
                  </a:lnTo>
                  <a:lnTo>
                    <a:pt x="13" y="577"/>
                  </a:lnTo>
                  <a:lnTo>
                    <a:pt x="0" y="718"/>
                  </a:lnTo>
                  <a:lnTo>
                    <a:pt x="13" y="871"/>
                  </a:lnTo>
                  <a:lnTo>
                    <a:pt x="64" y="999"/>
                  </a:lnTo>
                  <a:lnTo>
                    <a:pt x="128" y="1127"/>
                  </a:lnTo>
                  <a:lnTo>
                    <a:pt x="218" y="1230"/>
                  </a:lnTo>
                  <a:lnTo>
                    <a:pt x="321" y="1319"/>
                  </a:lnTo>
                  <a:lnTo>
                    <a:pt x="449" y="1384"/>
                  </a:lnTo>
                  <a:lnTo>
                    <a:pt x="577" y="1435"/>
                  </a:lnTo>
                  <a:lnTo>
                    <a:pt x="730" y="1448"/>
                  </a:lnTo>
                  <a:lnTo>
                    <a:pt x="10464" y="1448"/>
                  </a:lnTo>
                  <a:lnTo>
                    <a:pt x="10605" y="1435"/>
                  </a:lnTo>
                  <a:lnTo>
                    <a:pt x="10746" y="1384"/>
                  </a:lnTo>
                  <a:lnTo>
                    <a:pt x="10874" y="1319"/>
                  </a:lnTo>
                  <a:lnTo>
                    <a:pt x="10977" y="1230"/>
                  </a:lnTo>
                  <a:lnTo>
                    <a:pt x="11066" y="1127"/>
                  </a:lnTo>
                  <a:lnTo>
                    <a:pt x="11130" y="999"/>
                  </a:lnTo>
                  <a:lnTo>
                    <a:pt x="11169" y="871"/>
                  </a:lnTo>
                  <a:lnTo>
                    <a:pt x="11194" y="718"/>
                  </a:lnTo>
                  <a:lnTo>
                    <a:pt x="11169" y="577"/>
                  </a:lnTo>
                  <a:lnTo>
                    <a:pt x="11130" y="436"/>
                  </a:lnTo>
                  <a:lnTo>
                    <a:pt x="11066" y="320"/>
                  </a:lnTo>
                  <a:lnTo>
                    <a:pt x="10977" y="218"/>
                  </a:lnTo>
                  <a:lnTo>
                    <a:pt x="10874" y="128"/>
                  </a:lnTo>
                  <a:lnTo>
                    <a:pt x="10746" y="52"/>
                  </a:lnTo>
                  <a:lnTo>
                    <a:pt x="10605" y="13"/>
                  </a:lnTo>
                  <a:lnTo>
                    <a:pt x="10464" y="0"/>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295" name="Google Shape;2295;p44"/>
            <p:cNvSpPr/>
            <p:nvPr/>
          </p:nvSpPr>
          <p:spPr>
            <a:xfrm>
              <a:off x="3678075" y="2576200"/>
              <a:ext cx="229275" cy="270275"/>
            </a:xfrm>
            <a:custGeom>
              <a:avLst/>
              <a:gdLst/>
              <a:ahLst/>
              <a:cxnLst/>
              <a:rect l="l" t="t" r="r" b="b"/>
              <a:pathLst>
                <a:path w="9171" h="10811" extrusionOk="0">
                  <a:moveTo>
                    <a:pt x="487" y="0"/>
                  </a:moveTo>
                  <a:lnTo>
                    <a:pt x="384" y="13"/>
                  </a:lnTo>
                  <a:lnTo>
                    <a:pt x="295" y="39"/>
                  </a:lnTo>
                  <a:lnTo>
                    <a:pt x="205" y="90"/>
                  </a:lnTo>
                  <a:lnTo>
                    <a:pt x="141" y="141"/>
                  </a:lnTo>
                  <a:lnTo>
                    <a:pt x="77" y="218"/>
                  </a:lnTo>
                  <a:lnTo>
                    <a:pt x="39" y="295"/>
                  </a:lnTo>
                  <a:lnTo>
                    <a:pt x="0" y="385"/>
                  </a:lnTo>
                  <a:lnTo>
                    <a:pt x="0" y="487"/>
                  </a:lnTo>
                  <a:lnTo>
                    <a:pt x="0" y="10298"/>
                  </a:lnTo>
                  <a:lnTo>
                    <a:pt x="474" y="10516"/>
                  </a:lnTo>
                  <a:lnTo>
                    <a:pt x="961" y="10708"/>
                  </a:lnTo>
                  <a:lnTo>
                    <a:pt x="961" y="974"/>
                  </a:lnTo>
                  <a:lnTo>
                    <a:pt x="2485" y="974"/>
                  </a:lnTo>
                  <a:lnTo>
                    <a:pt x="2844" y="1499"/>
                  </a:lnTo>
                  <a:lnTo>
                    <a:pt x="3010" y="1717"/>
                  </a:lnTo>
                  <a:lnTo>
                    <a:pt x="3202" y="1921"/>
                  </a:lnTo>
                  <a:lnTo>
                    <a:pt x="3305" y="2011"/>
                  </a:lnTo>
                  <a:lnTo>
                    <a:pt x="3407" y="2088"/>
                  </a:lnTo>
                  <a:lnTo>
                    <a:pt x="3510" y="2165"/>
                  </a:lnTo>
                  <a:lnTo>
                    <a:pt x="3612" y="2229"/>
                  </a:lnTo>
                  <a:lnTo>
                    <a:pt x="3727" y="2293"/>
                  </a:lnTo>
                  <a:lnTo>
                    <a:pt x="3843" y="2344"/>
                  </a:lnTo>
                  <a:lnTo>
                    <a:pt x="3958" y="2383"/>
                  </a:lnTo>
                  <a:lnTo>
                    <a:pt x="4086" y="2421"/>
                  </a:lnTo>
                  <a:lnTo>
                    <a:pt x="4201" y="2447"/>
                  </a:lnTo>
                  <a:lnTo>
                    <a:pt x="4329" y="2472"/>
                  </a:lnTo>
                  <a:lnTo>
                    <a:pt x="4457" y="2485"/>
                  </a:lnTo>
                  <a:lnTo>
                    <a:pt x="4713" y="2485"/>
                  </a:lnTo>
                  <a:lnTo>
                    <a:pt x="4842" y="2472"/>
                  </a:lnTo>
                  <a:lnTo>
                    <a:pt x="4957" y="2447"/>
                  </a:lnTo>
                  <a:lnTo>
                    <a:pt x="5085" y="2421"/>
                  </a:lnTo>
                  <a:lnTo>
                    <a:pt x="5200" y="2383"/>
                  </a:lnTo>
                  <a:lnTo>
                    <a:pt x="5315" y="2344"/>
                  </a:lnTo>
                  <a:lnTo>
                    <a:pt x="5431" y="2293"/>
                  </a:lnTo>
                  <a:lnTo>
                    <a:pt x="5546" y="2229"/>
                  </a:lnTo>
                  <a:lnTo>
                    <a:pt x="5661" y="2165"/>
                  </a:lnTo>
                  <a:lnTo>
                    <a:pt x="5764" y="2088"/>
                  </a:lnTo>
                  <a:lnTo>
                    <a:pt x="5866" y="2011"/>
                  </a:lnTo>
                  <a:lnTo>
                    <a:pt x="5969" y="1921"/>
                  </a:lnTo>
                  <a:lnTo>
                    <a:pt x="6148" y="1717"/>
                  </a:lnTo>
                  <a:lnTo>
                    <a:pt x="6327" y="1499"/>
                  </a:lnTo>
                  <a:lnTo>
                    <a:pt x="6673" y="974"/>
                  </a:lnTo>
                  <a:lnTo>
                    <a:pt x="8197" y="974"/>
                  </a:lnTo>
                  <a:lnTo>
                    <a:pt x="8197" y="10810"/>
                  </a:lnTo>
                  <a:lnTo>
                    <a:pt x="8697" y="10631"/>
                  </a:lnTo>
                  <a:lnTo>
                    <a:pt x="9171" y="10426"/>
                  </a:lnTo>
                  <a:lnTo>
                    <a:pt x="9171" y="487"/>
                  </a:lnTo>
                  <a:lnTo>
                    <a:pt x="9158" y="385"/>
                  </a:lnTo>
                  <a:lnTo>
                    <a:pt x="9132" y="295"/>
                  </a:lnTo>
                  <a:lnTo>
                    <a:pt x="9094" y="218"/>
                  </a:lnTo>
                  <a:lnTo>
                    <a:pt x="9030" y="141"/>
                  </a:lnTo>
                  <a:lnTo>
                    <a:pt x="8953" y="90"/>
                  </a:lnTo>
                  <a:lnTo>
                    <a:pt x="8876" y="39"/>
                  </a:lnTo>
                  <a:lnTo>
                    <a:pt x="8786" y="13"/>
                  </a:lnTo>
                  <a:lnTo>
                    <a:pt x="8684" y="0"/>
                  </a:lnTo>
                  <a:lnTo>
                    <a:pt x="6417" y="0"/>
                  </a:lnTo>
                  <a:lnTo>
                    <a:pt x="6302" y="13"/>
                  </a:lnTo>
                  <a:lnTo>
                    <a:pt x="6199" y="51"/>
                  </a:lnTo>
                  <a:lnTo>
                    <a:pt x="6097" y="128"/>
                  </a:lnTo>
                  <a:lnTo>
                    <a:pt x="6020" y="218"/>
                  </a:lnTo>
                  <a:lnTo>
                    <a:pt x="5520" y="948"/>
                  </a:lnTo>
                  <a:lnTo>
                    <a:pt x="5418" y="1076"/>
                  </a:lnTo>
                  <a:lnTo>
                    <a:pt x="5315" y="1191"/>
                  </a:lnTo>
                  <a:lnTo>
                    <a:pt x="5200" y="1281"/>
                  </a:lnTo>
                  <a:lnTo>
                    <a:pt x="5085" y="1358"/>
                  </a:lnTo>
                  <a:lnTo>
                    <a:pt x="4970" y="1422"/>
                  </a:lnTo>
                  <a:lnTo>
                    <a:pt x="4842" y="1460"/>
                  </a:lnTo>
                  <a:lnTo>
                    <a:pt x="4713" y="1486"/>
                  </a:lnTo>
                  <a:lnTo>
                    <a:pt x="4585" y="1499"/>
                  </a:lnTo>
                  <a:lnTo>
                    <a:pt x="4457" y="1486"/>
                  </a:lnTo>
                  <a:lnTo>
                    <a:pt x="4329" y="1460"/>
                  </a:lnTo>
                  <a:lnTo>
                    <a:pt x="4201" y="1422"/>
                  </a:lnTo>
                  <a:lnTo>
                    <a:pt x="4073" y="1358"/>
                  </a:lnTo>
                  <a:lnTo>
                    <a:pt x="3958" y="1281"/>
                  </a:lnTo>
                  <a:lnTo>
                    <a:pt x="3855" y="1191"/>
                  </a:lnTo>
                  <a:lnTo>
                    <a:pt x="3740" y="1076"/>
                  </a:lnTo>
                  <a:lnTo>
                    <a:pt x="3650" y="948"/>
                  </a:lnTo>
                  <a:lnTo>
                    <a:pt x="3151" y="218"/>
                  </a:lnTo>
                  <a:lnTo>
                    <a:pt x="3074" y="128"/>
                  </a:lnTo>
                  <a:lnTo>
                    <a:pt x="2972" y="51"/>
                  </a:lnTo>
                  <a:lnTo>
                    <a:pt x="2869" y="13"/>
                  </a:lnTo>
                  <a:lnTo>
                    <a:pt x="2741"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296" name="Google Shape;2296;p44"/>
            <p:cNvSpPr/>
            <p:nvPr/>
          </p:nvSpPr>
          <p:spPr>
            <a:xfrm>
              <a:off x="4134025" y="2120225"/>
              <a:ext cx="60875" cy="60550"/>
            </a:xfrm>
            <a:custGeom>
              <a:avLst/>
              <a:gdLst/>
              <a:ahLst/>
              <a:cxnLst/>
              <a:rect l="l" t="t" r="r" b="b"/>
              <a:pathLst>
                <a:path w="2435" h="2422" extrusionOk="0">
                  <a:moveTo>
                    <a:pt x="1089" y="1"/>
                  </a:moveTo>
                  <a:lnTo>
                    <a:pt x="974" y="26"/>
                  </a:lnTo>
                  <a:lnTo>
                    <a:pt x="859" y="52"/>
                  </a:lnTo>
                  <a:lnTo>
                    <a:pt x="743" y="90"/>
                  </a:lnTo>
                  <a:lnTo>
                    <a:pt x="641" y="142"/>
                  </a:lnTo>
                  <a:lnTo>
                    <a:pt x="538" y="206"/>
                  </a:lnTo>
                  <a:lnTo>
                    <a:pt x="449" y="270"/>
                  </a:lnTo>
                  <a:lnTo>
                    <a:pt x="359" y="359"/>
                  </a:lnTo>
                  <a:lnTo>
                    <a:pt x="282" y="436"/>
                  </a:lnTo>
                  <a:lnTo>
                    <a:pt x="218" y="539"/>
                  </a:lnTo>
                  <a:lnTo>
                    <a:pt x="154" y="628"/>
                  </a:lnTo>
                  <a:lnTo>
                    <a:pt x="103" y="744"/>
                  </a:lnTo>
                  <a:lnTo>
                    <a:pt x="65" y="846"/>
                  </a:lnTo>
                  <a:lnTo>
                    <a:pt x="26" y="974"/>
                  </a:lnTo>
                  <a:lnTo>
                    <a:pt x="13" y="1089"/>
                  </a:lnTo>
                  <a:lnTo>
                    <a:pt x="1" y="1218"/>
                  </a:lnTo>
                  <a:lnTo>
                    <a:pt x="13" y="1333"/>
                  </a:lnTo>
                  <a:lnTo>
                    <a:pt x="26" y="1461"/>
                  </a:lnTo>
                  <a:lnTo>
                    <a:pt x="65" y="1576"/>
                  </a:lnTo>
                  <a:lnTo>
                    <a:pt x="103" y="1691"/>
                  </a:lnTo>
                  <a:lnTo>
                    <a:pt x="154" y="1794"/>
                  </a:lnTo>
                  <a:lnTo>
                    <a:pt x="218" y="1896"/>
                  </a:lnTo>
                  <a:lnTo>
                    <a:pt x="282" y="1986"/>
                  </a:lnTo>
                  <a:lnTo>
                    <a:pt x="359" y="2076"/>
                  </a:lnTo>
                  <a:lnTo>
                    <a:pt x="449" y="2153"/>
                  </a:lnTo>
                  <a:lnTo>
                    <a:pt x="538" y="2217"/>
                  </a:lnTo>
                  <a:lnTo>
                    <a:pt x="641" y="2281"/>
                  </a:lnTo>
                  <a:lnTo>
                    <a:pt x="743" y="2332"/>
                  </a:lnTo>
                  <a:lnTo>
                    <a:pt x="859" y="2370"/>
                  </a:lnTo>
                  <a:lnTo>
                    <a:pt x="974" y="2396"/>
                  </a:lnTo>
                  <a:lnTo>
                    <a:pt x="1089" y="2422"/>
                  </a:lnTo>
                  <a:lnTo>
                    <a:pt x="1345" y="2422"/>
                  </a:lnTo>
                  <a:lnTo>
                    <a:pt x="1461" y="2396"/>
                  </a:lnTo>
                  <a:lnTo>
                    <a:pt x="1576" y="2370"/>
                  </a:lnTo>
                  <a:lnTo>
                    <a:pt x="1691" y="2332"/>
                  </a:lnTo>
                  <a:lnTo>
                    <a:pt x="1794" y="2281"/>
                  </a:lnTo>
                  <a:lnTo>
                    <a:pt x="1896" y="2217"/>
                  </a:lnTo>
                  <a:lnTo>
                    <a:pt x="1986" y="2153"/>
                  </a:lnTo>
                  <a:lnTo>
                    <a:pt x="2075" y="2076"/>
                  </a:lnTo>
                  <a:lnTo>
                    <a:pt x="2152" y="1986"/>
                  </a:lnTo>
                  <a:lnTo>
                    <a:pt x="2229" y="1896"/>
                  </a:lnTo>
                  <a:lnTo>
                    <a:pt x="2280" y="1794"/>
                  </a:lnTo>
                  <a:lnTo>
                    <a:pt x="2332" y="1691"/>
                  </a:lnTo>
                  <a:lnTo>
                    <a:pt x="2383" y="1576"/>
                  </a:lnTo>
                  <a:lnTo>
                    <a:pt x="2408" y="1461"/>
                  </a:lnTo>
                  <a:lnTo>
                    <a:pt x="2421" y="1333"/>
                  </a:lnTo>
                  <a:lnTo>
                    <a:pt x="2434" y="1218"/>
                  </a:lnTo>
                  <a:lnTo>
                    <a:pt x="2421" y="1089"/>
                  </a:lnTo>
                  <a:lnTo>
                    <a:pt x="2408" y="974"/>
                  </a:lnTo>
                  <a:lnTo>
                    <a:pt x="2383" y="846"/>
                  </a:lnTo>
                  <a:lnTo>
                    <a:pt x="2332" y="744"/>
                  </a:lnTo>
                  <a:lnTo>
                    <a:pt x="2280" y="628"/>
                  </a:lnTo>
                  <a:lnTo>
                    <a:pt x="2229" y="539"/>
                  </a:lnTo>
                  <a:lnTo>
                    <a:pt x="2152" y="436"/>
                  </a:lnTo>
                  <a:lnTo>
                    <a:pt x="2075" y="359"/>
                  </a:lnTo>
                  <a:lnTo>
                    <a:pt x="1986" y="270"/>
                  </a:lnTo>
                  <a:lnTo>
                    <a:pt x="1896" y="206"/>
                  </a:lnTo>
                  <a:lnTo>
                    <a:pt x="1794" y="142"/>
                  </a:lnTo>
                  <a:lnTo>
                    <a:pt x="1691" y="90"/>
                  </a:lnTo>
                  <a:lnTo>
                    <a:pt x="1576" y="52"/>
                  </a:lnTo>
                  <a:lnTo>
                    <a:pt x="1461" y="26"/>
                  </a:lnTo>
                  <a:lnTo>
                    <a:pt x="1345" y="1"/>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297" name="Google Shape;2297;p44"/>
            <p:cNvSpPr/>
            <p:nvPr/>
          </p:nvSpPr>
          <p:spPr>
            <a:xfrm>
              <a:off x="4114500" y="2301150"/>
              <a:ext cx="60850" cy="60850"/>
            </a:xfrm>
            <a:custGeom>
              <a:avLst/>
              <a:gdLst/>
              <a:ahLst/>
              <a:cxnLst/>
              <a:rect l="l" t="t" r="r" b="b"/>
              <a:pathLst>
                <a:path w="2434" h="2434" extrusionOk="0">
                  <a:moveTo>
                    <a:pt x="1217" y="0"/>
                  </a:moveTo>
                  <a:lnTo>
                    <a:pt x="1102" y="13"/>
                  </a:lnTo>
                  <a:lnTo>
                    <a:pt x="974" y="26"/>
                  </a:lnTo>
                  <a:lnTo>
                    <a:pt x="858" y="52"/>
                  </a:lnTo>
                  <a:lnTo>
                    <a:pt x="743" y="103"/>
                  </a:lnTo>
                  <a:lnTo>
                    <a:pt x="641" y="154"/>
                  </a:lnTo>
                  <a:lnTo>
                    <a:pt x="538" y="205"/>
                  </a:lnTo>
                  <a:lnTo>
                    <a:pt x="449" y="282"/>
                  </a:lnTo>
                  <a:lnTo>
                    <a:pt x="359" y="359"/>
                  </a:lnTo>
                  <a:lnTo>
                    <a:pt x="282" y="449"/>
                  </a:lnTo>
                  <a:lnTo>
                    <a:pt x="218" y="538"/>
                  </a:lnTo>
                  <a:lnTo>
                    <a:pt x="154" y="641"/>
                  </a:lnTo>
                  <a:lnTo>
                    <a:pt x="103" y="743"/>
                  </a:lnTo>
                  <a:lnTo>
                    <a:pt x="64" y="858"/>
                  </a:lnTo>
                  <a:lnTo>
                    <a:pt x="26" y="974"/>
                  </a:lnTo>
                  <a:lnTo>
                    <a:pt x="13" y="1089"/>
                  </a:lnTo>
                  <a:lnTo>
                    <a:pt x="0" y="1217"/>
                  </a:lnTo>
                  <a:lnTo>
                    <a:pt x="13" y="1345"/>
                  </a:lnTo>
                  <a:lnTo>
                    <a:pt x="26" y="1460"/>
                  </a:lnTo>
                  <a:lnTo>
                    <a:pt x="64" y="1576"/>
                  </a:lnTo>
                  <a:lnTo>
                    <a:pt x="103" y="1691"/>
                  </a:lnTo>
                  <a:lnTo>
                    <a:pt x="154" y="1793"/>
                  </a:lnTo>
                  <a:lnTo>
                    <a:pt x="218" y="1896"/>
                  </a:lnTo>
                  <a:lnTo>
                    <a:pt x="282" y="1986"/>
                  </a:lnTo>
                  <a:lnTo>
                    <a:pt x="359" y="2075"/>
                  </a:lnTo>
                  <a:lnTo>
                    <a:pt x="449" y="2152"/>
                  </a:lnTo>
                  <a:lnTo>
                    <a:pt x="538" y="2229"/>
                  </a:lnTo>
                  <a:lnTo>
                    <a:pt x="641" y="2280"/>
                  </a:lnTo>
                  <a:lnTo>
                    <a:pt x="743" y="2331"/>
                  </a:lnTo>
                  <a:lnTo>
                    <a:pt x="858" y="2370"/>
                  </a:lnTo>
                  <a:lnTo>
                    <a:pt x="974" y="2408"/>
                  </a:lnTo>
                  <a:lnTo>
                    <a:pt x="1102" y="2421"/>
                  </a:lnTo>
                  <a:lnTo>
                    <a:pt x="1217" y="2434"/>
                  </a:lnTo>
                  <a:lnTo>
                    <a:pt x="1345" y="2421"/>
                  </a:lnTo>
                  <a:lnTo>
                    <a:pt x="1460" y="2408"/>
                  </a:lnTo>
                  <a:lnTo>
                    <a:pt x="1576" y="2370"/>
                  </a:lnTo>
                  <a:lnTo>
                    <a:pt x="1691" y="2331"/>
                  </a:lnTo>
                  <a:lnTo>
                    <a:pt x="1793" y="2280"/>
                  </a:lnTo>
                  <a:lnTo>
                    <a:pt x="1896" y="2229"/>
                  </a:lnTo>
                  <a:lnTo>
                    <a:pt x="1998" y="2152"/>
                  </a:lnTo>
                  <a:lnTo>
                    <a:pt x="2075" y="2075"/>
                  </a:lnTo>
                  <a:lnTo>
                    <a:pt x="2152" y="1986"/>
                  </a:lnTo>
                  <a:lnTo>
                    <a:pt x="2229" y="1896"/>
                  </a:lnTo>
                  <a:lnTo>
                    <a:pt x="2293" y="1793"/>
                  </a:lnTo>
                  <a:lnTo>
                    <a:pt x="2344" y="1691"/>
                  </a:lnTo>
                  <a:lnTo>
                    <a:pt x="2383" y="1576"/>
                  </a:lnTo>
                  <a:lnTo>
                    <a:pt x="2408" y="1460"/>
                  </a:lnTo>
                  <a:lnTo>
                    <a:pt x="2434" y="1345"/>
                  </a:lnTo>
                  <a:lnTo>
                    <a:pt x="2434" y="1217"/>
                  </a:lnTo>
                  <a:lnTo>
                    <a:pt x="2434" y="1089"/>
                  </a:lnTo>
                  <a:lnTo>
                    <a:pt x="2408" y="974"/>
                  </a:lnTo>
                  <a:lnTo>
                    <a:pt x="2383" y="858"/>
                  </a:lnTo>
                  <a:lnTo>
                    <a:pt x="2344" y="743"/>
                  </a:lnTo>
                  <a:lnTo>
                    <a:pt x="2293" y="641"/>
                  </a:lnTo>
                  <a:lnTo>
                    <a:pt x="2229" y="538"/>
                  </a:lnTo>
                  <a:lnTo>
                    <a:pt x="2152" y="449"/>
                  </a:lnTo>
                  <a:lnTo>
                    <a:pt x="2075" y="359"/>
                  </a:lnTo>
                  <a:lnTo>
                    <a:pt x="1998" y="282"/>
                  </a:lnTo>
                  <a:lnTo>
                    <a:pt x="1896" y="205"/>
                  </a:lnTo>
                  <a:lnTo>
                    <a:pt x="1793" y="154"/>
                  </a:lnTo>
                  <a:lnTo>
                    <a:pt x="1691" y="103"/>
                  </a:lnTo>
                  <a:lnTo>
                    <a:pt x="1576" y="52"/>
                  </a:lnTo>
                  <a:lnTo>
                    <a:pt x="1460" y="26"/>
                  </a:lnTo>
                  <a:lnTo>
                    <a:pt x="1345" y="13"/>
                  </a:lnTo>
                  <a:lnTo>
                    <a:pt x="1217" y="0"/>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298" name="Google Shape;2298;p44"/>
            <p:cNvSpPr/>
            <p:nvPr/>
          </p:nvSpPr>
          <p:spPr>
            <a:xfrm>
              <a:off x="3768675" y="2134000"/>
              <a:ext cx="60875" cy="60875"/>
            </a:xfrm>
            <a:custGeom>
              <a:avLst/>
              <a:gdLst/>
              <a:ahLst/>
              <a:cxnLst/>
              <a:rect l="l" t="t" r="r" b="b"/>
              <a:pathLst>
                <a:path w="2435" h="2435" extrusionOk="0">
                  <a:moveTo>
                    <a:pt x="1218" y="1"/>
                  </a:moveTo>
                  <a:lnTo>
                    <a:pt x="1089" y="13"/>
                  </a:lnTo>
                  <a:lnTo>
                    <a:pt x="974" y="26"/>
                  </a:lnTo>
                  <a:lnTo>
                    <a:pt x="859" y="65"/>
                  </a:lnTo>
                  <a:lnTo>
                    <a:pt x="744" y="103"/>
                  </a:lnTo>
                  <a:lnTo>
                    <a:pt x="641" y="154"/>
                  </a:lnTo>
                  <a:lnTo>
                    <a:pt x="539" y="218"/>
                  </a:lnTo>
                  <a:lnTo>
                    <a:pt x="436" y="282"/>
                  </a:lnTo>
                  <a:lnTo>
                    <a:pt x="359" y="359"/>
                  </a:lnTo>
                  <a:lnTo>
                    <a:pt x="283" y="449"/>
                  </a:lnTo>
                  <a:lnTo>
                    <a:pt x="206" y="538"/>
                  </a:lnTo>
                  <a:lnTo>
                    <a:pt x="142" y="641"/>
                  </a:lnTo>
                  <a:lnTo>
                    <a:pt x="90" y="743"/>
                  </a:lnTo>
                  <a:lnTo>
                    <a:pt x="52" y="859"/>
                  </a:lnTo>
                  <a:lnTo>
                    <a:pt x="26" y="974"/>
                  </a:lnTo>
                  <a:lnTo>
                    <a:pt x="1" y="1089"/>
                  </a:lnTo>
                  <a:lnTo>
                    <a:pt x="1" y="1217"/>
                  </a:lnTo>
                  <a:lnTo>
                    <a:pt x="1" y="1345"/>
                  </a:lnTo>
                  <a:lnTo>
                    <a:pt x="26" y="1461"/>
                  </a:lnTo>
                  <a:lnTo>
                    <a:pt x="52" y="1576"/>
                  </a:lnTo>
                  <a:lnTo>
                    <a:pt x="90" y="1691"/>
                  </a:lnTo>
                  <a:lnTo>
                    <a:pt x="142" y="1794"/>
                  </a:lnTo>
                  <a:lnTo>
                    <a:pt x="206" y="1896"/>
                  </a:lnTo>
                  <a:lnTo>
                    <a:pt x="283" y="1986"/>
                  </a:lnTo>
                  <a:lnTo>
                    <a:pt x="359" y="2075"/>
                  </a:lnTo>
                  <a:lnTo>
                    <a:pt x="436" y="2152"/>
                  </a:lnTo>
                  <a:lnTo>
                    <a:pt x="539" y="2229"/>
                  </a:lnTo>
                  <a:lnTo>
                    <a:pt x="641" y="2280"/>
                  </a:lnTo>
                  <a:lnTo>
                    <a:pt x="744" y="2332"/>
                  </a:lnTo>
                  <a:lnTo>
                    <a:pt x="859" y="2383"/>
                  </a:lnTo>
                  <a:lnTo>
                    <a:pt x="974" y="2408"/>
                  </a:lnTo>
                  <a:lnTo>
                    <a:pt x="1089" y="2421"/>
                  </a:lnTo>
                  <a:lnTo>
                    <a:pt x="1218" y="2434"/>
                  </a:lnTo>
                  <a:lnTo>
                    <a:pt x="1333" y="2421"/>
                  </a:lnTo>
                  <a:lnTo>
                    <a:pt x="1461" y="2408"/>
                  </a:lnTo>
                  <a:lnTo>
                    <a:pt x="1576" y="2383"/>
                  </a:lnTo>
                  <a:lnTo>
                    <a:pt x="1691" y="2332"/>
                  </a:lnTo>
                  <a:lnTo>
                    <a:pt x="1794" y="2280"/>
                  </a:lnTo>
                  <a:lnTo>
                    <a:pt x="1896" y="2229"/>
                  </a:lnTo>
                  <a:lnTo>
                    <a:pt x="1986" y="2152"/>
                  </a:lnTo>
                  <a:lnTo>
                    <a:pt x="2076" y="2075"/>
                  </a:lnTo>
                  <a:lnTo>
                    <a:pt x="2153" y="1986"/>
                  </a:lnTo>
                  <a:lnTo>
                    <a:pt x="2217" y="1896"/>
                  </a:lnTo>
                  <a:lnTo>
                    <a:pt x="2281" y="1794"/>
                  </a:lnTo>
                  <a:lnTo>
                    <a:pt x="2332" y="1691"/>
                  </a:lnTo>
                  <a:lnTo>
                    <a:pt x="2370" y="1576"/>
                  </a:lnTo>
                  <a:lnTo>
                    <a:pt x="2409" y="1461"/>
                  </a:lnTo>
                  <a:lnTo>
                    <a:pt x="2421" y="1345"/>
                  </a:lnTo>
                  <a:lnTo>
                    <a:pt x="2434" y="1217"/>
                  </a:lnTo>
                  <a:lnTo>
                    <a:pt x="2421" y="1089"/>
                  </a:lnTo>
                  <a:lnTo>
                    <a:pt x="2409" y="974"/>
                  </a:lnTo>
                  <a:lnTo>
                    <a:pt x="2370" y="859"/>
                  </a:lnTo>
                  <a:lnTo>
                    <a:pt x="2332" y="743"/>
                  </a:lnTo>
                  <a:lnTo>
                    <a:pt x="2281" y="641"/>
                  </a:lnTo>
                  <a:lnTo>
                    <a:pt x="2217" y="538"/>
                  </a:lnTo>
                  <a:lnTo>
                    <a:pt x="2153" y="449"/>
                  </a:lnTo>
                  <a:lnTo>
                    <a:pt x="2076" y="359"/>
                  </a:lnTo>
                  <a:lnTo>
                    <a:pt x="1986" y="282"/>
                  </a:lnTo>
                  <a:lnTo>
                    <a:pt x="1896" y="218"/>
                  </a:lnTo>
                  <a:lnTo>
                    <a:pt x="1794" y="154"/>
                  </a:lnTo>
                  <a:lnTo>
                    <a:pt x="1691" y="103"/>
                  </a:lnTo>
                  <a:lnTo>
                    <a:pt x="1576" y="65"/>
                  </a:lnTo>
                  <a:lnTo>
                    <a:pt x="1461" y="26"/>
                  </a:lnTo>
                  <a:lnTo>
                    <a:pt x="1333" y="13"/>
                  </a:lnTo>
                  <a:lnTo>
                    <a:pt x="1218" y="1"/>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299" name="Google Shape;2299;p44"/>
            <p:cNvSpPr/>
            <p:nvPr/>
          </p:nvSpPr>
          <p:spPr>
            <a:xfrm>
              <a:off x="3468650" y="2192600"/>
              <a:ext cx="60550" cy="60850"/>
            </a:xfrm>
            <a:custGeom>
              <a:avLst/>
              <a:gdLst/>
              <a:ahLst/>
              <a:cxnLst/>
              <a:rect l="l" t="t" r="r" b="b"/>
              <a:pathLst>
                <a:path w="2422" h="2434" extrusionOk="0">
                  <a:moveTo>
                    <a:pt x="1090" y="0"/>
                  </a:moveTo>
                  <a:lnTo>
                    <a:pt x="974" y="26"/>
                  </a:lnTo>
                  <a:lnTo>
                    <a:pt x="846" y="52"/>
                  </a:lnTo>
                  <a:lnTo>
                    <a:pt x="744" y="90"/>
                  </a:lnTo>
                  <a:lnTo>
                    <a:pt x="628" y="141"/>
                  </a:lnTo>
                  <a:lnTo>
                    <a:pt x="539" y="205"/>
                  </a:lnTo>
                  <a:lnTo>
                    <a:pt x="436" y="282"/>
                  </a:lnTo>
                  <a:lnTo>
                    <a:pt x="359" y="359"/>
                  </a:lnTo>
                  <a:lnTo>
                    <a:pt x="270" y="436"/>
                  </a:lnTo>
                  <a:lnTo>
                    <a:pt x="206" y="538"/>
                  </a:lnTo>
                  <a:lnTo>
                    <a:pt x="142" y="641"/>
                  </a:lnTo>
                  <a:lnTo>
                    <a:pt x="90" y="743"/>
                  </a:lnTo>
                  <a:lnTo>
                    <a:pt x="52" y="859"/>
                  </a:lnTo>
                  <a:lnTo>
                    <a:pt x="26" y="974"/>
                  </a:lnTo>
                  <a:lnTo>
                    <a:pt x="1" y="1089"/>
                  </a:lnTo>
                  <a:lnTo>
                    <a:pt x="1" y="1217"/>
                  </a:lnTo>
                  <a:lnTo>
                    <a:pt x="1" y="1332"/>
                  </a:lnTo>
                  <a:lnTo>
                    <a:pt x="26" y="1461"/>
                  </a:lnTo>
                  <a:lnTo>
                    <a:pt x="52" y="1576"/>
                  </a:lnTo>
                  <a:lnTo>
                    <a:pt x="90" y="1691"/>
                  </a:lnTo>
                  <a:lnTo>
                    <a:pt x="142" y="1794"/>
                  </a:lnTo>
                  <a:lnTo>
                    <a:pt x="206" y="1896"/>
                  </a:lnTo>
                  <a:lnTo>
                    <a:pt x="270" y="1986"/>
                  </a:lnTo>
                  <a:lnTo>
                    <a:pt x="359" y="2075"/>
                  </a:lnTo>
                  <a:lnTo>
                    <a:pt x="436" y="2152"/>
                  </a:lnTo>
                  <a:lnTo>
                    <a:pt x="539" y="2216"/>
                  </a:lnTo>
                  <a:lnTo>
                    <a:pt x="628" y="2280"/>
                  </a:lnTo>
                  <a:lnTo>
                    <a:pt x="744" y="2331"/>
                  </a:lnTo>
                  <a:lnTo>
                    <a:pt x="846" y="2370"/>
                  </a:lnTo>
                  <a:lnTo>
                    <a:pt x="974" y="2408"/>
                  </a:lnTo>
                  <a:lnTo>
                    <a:pt x="1090" y="2421"/>
                  </a:lnTo>
                  <a:lnTo>
                    <a:pt x="1218" y="2434"/>
                  </a:lnTo>
                  <a:lnTo>
                    <a:pt x="1333" y="2421"/>
                  </a:lnTo>
                  <a:lnTo>
                    <a:pt x="1461" y="2408"/>
                  </a:lnTo>
                  <a:lnTo>
                    <a:pt x="1576" y="2370"/>
                  </a:lnTo>
                  <a:lnTo>
                    <a:pt x="1691" y="2331"/>
                  </a:lnTo>
                  <a:lnTo>
                    <a:pt x="1794" y="2280"/>
                  </a:lnTo>
                  <a:lnTo>
                    <a:pt x="1896" y="2216"/>
                  </a:lnTo>
                  <a:lnTo>
                    <a:pt x="1986" y="2152"/>
                  </a:lnTo>
                  <a:lnTo>
                    <a:pt x="2076" y="2075"/>
                  </a:lnTo>
                  <a:lnTo>
                    <a:pt x="2153" y="1986"/>
                  </a:lnTo>
                  <a:lnTo>
                    <a:pt x="2217" y="1896"/>
                  </a:lnTo>
                  <a:lnTo>
                    <a:pt x="2281" y="1794"/>
                  </a:lnTo>
                  <a:lnTo>
                    <a:pt x="2332" y="1691"/>
                  </a:lnTo>
                  <a:lnTo>
                    <a:pt x="2370" y="1576"/>
                  </a:lnTo>
                  <a:lnTo>
                    <a:pt x="2396" y="1461"/>
                  </a:lnTo>
                  <a:lnTo>
                    <a:pt x="2422" y="1332"/>
                  </a:lnTo>
                  <a:lnTo>
                    <a:pt x="2422" y="1217"/>
                  </a:lnTo>
                  <a:lnTo>
                    <a:pt x="2422" y="1089"/>
                  </a:lnTo>
                  <a:lnTo>
                    <a:pt x="2396" y="974"/>
                  </a:lnTo>
                  <a:lnTo>
                    <a:pt x="2370" y="859"/>
                  </a:lnTo>
                  <a:lnTo>
                    <a:pt x="2332" y="743"/>
                  </a:lnTo>
                  <a:lnTo>
                    <a:pt x="2281" y="641"/>
                  </a:lnTo>
                  <a:lnTo>
                    <a:pt x="2217" y="538"/>
                  </a:lnTo>
                  <a:lnTo>
                    <a:pt x="2153" y="436"/>
                  </a:lnTo>
                  <a:lnTo>
                    <a:pt x="2076" y="359"/>
                  </a:lnTo>
                  <a:lnTo>
                    <a:pt x="1986" y="282"/>
                  </a:lnTo>
                  <a:lnTo>
                    <a:pt x="1896" y="205"/>
                  </a:lnTo>
                  <a:lnTo>
                    <a:pt x="1794" y="141"/>
                  </a:lnTo>
                  <a:lnTo>
                    <a:pt x="1691" y="90"/>
                  </a:lnTo>
                  <a:lnTo>
                    <a:pt x="1576" y="52"/>
                  </a:lnTo>
                  <a:lnTo>
                    <a:pt x="1461" y="26"/>
                  </a:lnTo>
                  <a:lnTo>
                    <a:pt x="1333" y="0"/>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300" name="Google Shape;2300;p44"/>
            <p:cNvSpPr/>
            <p:nvPr/>
          </p:nvSpPr>
          <p:spPr>
            <a:xfrm>
              <a:off x="3351775" y="2175950"/>
              <a:ext cx="60550" cy="60550"/>
            </a:xfrm>
            <a:custGeom>
              <a:avLst/>
              <a:gdLst/>
              <a:ahLst/>
              <a:cxnLst/>
              <a:rect l="l" t="t" r="r" b="b"/>
              <a:pathLst>
                <a:path w="2422" h="2422" extrusionOk="0">
                  <a:moveTo>
                    <a:pt x="1090" y="0"/>
                  </a:moveTo>
                  <a:lnTo>
                    <a:pt x="962" y="26"/>
                  </a:lnTo>
                  <a:lnTo>
                    <a:pt x="846" y="52"/>
                  </a:lnTo>
                  <a:lnTo>
                    <a:pt x="731" y="90"/>
                  </a:lnTo>
                  <a:lnTo>
                    <a:pt x="629" y="141"/>
                  </a:lnTo>
                  <a:lnTo>
                    <a:pt x="526" y="205"/>
                  </a:lnTo>
                  <a:lnTo>
                    <a:pt x="436" y="269"/>
                  </a:lnTo>
                  <a:lnTo>
                    <a:pt x="347" y="359"/>
                  </a:lnTo>
                  <a:lnTo>
                    <a:pt x="270" y="436"/>
                  </a:lnTo>
                  <a:lnTo>
                    <a:pt x="206" y="538"/>
                  </a:lnTo>
                  <a:lnTo>
                    <a:pt x="142" y="628"/>
                  </a:lnTo>
                  <a:lnTo>
                    <a:pt x="91" y="743"/>
                  </a:lnTo>
                  <a:lnTo>
                    <a:pt x="52" y="846"/>
                  </a:lnTo>
                  <a:lnTo>
                    <a:pt x="14" y="961"/>
                  </a:lnTo>
                  <a:lnTo>
                    <a:pt x="1" y="1089"/>
                  </a:lnTo>
                  <a:lnTo>
                    <a:pt x="1" y="1217"/>
                  </a:lnTo>
                  <a:lnTo>
                    <a:pt x="1" y="1332"/>
                  </a:lnTo>
                  <a:lnTo>
                    <a:pt x="14" y="1460"/>
                  </a:lnTo>
                  <a:lnTo>
                    <a:pt x="52" y="1576"/>
                  </a:lnTo>
                  <a:lnTo>
                    <a:pt x="91" y="1678"/>
                  </a:lnTo>
                  <a:lnTo>
                    <a:pt x="142" y="1794"/>
                  </a:lnTo>
                  <a:lnTo>
                    <a:pt x="206" y="1896"/>
                  </a:lnTo>
                  <a:lnTo>
                    <a:pt x="270" y="1986"/>
                  </a:lnTo>
                  <a:lnTo>
                    <a:pt x="347" y="2075"/>
                  </a:lnTo>
                  <a:lnTo>
                    <a:pt x="436" y="2152"/>
                  </a:lnTo>
                  <a:lnTo>
                    <a:pt x="526" y="2216"/>
                  </a:lnTo>
                  <a:lnTo>
                    <a:pt x="629" y="2280"/>
                  </a:lnTo>
                  <a:lnTo>
                    <a:pt x="731" y="2331"/>
                  </a:lnTo>
                  <a:lnTo>
                    <a:pt x="846" y="2370"/>
                  </a:lnTo>
                  <a:lnTo>
                    <a:pt x="962" y="2395"/>
                  </a:lnTo>
                  <a:lnTo>
                    <a:pt x="1090" y="2421"/>
                  </a:lnTo>
                  <a:lnTo>
                    <a:pt x="1333" y="2421"/>
                  </a:lnTo>
                  <a:lnTo>
                    <a:pt x="1448" y="2395"/>
                  </a:lnTo>
                  <a:lnTo>
                    <a:pt x="1576" y="2370"/>
                  </a:lnTo>
                  <a:lnTo>
                    <a:pt x="1679" y="2331"/>
                  </a:lnTo>
                  <a:lnTo>
                    <a:pt x="1794" y="2280"/>
                  </a:lnTo>
                  <a:lnTo>
                    <a:pt x="1884" y="2216"/>
                  </a:lnTo>
                  <a:lnTo>
                    <a:pt x="1986" y="2152"/>
                  </a:lnTo>
                  <a:lnTo>
                    <a:pt x="2063" y="2075"/>
                  </a:lnTo>
                  <a:lnTo>
                    <a:pt x="2153" y="1986"/>
                  </a:lnTo>
                  <a:lnTo>
                    <a:pt x="2217" y="1896"/>
                  </a:lnTo>
                  <a:lnTo>
                    <a:pt x="2281" y="1794"/>
                  </a:lnTo>
                  <a:lnTo>
                    <a:pt x="2332" y="1678"/>
                  </a:lnTo>
                  <a:lnTo>
                    <a:pt x="2370" y="1576"/>
                  </a:lnTo>
                  <a:lnTo>
                    <a:pt x="2396" y="1460"/>
                  </a:lnTo>
                  <a:lnTo>
                    <a:pt x="2422" y="1332"/>
                  </a:lnTo>
                  <a:lnTo>
                    <a:pt x="2422" y="1217"/>
                  </a:lnTo>
                  <a:lnTo>
                    <a:pt x="2422" y="1089"/>
                  </a:lnTo>
                  <a:lnTo>
                    <a:pt x="2396" y="961"/>
                  </a:lnTo>
                  <a:lnTo>
                    <a:pt x="2370" y="846"/>
                  </a:lnTo>
                  <a:lnTo>
                    <a:pt x="2332" y="743"/>
                  </a:lnTo>
                  <a:lnTo>
                    <a:pt x="2281" y="628"/>
                  </a:lnTo>
                  <a:lnTo>
                    <a:pt x="2217" y="538"/>
                  </a:lnTo>
                  <a:lnTo>
                    <a:pt x="2153" y="436"/>
                  </a:lnTo>
                  <a:lnTo>
                    <a:pt x="2063" y="359"/>
                  </a:lnTo>
                  <a:lnTo>
                    <a:pt x="1986" y="269"/>
                  </a:lnTo>
                  <a:lnTo>
                    <a:pt x="1884" y="205"/>
                  </a:lnTo>
                  <a:lnTo>
                    <a:pt x="1794" y="141"/>
                  </a:lnTo>
                  <a:lnTo>
                    <a:pt x="1679" y="90"/>
                  </a:lnTo>
                  <a:lnTo>
                    <a:pt x="1576" y="52"/>
                  </a:lnTo>
                  <a:lnTo>
                    <a:pt x="1448" y="26"/>
                  </a:lnTo>
                  <a:lnTo>
                    <a:pt x="1333" y="0"/>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301" name="Google Shape;2301;p44"/>
            <p:cNvSpPr/>
            <p:nvPr/>
          </p:nvSpPr>
          <p:spPr>
            <a:xfrm>
              <a:off x="3268225" y="2432100"/>
              <a:ext cx="60525" cy="60550"/>
            </a:xfrm>
            <a:custGeom>
              <a:avLst/>
              <a:gdLst/>
              <a:ahLst/>
              <a:cxnLst/>
              <a:rect l="l" t="t" r="r" b="b"/>
              <a:pathLst>
                <a:path w="2421" h="2422" extrusionOk="0">
                  <a:moveTo>
                    <a:pt x="1089" y="1"/>
                  </a:moveTo>
                  <a:lnTo>
                    <a:pt x="961" y="26"/>
                  </a:lnTo>
                  <a:lnTo>
                    <a:pt x="845" y="52"/>
                  </a:lnTo>
                  <a:lnTo>
                    <a:pt x="743" y="90"/>
                  </a:lnTo>
                  <a:lnTo>
                    <a:pt x="628" y="142"/>
                  </a:lnTo>
                  <a:lnTo>
                    <a:pt x="525" y="206"/>
                  </a:lnTo>
                  <a:lnTo>
                    <a:pt x="436" y="282"/>
                  </a:lnTo>
                  <a:lnTo>
                    <a:pt x="346" y="359"/>
                  </a:lnTo>
                  <a:lnTo>
                    <a:pt x="269" y="436"/>
                  </a:lnTo>
                  <a:lnTo>
                    <a:pt x="205" y="539"/>
                  </a:lnTo>
                  <a:lnTo>
                    <a:pt x="141" y="628"/>
                  </a:lnTo>
                  <a:lnTo>
                    <a:pt x="90" y="744"/>
                  </a:lnTo>
                  <a:lnTo>
                    <a:pt x="51" y="846"/>
                  </a:lnTo>
                  <a:lnTo>
                    <a:pt x="26" y="974"/>
                  </a:lnTo>
                  <a:lnTo>
                    <a:pt x="0" y="1089"/>
                  </a:lnTo>
                  <a:lnTo>
                    <a:pt x="0" y="1217"/>
                  </a:lnTo>
                  <a:lnTo>
                    <a:pt x="0" y="1333"/>
                  </a:lnTo>
                  <a:lnTo>
                    <a:pt x="26" y="1461"/>
                  </a:lnTo>
                  <a:lnTo>
                    <a:pt x="51" y="1576"/>
                  </a:lnTo>
                  <a:lnTo>
                    <a:pt x="90" y="1691"/>
                  </a:lnTo>
                  <a:lnTo>
                    <a:pt x="141" y="1794"/>
                  </a:lnTo>
                  <a:lnTo>
                    <a:pt x="205" y="1896"/>
                  </a:lnTo>
                  <a:lnTo>
                    <a:pt x="269" y="1986"/>
                  </a:lnTo>
                  <a:lnTo>
                    <a:pt x="346" y="2076"/>
                  </a:lnTo>
                  <a:lnTo>
                    <a:pt x="436" y="2152"/>
                  </a:lnTo>
                  <a:lnTo>
                    <a:pt x="525" y="2216"/>
                  </a:lnTo>
                  <a:lnTo>
                    <a:pt x="628" y="2281"/>
                  </a:lnTo>
                  <a:lnTo>
                    <a:pt x="743" y="2332"/>
                  </a:lnTo>
                  <a:lnTo>
                    <a:pt x="845" y="2370"/>
                  </a:lnTo>
                  <a:lnTo>
                    <a:pt x="961" y="2409"/>
                  </a:lnTo>
                  <a:lnTo>
                    <a:pt x="1089" y="2421"/>
                  </a:lnTo>
                  <a:lnTo>
                    <a:pt x="1332" y="2421"/>
                  </a:lnTo>
                  <a:lnTo>
                    <a:pt x="1460" y="2409"/>
                  </a:lnTo>
                  <a:lnTo>
                    <a:pt x="1575" y="2370"/>
                  </a:lnTo>
                  <a:lnTo>
                    <a:pt x="1678" y="2332"/>
                  </a:lnTo>
                  <a:lnTo>
                    <a:pt x="1793" y="2281"/>
                  </a:lnTo>
                  <a:lnTo>
                    <a:pt x="1883" y="2216"/>
                  </a:lnTo>
                  <a:lnTo>
                    <a:pt x="1985" y="2152"/>
                  </a:lnTo>
                  <a:lnTo>
                    <a:pt x="2062" y="2076"/>
                  </a:lnTo>
                  <a:lnTo>
                    <a:pt x="2152" y="1986"/>
                  </a:lnTo>
                  <a:lnTo>
                    <a:pt x="2216" y="1896"/>
                  </a:lnTo>
                  <a:lnTo>
                    <a:pt x="2280" y="1794"/>
                  </a:lnTo>
                  <a:lnTo>
                    <a:pt x="2331" y="1691"/>
                  </a:lnTo>
                  <a:lnTo>
                    <a:pt x="2370" y="1576"/>
                  </a:lnTo>
                  <a:lnTo>
                    <a:pt x="2395" y="1461"/>
                  </a:lnTo>
                  <a:lnTo>
                    <a:pt x="2421" y="1333"/>
                  </a:lnTo>
                  <a:lnTo>
                    <a:pt x="2421" y="1217"/>
                  </a:lnTo>
                  <a:lnTo>
                    <a:pt x="2421" y="1089"/>
                  </a:lnTo>
                  <a:lnTo>
                    <a:pt x="2395" y="974"/>
                  </a:lnTo>
                  <a:lnTo>
                    <a:pt x="2370" y="846"/>
                  </a:lnTo>
                  <a:lnTo>
                    <a:pt x="2331" y="744"/>
                  </a:lnTo>
                  <a:lnTo>
                    <a:pt x="2280" y="628"/>
                  </a:lnTo>
                  <a:lnTo>
                    <a:pt x="2216" y="539"/>
                  </a:lnTo>
                  <a:lnTo>
                    <a:pt x="2152" y="436"/>
                  </a:lnTo>
                  <a:lnTo>
                    <a:pt x="2062" y="359"/>
                  </a:lnTo>
                  <a:lnTo>
                    <a:pt x="1985" y="282"/>
                  </a:lnTo>
                  <a:lnTo>
                    <a:pt x="1883" y="206"/>
                  </a:lnTo>
                  <a:lnTo>
                    <a:pt x="1793" y="142"/>
                  </a:lnTo>
                  <a:lnTo>
                    <a:pt x="1678" y="90"/>
                  </a:lnTo>
                  <a:lnTo>
                    <a:pt x="1575" y="52"/>
                  </a:lnTo>
                  <a:lnTo>
                    <a:pt x="1460" y="26"/>
                  </a:lnTo>
                  <a:lnTo>
                    <a:pt x="1332" y="1"/>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302" name="Google Shape;2302;p44"/>
            <p:cNvSpPr/>
            <p:nvPr/>
          </p:nvSpPr>
          <p:spPr>
            <a:xfrm>
              <a:off x="3334825" y="2618775"/>
              <a:ext cx="60850" cy="60550"/>
            </a:xfrm>
            <a:custGeom>
              <a:avLst/>
              <a:gdLst/>
              <a:ahLst/>
              <a:cxnLst/>
              <a:rect l="l" t="t" r="r" b="b"/>
              <a:pathLst>
                <a:path w="2434" h="2422" extrusionOk="0">
                  <a:moveTo>
                    <a:pt x="1089" y="1"/>
                  </a:moveTo>
                  <a:lnTo>
                    <a:pt x="974" y="14"/>
                  </a:lnTo>
                  <a:lnTo>
                    <a:pt x="858" y="52"/>
                  </a:lnTo>
                  <a:lnTo>
                    <a:pt x="743" y="90"/>
                  </a:lnTo>
                  <a:lnTo>
                    <a:pt x="641" y="142"/>
                  </a:lnTo>
                  <a:lnTo>
                    <a:pt x="538" y="206"/>
                  </a:lnTo>
                  <a:lnTo>
                    <a:pt x="448" y="270"/>
                  </a:lnTo>
                  <a:lnTo>
                    <a:pt x="359" y="347"/>
                  </a:lnTo>
                  <a:lnTo>
                    <a:pt x="282" y="436"/>
                  </a:lnTo>
                  <a:lnTo>
                    <a:pt x="218" y="526"/>
                  </a:lnTo>
                  <a:lnTo>
                    <a:pt x="154" y="628"/>
                  </a:lnTo>
                  <a:lnTo>
                    <a:pt x="103" y="731"/>
                  </a:lnTo>
                  <a:lnTo>
                    <a:pt x="64" y="846"/>
                  </a:lnTo>
                  <a:lnTo>
                    <a:pt x="26" y="961"/>
                  </a:lnTo>
                  <a:lnTo>
                    <a:pt x="13" y="1089"/>
                  </a:lnTo>
                  <a:lnTo>
                    <a:pt x="0" y="1205"/>
                  </a:lnTo>
                  <a:lnTo>
                    <a:pt x="13" y="1333"/>
                  </a:lnTo>
                  <a:lnTo>
                    <a:pt x="26" y="1448"/>
                  </a:lnTo>
                  <a:lnTo>
                    <a:pt x="64" y="1576"/>
                  </a:lnTo>
                  <a:lnTo>
                    <a:pt x="103" y="1679"/>
                  </a:lnTo>
                  <a:lnTo>
                    <a:pt x="154" y="1794"/>
                  </a:lnTo>
                  <a:lnTo>
                    <a:pt x="218" y="1883"/>
                  </a:lnTo>
                  <a:lnTo>
                    <a:pt x="282" y="1986"/>
                  </a:lnTo>
                  <a:lnTo>
                    <a:pt x="359" y="2063"/>
                  </a:lnTo>
                  <a:lnTo>
                    <a:pt x="448" y="2140"/>
                  </a:lnTo>
                  <a:lnTo>
                    <a:pt x="538" y="2216"/>
                  </a:lnTo>
                  <a:lnTo>
                    <a:pt x="641" y="2281"/>
                  </a:lnTo>
                  <a:lnTo>
                    <a:pt x="743" y="2332"/>
                  </a:lnTo>
                  <a:lnTo>
                    <a:pt x="858" y="2370"/>
                  </a:lnTo>
                  <a:lnTo>
                    <a:pt x="974" y="2396"/>
                  </a:lnTo>
                  <a:lnTo>
                    <a:pt x="1089" y="2421"/>
                  </a:lnTo>
                  <a:lnTo>
                    <a:pt x="1345" y="2421"/>
                  </a:lnTo>
                  <a:lnTo>
                    <a:pt x="1460" y="2396"/>
                  </a:lnTo>
                  <a:lnTo>
                    <a:pt x="1576" y="2370"/>
                  </a:lnTo>
                  <a:lnTo>
                    <a:pt x="1691" y="2332"/>
                  </a:lnTo>
                  <a:lnTo>
                    <a:pt x="1793" y="2281"/>
                  </a:lnTo>
                  <a:lnTo>
                    <a:pt x="1896" y="2216"/>
                  </a:lnTo>
                  <a:lnTo>
                    <a:pt x="1985" y="2140"/>
                  </a:lnTo>
                  <a:lnTo>
                    <a:pt x="2075" y="2063"/>
                  </a:lnTo>
                  <a:lnTo>
                    <a:pt x="2152" y="1986"/>
                  </a:lnTo>
                  <a:lnTo>
                    <a:pt x="2229" y="1883"/>
                  </a:lnTo>
                  <a:lnTo>
                    <a:pt x="2293" y="1794"/>
                  </a:lnTo>
                  <a:lnTo>
                    <a:pt x="2344" y="1679"/>
                  </a:lnTo>
                  <a:lnTo>
                    <a:pt x="2382" y="1576"/>
                  </a:lnTo>
                  <a:lnTo>
                    <a:pt x="2408" y="1448"/>
                  </a:lnTo>
                  <a:lnTo>
                    <a:pt x="2421" y="1333"/>
                  </a:lnTo>
                  <a:lnTo>
                    <a:pt x="2434" y="1205"/>
                  </a:lnTo>
                  <a:lnTo>
                    <a:pt x="2421" y="1089"/>
                  </a:lnTo>
                  <a:lnTo>
                    <a:pt x="2408" y="961"/>
                  </a:lnTo>
                  <a:lnTo>
                    <a:pt x="2382" y="846"/>
                  </a:lnTo>
                  <a:lnTo>
                    <a:pt x="2344" y="731"/>
                  </a:lnTo>
                  <a:lnTo>
                    <a:pt x="2293" y="628"/>
                  </a:lnTo>
                  <a:lnTo>
                    <a:pt x="2229" y="526"/>
                  </a:lnTo>
                  <a:lnTo>
                    <a:pt x="2152" y="436"/>
                  </a:lnTo>
                  <a:lnTo>
                    <a:pt x="2075" y="347"/>
                  </a:lnTo>
                  <a:lnTo>
                    <a:pt x="1985" y="270"/>
                  </a:lnTo>
                  <a:lnTo>
                    <a:pt x="1896" y="206"/>
                  </a:lnTo>
                  <a:lnTo>
                    <a:pt x="1793" y="142"/>
                  </a:lnTo>
                  <a:lnTo>
                    <a:pt x="1691" y="90"/>
                  </a:lnTo>
                  <a:lnTo>
                    <a:pt x="1576" y="52"/>
                  </a:lnTo>
                  <a:lnTo>
                    <a:pt x="1460" y="14"/>
                  </a:lnTo>
                  <a:lnTo>
                    <a:pt x="1345" y="1"/>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303" name="Google Shape;2303;p44"/>
            <p:cNvSpPr/>
            <p:nvPr/>
          </p:nvSpPr>
          <p:spPr>
            <a:xfrm>
              <a:off x="3268225" y="2759675"/>
              <a:ext cx="60525" cy="60850"/>
            </a:xfrm>
            <a:custGeom>
              <a:avLst/>
              <a:gdLst/>
              <a:ahLst/>
              <a:cxnLst/>
              <a:rect l="l" t="t" r="r" b="b"/>
              <a:pathLst>
                <a:path w="2421" h="2434" extrusionOk="0">
                  <a:moveTo>
                    <a:pt x="1204" y="0"/>
                  </a:moveTo>
                  <a:lnTo>
                    <a:pt x="1089" y="13"/>
                  </a:lnTo>
                  <a:lnTo>
                    <a:pt x="961" y="26"/>
                  </a:lnTo>
                  <a:lnTo>
                    <a:pt x="845" y="64"/>
                  </a:lnTo>
                  <a:lnTo>
                    <a:pt x="743" y="103"/>
                  </a:lnTo>
                  <a:lnTo>
                    <a:pt x="628" y="154"/>
                  </a:lnTo>
                  <a:lnTo>
                    <a:pt x="525" y="218"/>
                  </a:lnTo>
                  <a:lnTo>
                    <a:pt x="436" y="282"/>
                  </a:lnTo>
                  <a:lnTo>
                    <a:pt x="346" y="359"/>
                  </a:lnTo>
                  <a:lnTo>
                    <a:pt x="269" y="448"/>
                  </a:lnTo>
                  <a:lnTo>
                    <a:pt x="205" y="538"/>
                  </a:lnTo>
                  <a:lnTo>
                    <a:pt x="141" y="641"/>
                  </a:lnTo>
                  <a:lnTo>
                    <a:pt x="90" y="743"/>
                  </a:lnTo>
                  <a:lnTo>
                    <a:pt x="51" y="858"/>
                  </a:lnTo>
                  <a:lnTo>
                    <a:pt x="26" y="974"/>
                  </a:lnTo>
                  <a:lnTo>
                    <a:pt x="0" y="1102"/>
                  </a:lnTo>
                  <a:lnTo>
                    <a:pt x="0" y="1217"/>
                  </a:lnTo>
                  <a:lnTo>
                    <a:pt x="0" y="1345"/>
                  </a:lnTo>
                  <a:lnTo>
                    <a:pt x="26" y="1460"/>
                  </a:lnTo>
                  <a:lnTo>
                    <a:pt x="51" y="1576"/>
                  </a:lnTo>
                  <a:lnTo>
                    <a:pt x="90" y="1691"/>
                  </a:lnTo>
                  <a:lnTo>
                    <a:pt x="141" y="1793"/>
                  </a:lnTo>
                  <a:lnTo>
                    <a:pt x="205" y="1896"/>
                  </a:lnTo>
                  <a:lnTo>
                    <a:pt x="269" y="1985"/>
                  </a:lnTo>
                  <a:lnTo>
                    <a:pt x="346" y="2075"/>
                  </a:lnTo>
                  <a:lnTo>
                    <a:pt x="436" y="2152"/>
                  </a:lnTo>
                  <a:lnTo>
                    <a:pt x="525" y="2229"/>
                  </a:lnTo>
                  <a:lnTo>
                    <a:pt x="628" y="2293"/>
                  </a:lnTo>
                  <a:lnTo>
                    <a:pt x="743" y="2344"/>
                  </a:lnTo>
                  <a:lnTo>
                    <a:pt x="845" y="2382"/>
                  </a:lnTo>
                  <a:lnTo>
                    <a:pt x="961" y="2408"/>
                  </a:lnTo>
                  <a:lnTo>
                    <a:pt x="1089" y="2421"/>
                  </a:lnTo>
                  <a:lnTo>
                    <a:pt x="1204" y="2434"/>
                  </a:lnTo>
                  <a:lnTo>
                    <a:pt x="1332" y="2421"/>
                  </a:lnTo>
                  <a:lnTo>
                    <a:pt x="1460" y="2408"/>
                  </a:lnTo>
                  <a:lnTo>
                    <a:pt x="1575" y="2382"/>
                  </a:lnTo>
                  <a:lnTo>
                    <a:pt x="1678" y="2344"/>
                  </a:lnTo>
                  <a:lnTo>
                    <a:pt x="1793" y="2293"/>
                  </a:lnTo>
                  <a:lnTo>
                    <a:pt x="1883" y="2229"/>
                  </a:lnTo>
                  <a:lnTo>
                    <a:pt x="1985" y="2152"/>
                  </a:lnTo>
                  <a:lnTo>
                    <a:pt x="2062" y="2075"/>
                  </a:lnTo>
                  <a:lnTo>
                    <a:pt x="2152" y="1985"/>
                  </a:lnTo>
                  <a:lnTo>
                    <a:pt x="2216" y="1896"/>
                  </a:lnTo>
                  <a:lnTo>
                    <a:pt x="2280" y="1793"/>
                  </a:lnTo>
                  <a:lnTo>
                    <a:pt x="2331" y="1691"/>
                  </a:lnTo>
                  <a:lnTo>
                    <a:pt x="2370" y="1576"/>
                  </a:lnTo>
                  <a:lnTo>
                    <a:pt x="2395" y="1460"/>
                  </a:lnTo>
                  <a:lnTo>
                    <a:pt x="2421" y="1345"/>
                  </a:lnTo>
                  <a:lnTo>
                    <a:pt x="2421" y="1217"/>
                  </a:lnTo>
                  <a:lnTo>
                    <a:pt x="2421" y="1102"/>
                  </a:lnTo>
                  <a:lnTo>
                    <a:pt x="2395" y="974"/>
                  </a:lnTo>
                  <a:lnTo>
                    <a:pt x="2370" y="858"/>
                  </a:lnTo>
                  <a:lnTo>
                    <a:pt x="2331" y="743"/>
                  </a:lnTo>
                  <a:lnTo>
                    <a:pt x="2280" y="641"/>
                  </a:lnTo>
                  <a:lnTo>
                    <a:pt x="2216" y="538"/>
                  </a:lnTo>
                  <a:lnTo>
                    <a:pt x="2152" y="448"/>
                  </a:lnTo>
                  <a:lnTo>
                    <a:pt x="2062" y="359"/>
                  </a:lnTo>
                  <a:lnTo>
                    <a:pt x="1985" y="282"/>
                  </a:lnTo>
                  <a:lnTo>
                    <a:pt x="1883" y="218"/>
                  </a:lnTo>
                  <a:lnTo>
                    <a:pt x="1793" y="154"/>
                  </a:lnTo>
                  <a:lnTo>
                    <a:pt x="1678" y="103"/>
                  </a:lnTo>
                  <a:lnTo>
                    <a:pt x="1575" y="64"/>
                  </a:lnTo>
                  <a:lnTo>
                    <a:pt x="1460" y="26"/>
                  </a:lnTo>
                  <a:lnTo>
                    <a:pt x="1332" y="13"/>
                  </a:lnTo>
                  <a:lnTo>
                    <a:pt x="1204" y="0"/>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304" name="Google Shape;2304;p44"/>
            <p:cNvSpPr/>
            <p:nvPr/>
          </p:nvSpPr>
          <p:spPr>
            <a:xfrm>
              <a:off x="3385075" y="2966825"/>
              <a:ext cx="60875" cy="60550"/>
            </a:xfrm>
            <a:custGeom>
              <a:avLst/>
              <a:gdLst/>
              <a:ahLst/>
              <a:cxnLst/>
              <a:rect l="l" t="t" r="r" b="b"/>
              <a:pathLst>
                <a:path w="2435" h="2422" extrusionOk="0">
                  <a:moveTo>
                    <a:pt x="1090" y="1"/>
                  </a:moveTo>
                  <a:lnTo>
                    <a:pt x="974" y="27"/>
                  </a:lnTo>
                  <a:lnTo>
                    <a:pt x="859" y="52"/>
                  </a:lnTo>
                  <a:lnTo>
                    <a:pt x="744" y="91"/>
                  </a:lnTo>
                  <a:lnTo>
                    <a:pt x="641" y="142"/>
                  </a:lnTo>
                  <a:lnTo>
                    <a:pt x="539" y="206"/>
                  </a:lnTo>
                  <a:lnTo>
                    <a:pt x="436" y="270"/>
                  </a:lnTo>
                  <a:lnTo>
                    <a:pt x="360" y="360"/>
                  </a:lnTo>
                  <a:lnTo>
                    <a:pt x="283" y="436"/>
                  </a:lnTo>
                  <a:lnTo>
                    <a:pt x="206" y="539"/>
                  </a:lnTo>
                  <a:lnTo>
                    <a:pt x="142" y="628"/>
                  </a:lnTo>
                  <a:lnTo>
                    <a:pt x="91" y="744"/>
                  </a:lnTo>
                  <a:lnTo>
                    <a:pt x="52" y="846"/>
                  </a:lnTo>
                  <a:lnTo>
                    <a:pt x="27" y="961"/>
                  </a:lnTo>
                  <a:lnTo>
                    <a:pt x="1" y="1090"/>
                  </a:lnTo>
                  <a:lnTo>
                    <a:pt x="1" y="1218"/>
                  </a:lnTo>
                  <a:lnTo>
                    <a:pt x="1" y="1333"/>
                  </a:lnTo>
                  <a:lnTo>
                    <a:pt x="27" y="1461"/>
                  </a:lnTo>
                  <a:lnTo>
                    <a:pt x="52" y="1576"/>
                  </a:lnTo>
                  <a:lnTo>
                    <a:pt x="91" y="1679"/>
                  </a:lnTo>
                  <a:lnTo>
                    <a:pt x="142" y="1794"/>
                  </a:lnTo>
                  <a:lnTo>
                    <a:pt x="206" y="1896"/>
                  </a:lnTo>
                  <a:lnTo>
                    <a:pt x="283" y="1986"/>
                  </a:lnTo>
                  <a:lnTo>
                    <a:pt x="360" y="2076"/>
                  </a:lnTo>
                  <a:lnTo>
                    <a:pt x="436" y="2153"/>
                  </a:lnTo>
                  <a:lnTo>
                    <a:pt x="539" y="2217"/>
                  </a:lnTo>
                  <a:lnTo>
                    <a:pt x="641" y="2281"/>
                  </a:lnTo>
                  <a:lnTo>
                    <a:pt x="744" y="2332"/>
                  </a:lnTo>
                  <a:lnTo>
                    <a:pt x="859" y="2370"/>
                  </a:lnTo>
                  <a:lnTo>
                    <a:pt x="974" y="2396"/>
                  </a:lnTo>
                  <a:lnTo>
                    <a:pt x="1090" y="2422"/>
                  </a:lnTo>
                  <a:lnTo>
                    <a:pt x="1333" y="2422"/>
                  </a:lnTo>
                  <a:lnTo>
                    <a:pt x="1461" y="2396"/>
                  </a:lnTo>
                  <a:lnTo>
                    <a:pt x="1576" y="2370"/>
                  </a:lnTo>
                  <a:lnTo>
                    <a:pt x="1692" y="2332"/>
                  </a:lnTo>
                  <a:lnTo>
                    <a:pt x="1794" y="2281"/>
                  </a:lnTo>
                  <a:lnTo>
                    <a:pt x="1897" y="2217"/>
                  </a:lnTo>
                  <a:lnTo>
                    <a:pt x="1986" y="2153"/>
                  </a:lnTo>
                  <a:lnTo>
                    <a:pt x="2076" y="2076"/>
                  </a:lnTo>
                  <a:lnTo>
                    <a:pt x="2153" y="1986"/>
                  </a:lnTo>
                  <a:lnTo>
                    <a:pt x="2217" y="1896"/>
                  </a:lnTo>
                  <a:lnTo>
                    <a:pt x="2281" y="1794"/>
                  </a:lnTo>
                  <a:lnTo>
                    <a:pt x="2332" y="1679"/>
                  </a:lnTo>
                  <a:lnTo>
                    <a:pt x="2370" y="1576"/>
                  </a:lnTo>
                  <a:lnTo>
                    <a:pt x="2409" y="1461"/>
                  </a:lnTo>
                  <a:lnTo>
                    <a:pt x="2422" y="1333"/>
                  </a:lnTo>
                  <a:lnTo>
                    <a:pt x="2434" y="1218"/>
                  </a:lnTo>
                  <a:lnTo>
                    <a:pt x="2422" y="1090"/>
                  </a:lnTo>
                  <a:lnTo>
                    <a:pt x="2409" y="961"/>
                  </a:lnTo>
                  <a:lnTo>
                    <a:pt x="2370" y="846"/>
                  </a:lnTo>
                  <a:lnTo>
                    <a:pt x="2332" y="744"/>
                  </a:lnTo>
                  <a:lnTo>
                    <a:pt x="2281" y="628"/>
                  </a:lnTo>
                  <a:lnTo>
                    <a:pt x="2217" y="539"/>
                  </a:lnTo>
                  <a:lnTo>
                    <a:pt x="2153" y="436"/>
                  </a:lnTo>
                  <a:lnTo>
                    <a:pt x="2076" y="360"/>
                  </a:lnTo>
                  <a:lnTo>
                    <a:pt x="1986" y="270"/>
                  </a:lnTo>
                  <a:lnTo>
                    <a:pt x="1897" y="206"/>
                  </a:lnTo>
                  <a:lnTo>
                    <a:pt x="1794" y="142"/>
                  </a:lnTo>
                  <a:lnTo>
                    <a:pt x="1692" y="91"/>
                  </a:lnTo>
                  <a:lnTo>
                    <a:pt x="1576" y="52"/>
                  </a:lnTo>
                  <a:lnTo>
                    <a:pt x="1461" y="27"/>
                  </a:lnTo>
                  <a:lnTo>
                    <a:pt x="1333" y="1"/>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305" name="Google Shape;2305;p44"/>
            <p:cNvSpPr/>
            <p:nvPr/>
          </p:nvSpPr>
          <p:spPr>
            <a:xfrm>
              <a:off x="4036050" y="2993100"/>
              <a:ext cx="60850" cy="60850"/>
            </a:xfrm>
            <a:custGeom>
              <a:avLst/>
              <a:gdLst/>
              <a:ahLst/>
              <a:cxnLst/>
              <a:rect l="l" t="t" r="r" b="b"/>
              <a:pathLst>
                <a:path w="2434" h="2434" extrusionOk="0">
                  <a:moveTo>
                    <a:pt x="1217" y="0"/>
                  </a:moveTo>
                  <a:lnTo>
                    <a:pt x="1102" y="13"/>
                  </a:lnTo>
                  <a:lnTo>
                    <a:pt x="974" y="26"/>
                  </a:lnTo>
                  <a:lnTo>
                    <a:pt x="858" y="64"/>
                  </a:lnTo>
                  <a:lnTo>
                    <a:pt x="743" y="103"/>
                  </a:lnTo>
                  <a:lnTo>
                    <a:pt x="641" y="154"/>
                  </a:lnTo>
                  <a:lnTo>
                    <a:pt x="538" y="218"/>
                  </a:lnTo>
                  <a:lnTo>
                    <a:pt x="449" y="282"/>
                  </a:lnTo>
                  <a:lnTo>
                    <a:pt x="359" y="359"/>
                  </a:lnTo>
                  <a:lnTo>
                    <a:pt x="282" y="448"/>
                  </a:lnTo>
                  <a:lnTo>
                    <a:pt x="218" y="538"/>
                  </a:lnTo>
                  <a:lnTo>
                    <a:pt x="154" y="641"/>
                  </a:lnTo>
                  <a:lnTo>
                    <a:pt x="103" y="743"/>
                  </a:lnTo>
                  <a:lnTo>
                    <a:pt x="64" y="858"/>
                  </a:lnTo>
                  <a:lnTo>
                    <a:pt x="26" y="974"/>
                  </a:lnTo>
                  <a:lnTo>
                    <a:pt x="13" y="1089"/>
                  </a:lnTo>
                  <a:lnTo>
                    <a:pt x="0" y="1217"/>
                  </a:lnTo>
                  <a:lnTo>
                    <a:pt x="13" y="1345"/>
                  </a:lnTo>
                  <a:lnTo>
                    <a:pt x="26" y="1460"/>
                  </a:lnTo>
                  <a:lnTo>
                    <a:pt x="64" y="1576"/>
                  </a:lnTo>
                  <a:lnTo>
                    <a:pt x="103" y="1691"/>
                  </a:lnTo>
                  <a:lnTo>
                    <a:pt x="154" y="1793"/>
                  </a:lnTo>
                  <a:lnTo>
                    <a:pt x="218" y="1896"/>
                  </a:lnTo>
                  <a:lnTo>
                    <a:pt x="282" y="1985"/>
                  </a:lnTo>
                  <a:lnTo>
                    <a:pt x="359" y="2075"/>
                  </a:lnTo>
                  <a:lnTo>
                    <a:pt x="449" y="2152"/>
                  </a:lnTo>
                  <a:lnTo>
                    <a:pt x="538" y="2229"/>
                  </a:lnTo>
                  <a:lnTo>
                    <a:pt x="641" y="2293"/>
                  </a:lnTo>
                  <a:lnTo>
                    <a:pt x="743" y="2344"/>
                  </a:lnTo>
                  <a:lnTo>
                    <a:pt x="858" y="2382"/>
                  </a:lnTo>
                  <a:lnTo>
                    <a:pt x="974" y="2408"/>
                  </a:lnTo>
                  <a:lnTo>
                    <a:pt x="1102" y="2421"/>
                  </a:lnTo>
                  <a:lnTo>
                    <a:pt x="1217" y="2434"/>
                  </a:lnTo>
                  <a:lnTo>
                    <a:pt x="1345" y="2421"/>
                  </a:lnTo>
                  <a:lnTo>
                    <a:pt x="1460" y="2408"/>
                  </a:lnTo>
                  <a:lnTo>
                    <a:pt x="1576" y="2382"/>
                  </a:lnTo>
                  <a:lnTo>
                    <a:pt x="1691" y="2344"/>
                  </a:lnTo>
                  <a:lnTo>
                    <a:pt x="1793" y="2293"/>
                  </a:lnTo>
                  <a:lnTo>
                    <a:pt x="1896" y="2229"/>
                  </a:lnTo>
                  <a:lnTo>
                    <a:pt x="1998" y="2152"/>
                  </a:lnTo>
                  <a:lnTo>
                    <a:pt x="2075" y="2075"/>
                  </a:lnTo>
                  <a:lnTo>
                    <a:pt x="2152" y="1985"/>
                  </a:lnTo>
                  <a:lnTo>
                    <a:pt x="2229" y="1896"/>
                  </a:lnTo>
                  <a:lnTo>
                    <a:pt x="2293" y="1793"/>
                  </a:lnTo>
                  <a:lnTo>
                    <a:pt x="2344" y="1691"/>
                  </a:lnTo>
                  <a:lnTo>
                    <a:pt x="2383" y="1576"/>
                  </a:lnTo>
                  <a:lnTo>
                    <a:pt x="2408" y="1460"/>
                  </a:lnTo>
                  <a:lnTo>
                    <a:pt x="2434" y="1345"/>
                  </a:lnTo>
                  <a:lnTo>
                    <a:pt x="2434" y="1217"/>
                  </a:lnTo>
                  <a:lnTo>
                    <a:pt x="2434" y="1089"/>
                  </a:lnTo>
                  <a:lnTo>
                    <a:pt x="2408" y="974"/>
                  </a:lnTo>
                  <a:lnTo>
                    <a:pt x="2383" y="858"/>
                  </a:lnTo>
                  <a:lnTo>
                    <a:pt x="2344" y="743"/>
                  </a:lnTo>
                  <a:lnTo>
                    <a:pt x="2293" y="641"/>
                  </a:lnTo>
                  <a:lnTo>
                    <a:pt x="2229" y="538"/>
                  </a:lnTo>
                  <a:lnTo>
                    <a:pt x="2152" y="448"/>
                  </a:lnTo>
                  <a:lnTo>
                    <a:pt x="2075" y="359"/>
                  </a:lnTo>
                  <a:lnTo>
                    <a:pt x="1998" y="282"/>
                  </a:lnTo>
                  <a:lnTo>
                    <a:pt x="1896" y="218"/>
                  </a:lnTo>
                  <a:lnTo>
                    <a:pt x="1793" y="154"/>
                  </a:lnTo>
                  <a:lnTo>
                    <a:pt x="1691" y="103"/>
                  </a:lnTo>
                  <a:lnTo>
                    <a:pt x="1576" y="64"/>
                  </a:lnTo>
                  <a:lnTo>
                    <a:pt x="1460" y="26"/>
                  </a:lnTo>
                  <a:lnTo>
                    <a:pt x="1345" y="13"/>
                  </a:lnTo>
                  <a:lnTo>
                    <a:pt x="1217" y="0"/>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306" name="Google Shape;2306;p44"/>
            <p:cNvSpPr/>
            <p:nvPr/>
          </p:nvSpPr>
          <p:spPr>
            <a:xfrm>
              <a:off x="4228800" y="2822425"/>
              <a:ext cx="60875" cy="60875"/>
            </a:xfrm>
            <a:custGeom>
              <a:avLst/>
              <a:gdLst/>
              <a:ahLst/>
              <a:cxnLst/>
              <a:rect l="l" t="t" r="r" b="b"/>
              <a:pathLst>
                <a:path w="2435" h="2435" extrusionOk="0">
                  <a:moveTo>
                    <a:pt x="1089" y="1"/>
                  </a:moveTo>
                  <a:lnTo>
                    <a:pt x="974" y="26"/>
                  </a:lnTo>
                  <a:lnTo>
                    <a:pt x="859" y="52"/>
                  </a:lnTo>
                  <a:lnTo>
                    <a:pt x="744" y="90"/>
                  </a:lnTo>
                  <a:lnTo>
                    <a:pt x="641" y="141"/>
                  </a:lnTo>
                  <a:lnTo>
                    <a:pt x="539" y="205"/>
                  </a:lnTo>
                  <a:lnTo>
                    <a:pt x="449" y="282"/>
                  </a:lnTo>
                  <a:lnTo>
                    <a:pt x="359" y="359"/>
                  </a:lnTo>
                  <a:lnTo>
                    <a:pt x="282" y="436"/>
                  </a:lnTo>
                  <a:lnTo>
                    <a:pt x="206" y="538"/>
                  </a:lnTo>
                  <a:lnTo>
                    <a:pt x="142" y="641"/>
                  </a:lnTo>
                  <a:lnTo>
                    <a:pt x="90" y="743"/>
                  </a:lnTo>
                  <a:lnTo>
                    <a:pt x="52" y="859"/>
                  </a:lnTo>
                  <a:lnTo>
                    <a:pt x="26" y="974"/>
                  </a:lnTo>
                  <a:lnTo>
                    <a:pt x="13" y="1089"/>
                  </a:lnTo>
                  <a:lnTo>
                    <a:pt x="1" y="1217"/>
                  </a:lnTo>
                  <a:lnTo>
                    <a:pt x="13" y="1333"/>
                  </a:lnTo>
                  <a:lnTo>
                    <a:pt x="26" y="1461"/>
                  </a:lnTo>
                  <a:lnTo>
                    <a:pt x="52" y="1576"/>
                  </a:lnTo>
                  <a:lnTo>
                    <a:pt x="90" y="1691"/>
                  </a:lnTo>
                  <a:lnTo>
                    <a:pt x="142" y="1794"/>
                  </a:lnTo>
                  <a:lnTo>
                    <a:pt x="206" y="1896"/>
                  </a:lnTo>
                  <a:lnTo>
                    <a:pt x="282" y="1986"/>
                  </a:lnTo>
                  <a:lnTo>
                    <a:pt x="359" y="2075"/>
                  </a:lnTo>
                  <a:lnTo>
                    <a:pt x="449" y="2152"/>
                  </a:lnTo>
                  <a:lnTo>
                    <a:pt x="539" y="2216"/>
                  </a:lnTo>
                  <a:lnTo>
                    <a:pt x="641" y="2280"/>
                  </a:lnTo>
                  <a:lnTo>
                    <a:pt x="744" y="2332"/>
                  </a:lnTo>
                  <a:lnTo>
                    <a:pt x="859" y="2370"/>
                  </a:lnTo>
                  <a:lnTo>
                    <a:pt x="974" y="2408"/>
                  </a:lnTo>
                  <a:lnTo>
                    <a:pt x="1089" y="2421"/>
                  </a:lnTo>
                  <a:lnTo>
                    <a:pt x="1217" y="2434"/>
                  </a:lnTo>
                  <a:lnTo>
                    <a:pt x="1346" y="2421"/>
                  </a:lnTo>
                  <a:lnTo>
                    <a:pt x="1461" y="2408"/>
                  </a:lnTo>
                  <a:lnTo>
                    <a:pt x="1576" y="2370"/>
                  </a:lnTo>
                  <a:lnTo>
                    <a:pt x="1691" y="2332"/>
                  </a:lnTo>
                  <a:lnTo>
                    <a:pt x="1794" y="2280"/>
                  </a:lnTo>
                  <a:lnTo>
                    <a:pt x="1896" y="2216"/>
                  </a:lnTo>
                  <a:lnTo>
                    <a:pt x="1986" y="2152"/>
                  </a:lnTo>
                  <a:lnTo>
                    <a:pt x="2076" y="2075"/>
                  </a:lnTo>
                  <a:lnTo>
                    <a:pt x="2152" y="1986"/>
                  </a:lnTo>
                  <a:lnTo>
                    <a:pt x="2216" y="1896"/>
                  </a:lnTo>
                  <a:lnTo>
                    <a:pt x="2280" y="1794"/>
                  </a:lnTo>
                  <a:lnTo>
                    <a:pt x="2332" y="1691"/>
                  </a:lnTo>
                  <a:lnTo>
                    <a:pt x="2370" y="1576"/>
                  </a:lnTo>
                  <a:lnTo>
                    <a:pt x="2409" y="1461"/>
                  </a:lnTo>
                  <a:lnTo>
                    <a:pt x="2421" y="1333"/>
                  </a:lnTo>
                  <a:lnTo>
                    <a:pt x="2434" y="1217"/>
                  </a:lnTo>
                  <a:lnTo>
                    <a:pt x="2421" y="1089"/>
                  </a:lnTo>
                  <a:lnTo>
                    <a:pt x="2409" y="974"/>
                  </a:lnTo>
                  <a:lnTo>
                    <a:pt x="2370" y="859"/>
                  </a:lnTo>
                  <a:lnTo>
                    <a:pt x="2332" y="743"/>
                  </a:lnTo>
                  <a:lnTo>
                    <a:pt x="2280" y="641"/>
                  </a:lnTo>
                  <a:lnTo>
                    <a:pt x="2216" y="538"/>
                  </a:lnTo>
                  <a:lnTo>
                    <a:pt x="2152" y="436"/>
                  </a:lnTo>
                  <a:lnTo>
                    <a:pt x="2076" y="359"/>
                  </a:lnTo>
                  <a:lnTo>
                    <a:pt x="1986" y="282"/>
                  </a:lnTo>
                  <a:lnTo>
                    <a:pt x="1896" y="205"/>
                  </a:lnTo>
                  <a:lnTo>
                    <a:pt x="1794" y="141"/>
                  </a:lnTo>
                  <a:lnTo>
                    <a:pt x="1691" y="90"/>
                  </a:lnTo>
                  <a:lnTo>
                    <a:pt x="1576" y="52"/>
                  </a:lnTo>
                  <a:lnTo>
                    <a:pt x="1461" y="26"/>
                  </a:lnTo>
                  <a:lnTo>
                    <a:pt x="1346" y="1"/>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307" name="Google Shape;2307;p44"/>
            <p:cNvSpPr/>
            <p:nvPr/>
          </p:nvSpPr>
          <p:spPr>
            <a:xfrm>
              <a:off x="4315250" y="2674175"/>
              <a:ext cx="60550" cy="60850"/>
            </a:xfrm>
            <a:custGeom>
              <a:avLst/>
              <a:gdLst/>
              <a:ahLst/>
              <a:cxnLst/>
              <a:rect l="l" t="t" r="r" b="b"/>
              <a:pathLst>
                <a:path w="2422" h="2434" extrusionOk="0">
                  <a:moveTo>
                    <a:pt x="1205" y="0"/>
                  </a:moveTo>
                  <a:lnTo>
                    <a:pt x="1089" y="13"/>
                  </a:lnTo>
                  <a:lnTo>
                    <a:pt x="961" y="26"/>
                  </a:lnTo>
                  <a:lnTo>
                    <a:pt x="846" y="65"/>
                  </a:lnTo>
                  <a:lnTo>
                    <a:pt x="744" y="103"/>
                  </a:lnTo>
                  <a:lnTo>
                    <a:pt x="628" y="154"/>
                  </a:lnTo>
                  <a:lnTo>
                    <a:pt x="526" y="218"/>
                  </a:lnTo>
                  <a:lnTo>
                    <a:pt x="436" y="282"/>
                  </a:lnTo>
                  <a:lnTo>
                    <a:pt x="347" y="359"/>
                  </a:lnTo>
                  <a:lnTo>
                    <a:pt x="270" y="449"/>
                  </a:lnTo>
                  <a:lnTo>
                    <a:pt x="206" y="538"/>
                  </a:lnTo>
                  <a:lnTo>
                    <a:pt x="142" y="641"/>
                  </a:lnTo>
                  <a:lnTo>
                    <a:pt x="90" y="743"/>
                  </a:lnTo>
                  <a:lnTo>
                    <a:pt x="52" y="859"/>
                  </a:lnTo>
                  <a:lnTo>
                    <a:pt x="26" y="974"/>
                  </a:lnTo>
                  <a:lnTo>
                    <a:pt x="1" y="1102"/>
                  </a:lnTo>
                  <a:lnTo>
                    <a:pt x="1" y="1217"/>
                  </a:lnTo>
                  <a:lnTo>
                    <a:pt x="1" y="1345"/>
                  </a:lnTo>
                  <a:lnTo>
                    <a:pt x="26" y="1461"/>
                  </a:lnTo>
                  <a:lnTo>
                    <a:pt x="52" y="1576"/>
                  </a:lnTo>
                  <a:lnTo>
                    <a:pt x="90" y="1691"/>
                  </a:lnTo>
                  <a:lnTo>
                    <a:pt x="142" y="1794"/>
                  </a:lnTo>
                  <a:lnTo>
                    <a:pt x="206" y="1896"/>
                  </a:lnTo>
                  <a:lnTo>
                    <a:pt x="270" y="1999"/>
                  </a:lnTo>
                  <a:lnTo>
                    <a:pt x="347" y="2075"/>
                  </a:lnTo>
                  <a:lnTo>
                    <a:pt x="436" y="2152"/>
                  </a:lnTo>
                  <a:lnTo>
                    <a:pt x="526" y="2229"/>
                  </a:lnTo>
                  <a:lnTo>
                    <a:pt x="628" y="2293"/>
                  </a:lnTo>
                  <a:lnTo>
                    <a:pt x="744" y="2344"/>
                  </a:lnTo>
                  <a:lnTo>
                    <a:pt x="846" y="2383"/>
                  </a:lnTo>
                  <a:lnTo>
                    <a:pt x="961" y="2408"/>
                  </a:lnTo>
                  <a:lnTo>
                    <a:pt x="1089" y="2434"/>
                  </a:lnTo>
                  <a:lnTo>
                    <a:pt x="1333" y="2434"/>
                  </a:lnTo>
                  <a:lnTo>
                    <a:pt x="1461" y="2408"/>
                  </a:lnTo>
                  <a:lnTo>
                    <a:pt x="1576" y="2383"/>
                  </a:lnTo>
                  <a:lnTo>
                    <a:pt x="1679" y="2344"/>
                  </a:lnTo>
                  <a:lnTo>
                    <a:pt x="1794" y="2293"/>
                  </a:lnTo>
                  <a:lnTo>
                    <a:pt x="1884" y="2229"/>
                  </a:lnTo>
                  <a:lnTo>
                    <a:pt x="1986" y="2152"/>
                  </a:lnTo>
                  <a:lnTo>
                    <a:pt x="2063" y="2075"/>
                  </a:lnTo>
                  <a:lnTo>
                    <a:pt x="2153" y="1999"/>
                  </a:lnTo>
                  <a:lnTo>
                    <a:pt x="2217" y="1896"/>
                  </a:lnTo>
                  <a:lnTo>
                    <a:pt x="2281" y="1794"/>
                  </a:lnTo>
                  <a:lnTo>
                    <a:pt x="2332" y="1691"/>
                  </a:lnTo>
                  <a:lnTo>
                    <a:pt x="2370" y="1576"/>
                  </a:lnTo>
                  <a:lnTo>
                    <a:pt x="2396" y="1461"/>
                  </a:lnTo>
                  <a:lnTo>
                    <a:pt x="2421" y="1345"/>
                  </a:lnTo>
                  <a:lnTo>
                    <a:pt x="2421" y="1217"/>
                  </a:lnTo>
                  <a:lnTo>
                    <a:pt x="2421" y="1102"/>
                  </a:lnTo>
                  <a:lnTo>
                    <a:pt x="2396" y="974"/>
                  </a:lnTo>
                  <a:lnTo>
                    <a:pt x="2370" y="859"/>
                  </a:lnTo>
                  <a:lnTo>
                    <a:pt x="2332" y="743"/>
                  </a:lnTo>
                  <a:lnTo>
                    <a:pt x="2281" y="641"/>
                  </a:lnTo>
                  <a:lnTo>
                    <a:pt x="2217" y="538"/>
                  </a:lnTo>
                  <a:lnTo>
                    <a:pt x="2153" y="449"/>
                  </a:lnTo>
                  <a:lnTo>
                    <a:pt x="2063" y="359"/>
                  </a:lnTo>
                  <a:lnTo>
                    <a:pt x="1986" y="282"/>
                  </a:lnTo>
                  <a:lnTo>
                    <a:pt x="1884" y="218"/>
                  </a:lnTo>
                  <a:lnTo>
                    <a:pt x="1794" y="154"/>
                  </a:lnTo>
                  <a:lnTo>
                    <a:pt x="1679" y="103"/>
                  </a:lnTo>
                  <a:lnTo>
                    <a:pt x="1576" y="65"/>
                  </a:lnTo>
                  <a:lnTo>
                    <a:pt x="1461" y="26"/>
                  </a:lnTo>
                  <a:lnTo>
                    <a:pt x="1333" y="13"/>
                  </a:lnTo>
                  <a:lnTo>
                    <a:pt x="1205" y="0"/>
                  </a:lnTo>
                  <a:close/>
                </a:path>
              </a:pathLst>
            </a:custGeom>
            <a:solidFill>
              <a:srgbClr val="4EFFD2"/>
            </a:solidFill>
            <a:ln>
              <a:noFill/>
            </a:ln>
          </p:spPr>
          <p:txBody>
            <a:bodyPr spcFirstLastPara="1" wrap="square" lIns="121900" tIns="121900" rIns="121900" bIns="121900" anchor="ctr" anchorCtr="0">
              <a:noAutofit/>
            </a:bodyPr>
            <a:lstStyle/>
            <a:p>
              <a:endParaRPr sz="2400"/>
            </a:p>
          </p:txBody>
        </p:sp>
      </p:grpSp>
      <p:sp>
        <p:nvSpPr>
          <p:cNvPr id="2" name="ZoneTexte 1">
            <a:extLst>
              <a:ext uri="{FF2B5EF4-FFF2-40B4-BE49-F238E27FC236}">
                <a16:creationId xmlns:a16="http://schemas.microsoft.com/office/drawing/2014/main" id="{840902A0-4C25-25D5-095E-1EAA125C7E81}"/>
              </a:ext>
            </a:extLst>
          </p:cNvPr>
          <p:cNvSpPr txBox="1"/>
          <p:nvPr/>
        </p:nvSpPr>
        <p:spPr>
          <a:xfrm>
            <a:off x="596800" y="6447631"/>
            <a:ext cx="5748582" cy="461665"/>
          </a:xfrm>
          <a:prstGeom prst="rect">
            <a:avLst/>
          </a:prstGeom>
          <a:noFill/>
        </p:spPr>
        <p:txBody>
          <a:bodyPr wrap="square" rtlCol="0">
            <a:spAutoFit/>
          </a:bodyPr>
          <a:lstStyle/>
          <a:p>
            <a:r>
              <a:rPr lang="fr-FR" sz="2400" dirty="0"/>
              <a:t>*</a:t>
            </a:r>
            <a:r>
              <a:rPr lang="fr-FR" sz="2400" dirty="0" err="1"/>
              <a:t>Concatenate</a:t>
            </a:r>
            <a:r>
              <a:rPr lang="fr-FR" sz="2400" dirty="0"/>
              <a:t>: </a:t>
            </a:r>
            <a:r>
              <a:rPr lang="en-US" sz="2400" dirty="0">
                <a:solidFill>
                  <a:srgbClr val="101518"/>
                </a:solidFill>
                <a:latin typeface="Roboto" panose="02000000000000000000" pitchFamily="2" charset="0"/>
              </a:rPr>
              <a:t>“glue” two strings together</a:t>
            </a:r>
            <a:endParaRPr lang="fr-CA" sz="2400" dirty="0"/>
          </a:p>
        </p:txBody>
      </p:sp>
      <p:sp>
        <p:nvSpPr>
          <p:cNvPr id="4" name="Google Shape;2263;p44">
            <a:extLst>
              <a:ext uri="{FF2B5EF4-FFF2-40B4-BE49-F238E27FC236}">
                <a16:creationId xmlns:a16="http://schemas.microsoft.com/office/drawing/2014/main" id="{30E3B594-7CE3-53D4-5B69-802AE098C65D}"/>
              </a:ext>
            </a:extLst>
          </p:cNvPr>
          <p:cNvSpPr txBox="1"/>
          <p:nvPr/>
        </p:nvSpPr>
        <p:spPr>
          <a:xfrm>
            <a:off x="6442943" y="4111195"/>
            <a:ext cx="4457600" cy="1511200"/>
          </a:xfrm>
          <a:prstGeom prst="rect">
            <a:avLst/>
          </a:prstGeom>
          <a:noFill/>
          <a:ln>
            <a:noFill/>
          </a:ln>
        </p:spPr>
        <p:txBody>
          <a:bodyPr spcFirstLastPara="1" wrap="square" lIns="121900" tIns="121900" rIns="121900" bIns="121900" anchor="t" anchorCtr="0">
            <a:noAutofit/>
          </a:bodyPr>
          <a:lstStyle/>
          <a:p>
            <a:pPr marL="460575" indent="-457189">
              <a:buSzPts val="1400"/>
              <a:buAutoNum type="arabicParenR"/>
            </a:pPr>
            <a:r>
              <a:rPr lang="fr-FR" sz="2133" dirty="0" err="1">
                <a:latin typeface="Roboto"/>
                <a:ea typeface="Roboto"/>
                <a:cs typeface="Roboto"/>
                <a:sym typeface="Roboto"/>
              </a:rPr>
              <a:t>Ask</a:t>
            </a:r>
            <a:r>
              <a:rPr lang="fr-FR" sz="2133" dirty="0">
                <a:latin typeface="Roboto"/>
                <a:ea typeface="Roboto"/>
                <a:cs typeface="Roboto"/>
                <a:sym typeface="Roboto"/>
              </a:rPr>
              <a:t> the user for </a:t>
            </a:r>
            <a:r>
              <a:rPr lang="fr-FR" sz="2133" dirty="0" err="1">
                <a:latin typeface="Roboto"/>
                <a:ea typeface="Roboto"/>
                <a:cs typeface="Roboto"/>
                <a:sym typeface="Roboto"/>
              </a:rPr>
              <a:t>two</a:t>
            </a:r>
            <a:r>
              <a:rPr lang="fr-FR" sz="2133" dirty="0">
                <a:latin typeface="Roboto"/>
                <a:ea typeface="Roboto"/>
                <a:cs typeface="Roboto"/>
                <a:sym typeface="Roboto"/>
              </a:rPr>
              <a:t> </a:t>
            </a:r>
            <a:r>
              <a:rPr lang="fr-FR" sz="2133" dirty="0" err="1">
                <a:latin typeface="Roboto"/>
                <a:ea typeface="Roboto"/>
                <a:cs typeface="Roboto"/>
                <a:sym typeface="Roboto"/>
              </a:rPr>
              <a:t>different</a:t>
            </a:r>
            <a:r>
              <a:rPr lang="fr-FR" sz="2133" dirty="0">
                <a:latin typeface="Roboto"/>
                <a:ea typeface="Roboto"/>
                <a:cs typeface="Roboto"/>
                <a:sym typeface="Roboto"/>
              </a:rPr>
              <a:t> </a:t>
            </a:r>
            <a:r>
              <a:rPr lang="fr-FR" sz="2133" dirty="0" err="1">
                <a:latin typeface="Roboto"/>
                <a:ea typeface="Roboto"/>
                <a:cs typeface="Roboto"/>
                <a:sym typeface="Roboto"/>
              </a:rPr>
              <a:t>numbers</a:t>
            </a:r>
            <a:endParaRPr lang="fr-FR" sz="2133" dirty="0">
              <a:latin typeface="Roboto"/>
              <a:ea typeface="Roboto"/>
              <a:cs typeface="Roboto"/>
              <a:sym typeface="Roboto"/>
            </a:endParaRPr>
          </a:p>
          <a:p>
            <a:pPr marL="460575" indent="-457189">
              <a:buSzPts val="1400"/>
              <a:buAutoNum type="arabicParenR"/>
            </a:pPr>
            <a:r>
              <a:rPr lang="fr-FR" sz="2133" dirty="0" err="1">
                <a:latin typeface="Roboto"/>
                <a:ea typeface="Roboto"/>
                <a:cs typeface="Roboto"/>
                <a:sym typeface="Roboto"/>
              </a:rPr>
              <a:t>Assign</a:t>
            </a:r>
            <a:r>
              <a:rPr lang="fr-FR" sz="2133" dirty="0">
                <a:latin typeface="Roboto"/>
                <a:ea typeface="Roboto"/>
                <a:cs typeface="Roboto"/>
                <a:sym typeface="Roboto"/>
              </a:rPr>
              <a:t> </a:t>
            </a:r>
            <a:r>
              <a:rPr lang="fr-FR" sz="2133" dirty="0" err="1">
                <a:latin typeface="Roboto"/>
                <a:ea typeface="Roboto"/>
                <a:cs typeface="Roboto"/>
                <a:sym typeface="Roboto"/>
              </a:rPr>
              <a:t>them</a:t>
            </a:r>
            <a:r>
              <a:rPr lang="fr-FR" sz="2133" dirty="0">
                <a:latin typeface="Roboto"/>
                <a:ea typeface="Roboto"/>
                <a:cs typeface="Roboto"/>
                <a:sym typeface="Roboto"/>
              </a:rPr>
              <a:t> to 2 DIFFERENT variables</a:t>
            </a:r>
          </a:p>
          <a:p>
            <a:pPr marL="460575" indent="-457189">
              <a:buSzPts val="1400"/>
              <a:buAutoNum type="arabicParenR"/>
            </a:pPr>
            <a:r>
              <a:rPr lang="fr-FR" sz="2133" dirty="0" err="1">
                <a:latin typeface="Roboto"/>
                <a:ea typeface="Roboto"/>
                <a:cs typeface="Roboto"/>
                <a:sym typeface="Roboto"/>
              </a:rPr>
              <a:t>Multiply</a:t>
            </a:r>
            <a:r>
              <a:rPr lang="fr-FR" sz="2133" dirty="0">
                <a:latin typeface="Roboto"/>
                <a:ea typeface="Roboto"/>
                <a:cs typeface="Roboto"/>
                <a:sym typeface="Roboto"/>
              </a:rPr>
              <a:t> </a:t>
            </a:r>
            <a:r>
              <a:rPr lang="fr-FR" sz="2133" dirty="0" err="1">
                <a:latin typeface="Roboto"/>
                <a:ea typeface="Roboto"/>
                <a:cs typeface="Roboto"/>
                <a:sym typeface="Roboto"/>
              </a:rPr>
              <a:t>both</a:t>
            </a:r>
            <a:r>
              <a:rPr lang="fr-FR" sz="2133" dirty="0">
                <a:latin typeface="Roboto"/>
                <a:ea typeface="Roboto"/>
                <a:cs typeface="Roboto"/>
                <a:sym typeface="Roboto"/>
              </a:rPr>
              <a:t> variables in the </a:t>
            </a:r>
            <a:r>
              <a:rPr lang="fr-FR" sz="2133" dirty="0" err="1">
                <a:latin typeface="Roboto"/>
                <a:ea typeface="Roboto"/>
                <a:cs typeface="Roboto"/>
                <a:sym typeface="Roboto"/>
              </a:rPr>
              <a:t>print</a:t>
            </a:r>
            <a:r>
              <a:rPr lang="fr-FR" sz="2133" dirty="0">
                <a:latin typeface="Roboto"/>
                <a:ea typeface="Roboto"/>
                <a:cs typeface="Roboto"/>
                <a:sym typeface="Roboto"/>
              </a:rPr>
              <a:t>() </a:t>
            </a:r>
            <a:r>
              <a:rPr lang="fr-FR" sz="2133" dirty="0" err="1">
                <a:latin typeface="Roboto"/>
                <a:ea typeface="Roboto"/>
                <a:cs typeface="Roboto"/>
                <a:sym typeface="Roboto"/>
              </a:rPr>
              <a:t>function</a:t>
            </a:r>
            <a:endParaRPr sz="2133" dirty="0">
              <a:latin typeface="Roboto"/>
              <a:ea typeface="Roboto"/>
              <a:cs typeface="Roboto"/>
              <a:sym typeface="Roboto"/>
            </a:endParaRPr>
          </a:p>
        </p:txBody>
      </p:sp>
      <p:sp>
        <p:nvSpPr>
          <p:cNvPr id="8" name="Ellipse 7">
            <a:extLst>
              <a:ext uri="{FF2B5EF4-FFF2-40B4-BE49-F238E27FC236}">
                <a16:creationId xmlns:a16="http://schemas.microsoft.com/office/drawing/2014/main" id="{0D3B1867-87D9-D57A-BA0E-67C1E7526862}"/>
              </a:ext>
            </a:extLst>
          </p:cNvPr>
          <p:cNvSpPr/>
          <p:nvPr/>
        </p:nvSpPr>
        <p:spPr>
          <a:xfrm>
            <a:off x="2143003" y="2997609"/>
            <a:ext cx="2053020" cy="710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CA" sz="2400"/>
          </a:p>
        </p:txBody>
      </p:sp>
      <p:sp>
        <p:nvSpPr>
          <p:cNvPr id="3" name="Alternate Process 2">
            <a:extLst>
              <a:ext uri="{FF2B5EF4-FFF2-40B4-BE49-F238E27FC236}">
                <a16:creationId xmlns:a16="http://schemas.microsoft.com/office/drawing/2014/main" id="{66B7AD00-5DDB-C358-D182-C63A0B34C165}"/>
              </a:ext>
            </a:extLst>
          </p:cNvPr>
          <p:cNvSpPr/>
          <p:nvPr/>
        </p:nvSpPr>
        <p:spPr>
          <a:xfrm>
            <a:off x="1949032" y="3014149"/>
            <a:ext cx="2421409" cy="676524"/>
          </a:xfrm>
          <a:prstGeom prst="flowChartAlternateProcess">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 name="ZoneTexte 8">
            <a:extLst>
              <a:ext uri="{FF2B5EF4-FFF2-40B4-BE49-F238E27FC236}">
                <a16:creationId xmlns:a16="http://schemas.microsoft.com/office/drawing/2014/main" id="{62703035-83A1-B204-6441-572202AECAB7}"/>
              </a:ext>
            </a:extLst>
          </p:cNvPr>
          <p:cNvSpPr txBox="1"/>
          <p:nvPr/>
        </p:nvSpPr>
        <p:spPr>
          <a:xfrm>
            <a:off x="2290489" y="3102081"/>
            <a:ext cx="1730955" cy="461665"/>
          </a:xfrm>
          <a:prstGeom prst="rect">
            <a:avLst/>
          </a:prstGeom>
          <a:noFill/>
        </p:spPr>
        <p:txBody>
          <a:bodyPr wrap="square" rtlCol="0">
            <a:spAutoFit/>
          </a:bodyPr>
          <a:lstStyle/>
          <a:p>
            <a:pPr algn="ctr"/>
            <a:r>
              <a:rPr lang="fr-FR" sz="2400" b="1" dirty="0" err="1">
                <a:solidFill>
                  <a:schemeClr val="bg1"/>
                </a:solidFill>
                <a:latin typeface="Fira Sans" panose="020B0503050000020004" pitchFamily="34" charset="0"/>
              </a:rPr>
              <a:t>Exercise</a:t>
            </a:r>
            <a:r>
              <a:rPr lang="fr-FR" sz="2400" b="1" dirty="0">
                <a:solidFill>
                  <a:schemeClr val="bg1"/>
                </a:solidFill>
                <a:latin typeface="Fira Sans" panose="020B0503050000020004" pitchFamily="34" charset="0"/>
              </a:rPr>
              <a:t> 1</a:t>
            </a:r>
            <a:endParaRPr lang="fr-CA" sz="2400" b="1" dirty="0">
              <a:solidFill>
                <a:schemeClr val="bg1"/>
              </a:solidFill>
              <a:latin typeface="Fira Sans" panose="020B0503050000020004" pitchFamily="34" charset="0"/>
            </a:endParaRPr>
          </a:p>
        </p:txBody>
      </p:sp>
      <p:sp>
        <p:nvSpPr>
          <p:cNvPr id="5" name="Alternate Process 4">
            <a:extLst>
              <a:ext uri="{FF2B5EF4-FFF2-40B4-BE49-F238E27FC236}">
                <a16:creationId xmlns:a16="http://schemas.microsoft.com/office/drawing/2014/main" id="{4D0F2740-B4DA-76FD-8519-3203D25E6599}"/>
              </a:ext>
            </a:extLst>
          </p:cNvPr>
          <p:cNvSpPr/>
          <p:nvPr/>
        </p:nvSpPr>
        <p:spPr>
          <a:xfrm>
            <a:off x="7612940" y="3014149"/>
            <a:ext cx="2421409" cy="676524"/>
          </a:xfrm>
          <a:prstGeom prst="flowChartAlternateProcess">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 name="ZoneTexte 8">
            <a:extLst>
              <a:ext uri="{FF2B5EF4-FFF2-40B4-BE49-F238E27FC236}">
                <a16:creationId xmlns:a16="http://schemas.microsoft.com/office/drawing/2014/main" id="{E4939AF3-BA89-11CB-DE71-BD83F4E88CCE}"/>
              </a:ext>
            </a:extLst>
          </p:cNvPr>
          <p:cNvSpPr txBox="1"/>
          <p:nvPr/>
        </p:nvSpPr>
        <p:spPr>
          <a:xfrm>
            <a:off x="7954397" y="3102081"/>
            <a:ext cx="1730955" cy="461665"/>
          </a:xfrm>
          <a:prstGeom prst="rect">
            <a:avLst/>
          </a:prstGeom>
          <a:noFill/>
        </p:spPr>
        <p:txBody>
          <a:bodyPr wrap="square" rtlCol="0">
            <a:spAutoFit/>
          </a:bodyPr>
          <a:lstStyle/>
          <a:p>
            <a:pPr algn="ctr"/>
            <a:r>
              <a:rPr lang="fr-FR" sz="2400" b="1" dirty="0" err="1">
                <a:solidFill>
                  <a:schemeClr val="bg1"/>
                </a:solidFill>
                <a:latin typeface="Fira Sans" panose="020B0503050000020004" pitchFamily="34" charset="0"/>
              </a:rPr>
              <a:t>Exercise</a:t>
            </a:r>
            <a:r>
              <a:rPr lang="fr-FR" sz="2400" b="1" dirty="0">
                <a:solidFill>
                  <a:schemeClr val="bg1"/>
                </a:solidFill>
                <a:latin typeface="Fira Sans" panose="020B0503050000020004" pitchFamily="34" charset="0"/>
              </a:rPr>
              <a:t> 1</a:t>
            </a:r>
            <a:endParaRPr lang="fr-CA" sz="2400" b="1" dirty="0">
              <a:solidFill>
                <a:schemeClr val="bg1"/>
              </a:solidFill>
              <a:latin typeface="Fira Sans" panose="020B0503050000020004" pitchFamily="34" charset="0"/>
            </a:endParaRPr>
          </a:p>
        </p:txBody>
      </p:sp>
    </p:spTree>
    <p:extLst>
      <p:ext uri="{BB962C8B-B14F-4D97-AF65-F5344CB8AC3E}">
        <p14:creationId xmlns:p14="http://schemas.microsoft.com/office/powerpoint/2010/main" val="2735370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57"/>
        <p:cNvGrpSpPr/>
        <p:nvPr/>
      </p:nvGrpSpPr>
      <p:grpSpPr>
        <a:xfrm>
          <a:off x="0" y="0"/>
          <a:ext cx="0" cy="0"/>
          <a:chOff x="0" y="0"/>
          <a:chExt cx="0" cy="0"/>
        </a:xfrm>
      </p:grpSpPr>
      <p:sp>
        <p:nvSpPr>
          <p:cNvPr id="2" name="Google Shape;2282;p44">
            <a:extLst>
              <a:ext uri="{FF2B5EF4-FFF2-40B4-BE49-F238E27FC236}">
                <a16:creationId xmlns:a16="http://schemas.microsoft.com/office/drawing/2014/main" id="{1C9000B9-F817-64B1-0EA8-2FD96F76073E}"/>
              </a:ext>
            </a:extLst>
          </p:cNvPr>
          <p:cNvSpPr/>
          <p:nvPr/>
        </p:nvSpPr>
        <p:spPr>
          <a:xfrm rot="19656303">
            <a:off x="3041250" y="2941943"/>
            <a:ext cx="6061412" cy="4123244"/>
          </a:xfrm>
          <a:custGeom>
            <a:avLst/>
            <a:gdLst/>
            <a:ahLst/>
            <a:cxnLst/>
            <a:rect l="l" t="t" r="r" b="b"/>
            <a:pathLst>
              <a:path w="9953" h="6687" extrusionOk="0">
                <a:moveTo>
                  <a:pt x="590" y="1"/>
                </a:moveTo>
                <a:lnTo>
                  <a:pt x="475" y="13"/>
                </a:lnTo>
                <a:lnTo>
                  <a:pt x="359" y="52"/>
                </a:lnTo>
                <a:lnTo>
                  <a:pt x="257" y="103"/>
                </a:lnTo>
                <a:lnTo>
                  <a:pt x="167" y="180"/>
                </a:lnTo>
                <a:lnTo>
                  <a:pt x="90" y="282"/>
                </a:lnTo>
                <a:lnTo>
                  <a:pt x="39" y="398"/>
                </a:lnTo>
                <a:lnTo>
                  <a:pt x="13" y="513"/>
                </a:lnTo>
                <a:lnTo>
                  <a:pt x="1" y="628"/>
                </a:lnTo>
                <a:lnTo>
                  <a:pt x="13" y="743"/>
                </a:lnTo>
                <a:lnTo>
                  <a:pt x="52" y="846"/>
                </a:lnTo>
                <a:lnTo>
                  <a:pt x="116" y="948"/>
                </a:lnTo>
                <a:lnTo>
                  <a:pt x="193" y="1038"/>
                </a:lnTo>
                <a:lnTo>
                  <a:pt x="282" y="1115"/>
                </a:lnTo>
                <a:lnTo>
                  <a:pt x="9030" y="6597"/>
                </a:lnTo>
                <a:lnTo>
                  <a:pt x="9107" y="6635"/>
                </a:lnTo>
                <a:lnTo>
                  <a:pt x="9184" y="6661"/>
                </a:lnTo>
                <a:lnTo>
                  <a:pt x="9261" y="6686"/>
                </a:lnTo>
                <a:lnTo>
                  <a:pt x="9427" y="6686"/>
                </a:lnTo>
                <a:lnTo>
                  <a:pt x="9491" y="6673"/>
                </a:lnTo>
                <a:lnTo>
                  <a:pt x="9568" y="6648"/>
                </a:lnTo>
                <a:lnTo>
                  <a:pt x="9632" y="6609"/>
                </a:lnTo>
                <a:lnTo>
                  <a:pt x="9696" y="6571"/>
                </a:lnTo>
                <a:lnTo>
                  <a:pt x="9760" y="6520"/>
                </a:lnTo>
                <a:lnTo>
                  <a:pt x="9812" y="6469"/>
                </a:lnTo>
                <a:lnTo>
                  <a:pt x="9863" y="6404"/>
                </a:lnTo>
                <a:lnTo>
                  <a:pt x="9914" y="6289"/>
                </a:lnTo>
                <a:lnTo>
                  <a:pt x="9952" y="6174"/>
                </a:lnTo>
                <a:lnTo>
                  <a:pt x="9952" y="6059"/>
                </a:lnTo>
                <a:lnTo>
                  <a:pt x="9940" y="5943"/>
                </a:lnTo>
                <a:lnTo>
                  <a:pt x="9901" y="5841"/>
                </a:lnTo>
                <a:lnTo>
                  <a:pt x="9850" y="5738"/>
                </a:lnTo>
                <a:lnTo>
                  <a:pt x="9773" y="5636"/>
                </a:lnTo>
                <a:lnTo>
                  <a:pt x="9671" y="5572"/>
                </a:lnTo>
                <a:lnTo>
                  <a:pt x="936" y="90"/>
                </a:lnTo>
                <a:lnTo>
                  <a:pt x="820" y="39"/>
                </a:lnTo>
                <a:lnTo>
                  <a:pt x="705" y="1"/>
                </a:lnTo>
                <a:close/>
              </a:path>
            </a:pathLst>
          </a:custGeom>
          <a:solidFill>
            <a:srgbClr val="002060"/>
          </a:solidFill>
          <a:ln>
            <a:noFill/>
          </a:ln>
        </p:spPr>
        <p:txBody>
          <a:bodyPr spcFirstLastPara="1" wrap="square" lIns="121900" tIns="121900" rIns="121900" bIns="121900" anchor="ctr" anchorCtr="0">
            <a:noAutofit/>
          </a:bodyPr>
          <a:lstStyle/>
          <a:p>
            <a:endParaRPr sz="2400"/>
          </a:p>
        </p:txBody>
      </p:sp>
      <p:sp>
        <p:nvSpPr>
          <p:cNvPr id="2258" name="Google Shape;2258;p44"/>
          <p:cNvSpPr txBox="1">
            <a:spLocks noGrp="1"/>
          </p:cNvSpPr>
          <p:nvPr>
            <p:ph type="title"/>
          </p:nvPr>
        </p:nvSpPr>
        <p:spPr>
          <a:xfrm>
            <a:off x="609600" y="548633"/>
            <a:ext cx="10972800" cy="495200"/>
          </a:xfrm>
          <a:prstGeom prst="rect">
            <a:avLst/>
          </a:prstGeom>
        </p:spPr>
        <p:txBody>
          <a:bodyPr spcFirstLastPara="1" vert="horz" wrap="square" lIns="121900" tIns="121900" rIns="121900" bIns="121900" rtlCol="0" anchor="ctr" anchorCtr="0">
            <a:noAutofit/>
          </a:bodyPr>
          <a:lstStyle/>
          <a:p>
            <a:pPr algn="ctr">
              <a:spcBef>
                <a:spcPts val="0"/>
              </a:spcBef>
            </a:pPr>
            <a:r>
              <a:rPr lang="en" sz="5333" b="1" dirty="0">
                <a:solidFill>
                  <a:srgbClr val="002060"/>
                </a:solidFill>
                <a:latin typeface="Fira Sans" panose="020B0503050000020004" pitchFamily="34" charset="0"/>
              </a:rPr>
              <a:t>Conditionals</a:t>
            </a:r>
            <a:endParaRPr sz="5333" b="1" dirty="0">
              <a:solidFill>
                <a:srgbClr val="002060"/>
              </a:solidFill>
              <a:latin typeface="Fira Sans" panose="020B0503050000020004" pitchFamily="34" charset="0"/>
            </a:endParaRPr>
          </a:p>
        </p:txBody>
      </p:sp>
      <p:sp>
        <p:nvSpPr>
          <p:cNvPr id="2260" name="Google Shape;2260;p44"/>
          <p:cNvSpPr/>
          <p:nvPr/>
        </p:nvSpPr>
        <p:spPr>
          <a:xfrm>
            <a:off x="216724" y="3477459"/>
            <a:ext cx="3734501" cy="3130304"/>
          </a:xfrm>
          <a:prstGeom prst="roundRect">
            <a:avLst>
              <a:gd name="adj" fmla="val 16667"/>
            </a:avLst>
          </a:prstGeom>
          <a:solidFill>
            <a:schemeClr val="bg1"/>
          </a:solidFill>
          <a:ln w="76200">
            <a:solidFill>
              <a:srgbClr val="FF0000"/>
            </a:solidFill>
          </a:ln>
        </p:spPr>
        <p:txBody>
          <a:bodyPr spcFirstLastPara="1" wrap="square" lIns="121900" tIns="121900" rIns="121900" bIns="121900" anchor="ctr" anchorCtr="0">
            <a:noAutofit/>
          </a:bodyPr>
          <a:lstStyle/>
          <a:p>
            <a:endParaRPr sz="2400"/>
          </a:p>
        </p:txBody>
      </p:sp>
      <p:grpSp>
        <p:nvGrpSpPr>
          <p:cNvPr id="2261" name="Google Shape;2261;p44"/>
          <p:cNvGrpSpPr/>
          <p:nvPr/>
        </p:nvGrpSpPr>
        <p:grpSpPr>
          <a:xfrm>
            <a:off x="216724" y="3641934"/>
            <a:ext cx="3734501" cy="1885821"/>
            <a:chOff x="218988" y="2190550"/>
            <a:chExt cx="2800876" cy="1414366"/>
          </a:xfrm>
        </p:grpSpPr>
        <p:sp>
          <p:nvSpPr>
            <p:cNvPr id="2262" name="Google Shape;2262;p44"/>
            <p:cNvSpPr txBox="1"/>
            <p:nvPr/>
          </p:nvSpPr>
          <p:spPr>
            <a:xfrm>
              <a:off x="218988" y="2190550"/>
              <a:ext cx="2800876" cy="331800"/>
            </a:xfrm>
            <a:prstGeom prst="rect">
              <a:avLst/>
            </a:prstGeom>
            <a:noFill/>
            <a:ln>
              <a:noFill/>
            </a:ln>
          </p:spPr>
          <p:txBody>
            <a:bodyPr spcFirstLastPara="1" wrap="square" lIns="121900" tIns="121900" rIns="121900" bIns="121900" anchor="ctr" anchorCtr="0">
              <a:noAutofit/>
            </a:bodyPr>
            <a:lstStyle/>
            <a:p>
              <a:pPr algn="ctr"/>
              <a:r>
                <a:rPr lang="en" sz="2667" b="1" dirty="0">
                  <a:latin typeface="Fira Sans Extra Condensed"/>
                  <a:ea typeface="Fira Sans Extra Condensed"/>
                  <a:cs typeface="Fira Sans Extra Condensed"/>
                  <a:sym typeface="Fira Sans Extra Condensed"/>
                </a:rPr>
                <a:t>IF Statement</a:t>
              </a:r>
              <a:endParaRPr sz="2667" b="1" dirty="0">
                <a:solidFill>
                  <a:srgbClr val="000000"/>
                </a:solidFill>
                <a:latin typeface="Fira Sans Extra Condensed"/>
                <a:ea typeface="Fira Sans Extra Condensed"/>
                <a:cs typeface="Fira Sans Extra Condensed"/>
                <a:sym typeface="Fira Sans Extra Condensed"/>
              </a:endParaRPr>
            </a:p>
          </p:txBody>
        </p:sp>
        <p:sp>
          <p:nvSpPr>
            <p:cNvPr id="2263" name="Google Shape;2263;p44"/>
            <p:cNvSpPr txBox="1"/>
            <p:nvPr/>
          </p:nvSpPr>
          <p:spPr>
            <a:xfrm>
              <a:off x="218988" y="2471516"/>
              <a:ext cx="2800876" cy="1133400"/>
            </a:xfrm>
            <a:prstGeom prst="rect">
              <a:avLst/>
            </a:prstGeom>
            <a:noFill/>
            <a:ln>
              <a:noFill/>
            </a:ln>
          </p:spPr>
          <p:txBody>
            <a:bodyPr spcFirstLastPara="1" wrap="square" lIns="121900" tIns="121900" rIns="121900" bIns="121900" anchor="t" anchorCtr="0">
              <a:noAutofit/>
            </a:bodyPr>
            <a:lstStyle/>
            <a:p>
              <a:pPr marL="3387">
                <a:buSzPts val="1400"/>
              </a:pPr>
              <a:r>
                <a:rPr lang="en-CA" sz="2000" dirty="0">
                  <a:latin typeface="Roboto"/>
                  <a:ea typeface="Roboto"/>
                  <a:cs typeface="Roboto"/>
                  <a:sym typeface="Roboto"/>
                </a:rPr>
                <a:t>It decides whether an action will be executed or not. If the condition is True, then it will be executed.</a:t>
              </a:r>
              <a:endParaRPr sz="2000" dirty="0">
                <a:latin typeface="Roboto"/>
                <a:ea typeface="Roboto"/>
                <a:cs typeface="Roboto"/>
                <a:sym typeface="Roboto"/>
              </a:endParaRPr>
            </a:p>
          </p:txBody>
        </p:sp>
      </p:grpSp>
      <p:sp>
        <p:nvSpPr>
          <p:cNvPr id="2273" name="Google Shape;2273;p44"/>
          <p:cNvSpPr/>
          <p:nvPr/>
        </p:nvSpPr>
        <p:spPr>
          <a:xfrm>
            <a:off x="790264" y="1377870"/>
            <a:ext cx="10357963" cy="1879365"/>
          </a:xfrm>
          <a:prstGeom prst="roundRect">
            <a:avLst>
              <a:gd name="adj" fmla="val 50000"/>
            </a:avLst>
          </a:prstGeom>
          <a:noFill/>
          <a:ln w="76200">
            <a:solidFill>
              <a:schemeClr val="accent1"/>
            </a:solidFill>
          </a:ln>
        </p:spPr>
        <p:txBody>
          <a:bodyPr spcFirstLastPara="1" wrap="square" lIns="121900" tIns="121900" rIns="121900" bIns="121900" anchor="ctr" anchorCtr="0">
            <a:noAutofit/>
          </a:bodyPr>
          <a:lstStyle/>
          <a:p>
            <a:endParaRPr sz="2400"/>
          </a:p>
        </p:txBody>
      </p:sp>
      <p:sp>
        <p:nvSpPr>
          <p:cNvPr id="2274" name="Google Shape;2274;p44"/>
          <p:cNvSpPr txBox="1"/>
          <p:nvPr/>
        </p:nvSpPr>
        <p:spPr>
          <a:xfrm>
            <a:off x="1128995" y="1522833"/>
            <a:ext cx="9009085" cy="721036"/>
          </a:xfrm>
          <a:prstGeom prst="rect">
            <a:avLst/>
          </a:prstGeom>
          <a:noFill/>
          <a:ln>
            <a:noFill/>
          </a:ln>
        </p:spPr>
        <p:txBody>
          <a:bodyPr spcFirstLastPara="1" wrap="square" lIns="121900" tIns="121900" rIns="121900" bIns="121900" anchor="ctr" anchorCtr="0">
            <a:noAutofit/>
          </a:bodyPr>
          <a:lstStyle/>
          <a:p>
            <a:r>
              <a:rPr lang="en-CA" sz="2000" b="1" dirty="0">
                <a:solidFill>
                  <a:schemeClr val="dk1"/>
                </a:solidFill>
                <a:latin typeface="Roboto" panose="02000000000000000000" pitchFamily="2" charset="0"/>
                <a:ea typeface="Roboto" panose="02000000000000000000" pitchFamily="2" charset="0"/>
                <a:cs typeface="Fira Sans Extra Condensed"/>
                <a:sym typeface="Fira Sans Extra Condensed"/>
              </a:rPr>
              <a:t>Definition: </a:t>
            </a:r>
            <a:r>
              <a:rPr lang="en-CA" sz="2000" dirty="0">
                <a:latin typeface="Roboto" panose="02000000000000000000" pitchFamily="2" charset="0"/>
                <a:ea typeface="Roboto" panose="02000000000000000000" pitchFamily="2" charset="0"/>
                <a:cs typeface="Fira Sans Extra Condensed"/>
                <a:sym typeface="Fira Sans Extra Condensed"/>
              </a:rPr>
              <a:t>C</a:t>
            </a:r>
            <a:r>
              <a:rPr lang="en-CA" sz="2000" dirty="0">
                <a:latin typeface="Roboto" panose="02000000000000000000" pitchFamily="2" charset="0"/>
                <a:ea typeface="Roboto" panose="02000000000000000000" pitchFamily="2" charset="0"/>
              </a:rPr>
              <a:t>onditionals perform different actions depending on whether a condition is true or false. It is the way a computer reacts based on a decision.</a:t>
            </a:r>
            <a:endParaRPr sz="2000" dirty="0">
              <a:latin typeface="Roboto" panose="02000000000000000000" pitchFamily="2" charset="0"/>
              <a:ea typeface="Roboto" panose="02000000000000000000" pitchFamily="2" charset="0"/>
              <a:cs typeface="Fira Sans Extra Condensed"/>
              <a:sym typeface="Fira Sans Extra Condensed"/>
            </a:endParaRPr>
          </a:p>
        </p:txBody>
      </p:sp>
      <p:grpSp>
        <p:nvGrpSpPr>
          <p:cNvPr id="2277" name="Google Shape;2277;p44"/>
          <p:cNvGrpSpPr/>
          <p:nvPr/>
        </p:nvGrpSpPr>
        <p:grpSpPr>
          <a:xfrm>
            <a:off x="10043217" y="1418169"/>
            <a:ext cx="1730771" cy="1527663"/>
            <a:chOff x="3268225" y="2120225"/>
            <a:chExt cx="1107575" cy="977600"/>
          </a:xfrm>
        </p:grpSpPr>
        <p:sp>
          <p:nvSpPr>
            <p:cNvPr id="2278" name="Google Shape;2278;p44"/>
            <p:cNvSpPr/>
            <p:nvPr/>
          </p:nvSpPr>
          <p:spPr>
            <a:xfrm>
              <a:off x="3783725" y="2149375"/>
              <a:ext cx="30450" cy="180600"/>
            </a:xfrm>
            <a:custGeom>
              <a:avLst/>
              <a:gdLst/>
              <a:ahLst/>
              <a:cxnLst/>
              <a:rect l="l" t="t" r="r" b="b"/>
              <a:pathLst>
                <a:path w="1218" h="7224" extrusionOk="0">
                  <a:moveTo>
                    <a:pt x="616" y="0"/>
                  </a:moveTo>
                  <a:lnTo>
                    <a:pt x="487" y="13"/>
                  </a:lnTo>
                  <a:lnTo>
                    <a:pt x="372" y="39"/>
                  </a:lnTo>
                  <a:lnTo>
                    <a:pt x="270" y="103"/>
                  </a:lnTo>
                  <a:lnTo>
                    <a:pt x="180" y="180"/>
                  </a:lnTo>
                  <a:lnTo>
                    <a:pt x="103" y="269"/>
                  </a:lnTo>
                  <a:lnTo>
                    <a:pt x="52" y="372"/>
                  </a:lnTo>
                  <a:lnTo>
                    <a:pt x="14" y="487"/>
                  </a:lnTo>
                  <a:lnTo>
                    <a:pt x="1" y="602"/>
                  </a:lnTo>
                  <a:lnTo>
                    <a:pt x="1" y="6622"/>
                  </a:lnTo>
                  <a:lnTo>
                    <a:pt x="14" y="6737"/>
                  </a:lnTo>
                  <a:lnTo>
                    <a:pt x="52" y="6853"/>
                  </a:lnTo>
                  <a:lnTo>
                    <a:pt x="103" y="6955"/>
                  </a:lnTo>
                  <a:lnTo>
                    <a:pt x="180" y="7045"/>
                  </a:lnTo>
                  <a:lnTo>
                    <a:pt x="270" y="7122"/>
                  </a:lnTo>
                  <a:lnTo>
                    <a:pt x="372" y="7173"/>
                  </a:lnTo>
                  <a:lnTo>
                    <a:pt x="487" y="7211"/>
                  </a:lnTo>
                  <a:lnTo>
                    <a:pt x="616" y="7224"/>
                  </a:lnTo>
                  <a:lnTo>
                    <a:pt x="731" y="7211"/>
                  </a:lnTo>
                  <a:lnTo>
                    <a:pt x="846" y="7173"/>
                  </a:lnTo>
                  <a:lnTo>
                    <a:pt x="949" y="7122"/>
                  </a:lnTo>
                  <a:lnTo>
                    <a:pt x="1038" y="7045"/>
                  </a:lnTo>
                  <a:lnTo>
                    <a:pt x="1115" y="6955"/>
                  </a:lnTo>
                  <a:lnTo>
                    <a:pt x="1166" y="6853"/>
                  </a:lnTo>
                  <a:lnTo>
                    <a:pt x="1205" y="6737"/>
                  </a:lnTo>
                  <a:lnTo>
                    <a:pt x="1218" y="6622"/>
                  </a:lnTo>
                  <a:lnTo>
                    <a:pt x="1218" y="602"/>
                  </a:lnTo>
                  <a:lnTo>
                    <a:pt x="1205" y="487"/>
                  </a:lnTo>
                  <a:lnTo>
                    <a:pt x="1166" y="372"/>
                  </a:lnTo>
                  <a:lnTo>
                    <a:pt x="1115" y="269"/>
                  </a:lnTo>
                  <a:lnTo>
                    <a:pt x="1038" y="180"/>
                  </a:lnTo>
                  <a:lnTo>
                    <a:pt x="949" y="103"/>
                  </a:lnTo>
                  <a:lnTo>
                    <a:pt x="846" y="39"/>
                  </a:lnTo>
                  <a:lnTo>
                    <a:pt x="731" y="13"/>
                  </a:lnTo>
                  <a:lnTo>
                    <a:pt x="616"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79" name="Google Shape;2279;p44"/>
            <p:cNvSpPr/>
            <p:nvPr/>
          </p:nvSpPr>
          <p:spPr>
            <a:xfrm>
              <a:off x="3953425" y="2135275"/>
              <a:ext cx="226425" cy="251075"/>
            </a:xfrm>
            <a:custGeom>
              <a:avLst/>
              <a:gdLst/>
              <a:ahLst/>
              <a:cxnLst/>
              <a:rect l="l" t="t" r="r" b="b"/>
              <a:pathLst>
                <a:path w="9057" h="10043" extrusionOk="0">
                  <a:moveTo>
                    <a:pt x="4791" y="1"/>
                  </a:moveTo>
                  <a:lnTo>
                    <a:pt x="4663" y="14"/>
                  </a:lnTo>
                  <a:lnTo>
                    <a:pt x="4548" y="52"/>
                  </a:lnTo>
                  <a:lnTo>
                    <a:pt x="4445" y="103"/>
                  </a:lnTo>
                  <a:lnTo>
                    <a:pt x="4356" y="180"/>
                  </a:lnTo>
                  <a:lnTo>
                    <a:pt x="4292" y="270"/>
                  </a:lnTo>
                  <a:lnTo>
                    <a:pt x="4228" y="372"/>
                  </a:lnTo>
                  <a:lnTo>
                    <a:pt x="4189" y="487"/>
                  </a:lnTo>
                  <a:lnTo>
                    <a:pt x="4176" y="616"/>
                  </a:lnTo>
                  <a:lnTo>
                    <a:pt x="4176" y="4394"/>
                  </a:lnTo>
                  <a:lnTo>
                    <a:pt x="155" y="9030"/>
                  </a:lnTo>
                  <a:lnTo>
                    <a:pt x="78" y="9133"/>
                  </a:lnTo>
                  <a:lnTo>
                    <a:pt x="27" y="9235"/>
                  </a:lnTo>
                  <a:lnTo>
                    <a:pt x="1" y="9351"/>
                  </a:lnTo>
                  <a:lnTo>
                    <a:pt x="1" y="9479"/>
                  </a:lnTo>
                  <a:lnTo>
                    <a:pt x="14" y="9581"/>
                  </a:lnTo>
                  <a:lnTo>
                    <a:pt x="65" y="9696"/>
                  </a:lnTo>
                  <a:lnTo>
                    <a:pt x="129" y="9799"/>
                  </a:lnTo>
                  <a:lnTo>
                    <a:pt x="206" y="9888"/>
                  </a:lnTo>
                  <a:lnTo>
                    <a:pt x="296" y="9953"/>
                  </a:lnTo>
                  <a:lnTo>
                    <a:pt x="398" y="10004"/>
                  </a:lnTo>
                  <a:lnTo>
                    <a:pt x="500" y="10029"/>
                  </a:lnTo>
                  <a:lnTo>
                    <a:pt x="603" y="10042"/>
                  </a:lnTo>
                  <a:lnTo>
                    <a:pt x="731" y="10029"/>
                  </a:lnTo>
                  <a:lnTo>
                    <a:pt x="859" y="9991"/>
                  </a:lnTo>
                  <a:lnTo>
                    <a:pt x="962" y="9914"/>
                  </a:lnTo>
                  <a:lnTo>
                    <a:pt x="1064" y="9824"/>
                  </a:lnTo>
                  <a:lnTo>
                    <a:pt x="5252" y="5021"/>
                  </a:lnTo>
                  <a:lnTo>
                    <a:pt x="5316" y="4932"/>
                  </a:lnTo>
                  <a:lnTo>
                    <a:pt x="5355" y="4829"/>
                  </a:lnTo>
                  <a:lnTo>
                    <a:pt x="5380" y="4727"/>
                  </a:lnTo>
                  <a:lnTo>
                    <a:pt x="5393" y="4624"/>
                  </a:lnTo>
                  <a:lnTo>
                    <a:pt x="5393" y="1218"/>
                  </a:lnTo>
                  <a:lnTo>
                    <a:pt x="8441" y="1218"/>
                  </a:lnTo>
                  <a:lnTo>
                    <a:pt x="8569" y="1205"/>
                  </a:lnTo>
                  <a:lnTo>
                    <a:pt x="8685" y="1166"/>
                  </a:lnTo>
                  <a:lnTo>
                    <a:pt x="8787" y="1115"/>
                  </a:lnTo>
                  <a:lnTo>
                    <a:pt x="8877" y="1038"/>
                  </a:lnTo>
                  <a:lnTo>
                    <a:pt x="8941" y="949"/>
                  </a:lnTo>
                  <a:lnTo>
                    <a:pt x="9005" y="846"/>
                  </a:lnTo>
                  <a:lnTo>
                    <a:pt x="9043" y="731"/>
                  </a:lnTo>
                  <a:lnTo>
                    <a:pt x="9056" y="616"/>
                  </a:lnTo>
                  <a:lnTo>
                    <a:pt x="9043" y="487"/>
                  </a:lnTo>
                  <a:lnTo>
                    <a:pt x="9005" y="372"/>
                  </a:lnTo>
                  <a:lnTo>
                    <a:pt x="8941" y="270"/>
                  </a:lnTo>
                  <a:lnTo>
                    <a:pt x="8877" y="180"/>
                  </a:lnTo>
                  <a:lnTo>
                    <a:pt x="8787" y="103"/>
                  </a:lnTo>
                  <a:lnTo>
                    <a:pt x="8685" y="52"/>
                  </a:lnTo>
                  <a:lnTo>
                    <a:pt x="8569" y="14"/>
                  </a:lnTo>
                  <a:lnTo>
                    <a:pt x="8441"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80" name="Google Shape;2280;p44"/>
            <p:cNvSpPr/>
            <p:nvPr/>
          </p:nvSpPr>
          <p:spPr>
            <a:xfrm>
              <a:off x="4051425" y="2316525"/>
              <a:ext cx="108875" cy="208450"/>
            </a:xfrm>
            <a:custGeom>
              <a:avLst/>
              <a:gdLst/>
              <a:ahLst/>
              <a:cxnLst/>
              <a:rect l="l" t="t" r="r" b="b"/>
              <a:pathLst>
                <a:path w="4355" h="8338" extrusionOk="0">
                  <a:moveTo>
                    <a:pt x="3625" y="0"/>
                  </a:moveTo>
                  <a:lnTo>
                    <a:pt x="3509" y="38"/>
                  </a:lnTo>
                  <a:lnTo>
                    <a:pt x="3407" y="103"/>
                  </a:lnTo>
                  <a:lnTo>
                    <a:pt x="3317" y="167"/>
                  </a:lnTo>
                  <a:lnTo>
                    <a:pt x="3241" y="256"/>
                  </a:lnTo>
                  <a:lnTo>
                    <a:pt x="3189" y="359"/>
                  </a:lnTo>
                  <a:lnTo>
                    <a:pt x="3151" y="474"/>
                  </a:lnTo>
                  <a:lnTo>
                    <a:pt x="3138" y="602"/>
                  </a:lnTo>
                  <a:lnTo>
                    <a:pt x="3138" y="4572"/>
                  </a:lnTo>
                  <a:lnTo>
                    <a:pt x="192" y="7288"/>
                  </a:lnTo>
                  <a:lnTo>
                    <a:pt x="115" y="7377"/>
                  </a:lnTo>
                  <a:lnTo>
                    <a:pt x="51" y="7480"/>
                  </a:lnTo>
                  <a:lnTo>
                    <a:pt x="13" y="7595"/>
                  </a:lnTo>
                  <a:lnTo>
                    <a:pt x="0" y="7710"/>
                  </a:lnTo>
                  <a:lnTo>
                    <a:pt x="0" y="7826"/>
                  </a:lnTo>
                  <a:lnTo>
                    <a:pt x="39" y="7941"/>
                  </a:lnTo>
                  <a:lnTo>
                    <a:pt x="90" y="8043"/>
                  </a:lnTo>
                  <a:lnTo>
                    <a:pt x="154" y="8146"/>
                  </a:lnTo>
                  <a:lnTo>
                    <a:pt x="256" y="8223"/>
                  </a:lnTo>
                  <a:lnTo>
                    <a:pt x="372" y="8287"/>
                  </a:lnTo>
                  <a:lnTo>
                    <a:pt x="487" y="8325"/>
                  </a:lnTo>
                  <a:lnTo>
                    <a:pt x="602" y="8338"/>
                  </a:lnTo>
                  <a:lnTo>
                    <a:pt x="717" y="8325"/>
                  </a:lnTo>
                  <a:lnTo>
                    <a:pt x="820" y="8300"/>
                  </a:lnTo>
                  <a:lnTo>
                    <a:pt x="922" y="8248"/>
                  </a:lnTo>
                  <a:lnTo>
                    <a:pt x="1012" y="8172"/>
                  </a:lnTo>
                  <a:lnTo>
                    <a:pt x="4150" y="5277"/>
                  </a:lnTo>
                  <a:lnTo>
                    <a:pt x="4240" y="5187"/>
                  </a:lnTo>
                  <a:lnTo>
                    <a:pt x="4304" y="5072"/>
                  </a:lnTo>
                  <a:lnTo>
                    <a:pt x="4342" y="4957"/>
                  </a:lnTo>
                  <a:lnTo>
                    <a:pt x="4355" y="4829"/>
                  </a:lnTo>
                  <a:lnTo>
                    <a:pt x="4355" y="602"/>
                  </a:lnTo>
                  <a:lnTo>
                    <a:pt x="4342" y="474"/>
                  </a:lnTo>
                  <a:lnTo>
                    <a:pt x="4304" y="359"/>
                  </a:lnTo>
                  <a:lnTo>
                    <a:pt x="4252" y="256"/>
                  </a:lnTo>
                  <a:lnTo>
                    <a:pt x="4175" y="167"/>
                  </a:lnTo>
                  <a:lnTo>
                    <a:pt x="4086" y="103"/>
                  </a:lnTo>
                  <a:lnTo>
                    <a:pt x="3983" y="38"/>
                  </a:lnTo>
                  <a:lnTo>
                    <a:pt x="3868"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81" name="Google Shape;2281;p44"/>
            <p:cNvSpPr/>
            <p:nvPr/>
          </p:nvSpPr>
          <p:spPr>
            <a:xfrm>
              <a:off x="4057825" y="2603100"/>
              <a:ext cx="302925" cy="116900"/>
            </a:xfrm>
            <a:custGeom>
              <a:avLst/>
              <a:gdLst/>
              <a:ahLst/>
              <a:cxnLst/>
              <a:rect l="l" t="t" r="r" b="b"/>
              <a:pathLst>
                <a:path w="12117" h="4676" extrusionOk="0">
                  <a:moveTo>
                    <a:pt x="615" y="0"/>
                  </a:moveTo>
                  <a:lnTo>
                    <a:pt x="487" y="13"/>
                  </a:lnTo>
                  <a:lnTo>
                    <a:pt x="372" y="51"/>
                  </a:lnTo>
                  <a:lnTo>
                    <a:pt x="269" y="103"/>
                  </a:lnTo>
                  <a:lnTo>
                    <a:pt x="180" y="179"/>
                  </a:lnTo>
                  <a:lnTo>
                    <a:pt x="116" y="269"/>
                  </a:lnTo>
                  <a:lnTo>
                    <a:pt x="52" y="372"/>
                  </a:lnTo>
                  <a:lnTo>
                    <a:pt x="13" y="487"/>
                  </a:lnTo>
                  <a:lnTo>
                    <a:pt x="0" y="615"/>
                  </a:lnTo>
                  <a:lnTo>
                    <a:pt x="13" y="730"/>
                  </a:lnTo>
                  <a:lnTo>
                    <a:pt x="52" y="845"/>
                  </a:lnTo>
                  <a:lnTo>
                    <a:pt x="116" y="948"/>
                  </a:lnTo>
                  <a:lnTo>
                    <a:pt x="180" y="1038"/>
                  </a:lnTo>
                  <a:lnTo>
                    <a:pt x="269" y="1114"/>
                  </a:lnTo>
                  <a:lnTo>
                    <a:pt x="372" y="1166"/>
                  </a:lnTo>
                  <a:lnTo>
                    <a:pt x="487" y="1204"/>
                  </a:lnTo>
                  <a:lnTo>
                    <a:pt x="615" y="1217"/>
                  </a:lnTo>
                  <a:lnTo>
                    <a:pt x="6225" y="1217"/>
                  </a:lnTo>
                  <a:lnTo>
                    <a:pt x="6225" y="4060"/>
                  </a:lnTo>
                  <a:lnTo>
                    <a:pt x="6238" y="4188"/>
                  </a:lnTo>
                  <a:lnTo>
                    <a:pt x="6263" y="4304"/>
                  </a:lnTo>
                  <a:lnTo>
                    <a:pt x="6327" y="4406"/>
                  </a:lnTo>
                  <a:lnTo>
                    <a:pt x="6404" y="4496"/>
                  </a:lnTo>
                  <a:lnTo>
                    <a:pt x="6494" y="4573"/>
                  </a:lnTo>
                  <a:lnTo>
                    <a:pt x="6596" y="4624"/>
                  </a:lnTo>
                  <a:lnTo>
                    <a:pt x="6712" y="4662"/>
                  </a:lnTo>
                  <a:lnTo>
                    <a:pt x="6827" y="4675"/>
                  </a:lnTo>
                  <a:lnTo>
                    <a:pt x="11502" y="4675"/>
                  </a:lnTo>
                  <a:lnTo>
                    <a:pt x="11630" y="4662"/>
                  </a:lnTo>
                  <a:lnTo>
                    <a:pt x="11745" y="4624"/>
                  </a:lnTo>
                  <a:lnTo>
                    <a:pt x="11848" y="4573"/>
                  </a:lnTo>
                  <a:lnTo>
                    <a:pt x="11937" y="4496"/>
                  </a:lnTo>
                  <a:lnTo>
                    <a:pt x="12014" y="4406"/>
                  </a:lnTo>
                  <a:lnTo>
                    <a:pt x="12065" y="4304"/>
                  </a:lnTo>
                  <a:lnTo>
                    <a:pt x="12104" y="4188"/>
                  </a:lnTo>
                  <a:lnTo>
                    <a:pt x="12117" y="4060"/>
                  </a:lnTo>
                  <a:lnTo>
                    <a:pt x="12104" y="3945"/>
                  </a:lnTo>
                  <a:lnTo>
                    <a:pt x="12065" y="3830"/>
                  </a:lnTo>
                  <a:lnTo>
                    <a:pt x="12014" y="3727"/>
                  </a:lnTo>
                  <a:lnTo>
                    <a:pt x="11937" y="3638"/>
                  </a:lnTo>
                  <a:lnTo>
                    <a:pt x="11848" y="3561"/>
                  </a:lnTo>
                  <a:lnTo>
                    <a:pt x="11745" y="3509"/>
                  </a:lnTo>
                  <a:lnTo>
                    <a:pt x="11630" y="3471"/>
                  </a:lnTo>
                  <a:lnTo>
                    <a:pt x="11502" y="3458"/>
                  </a:lnTo>
                  <a:lnTo>
                    <a:pt x="7442" y="3458"/>
                  </a:lnTo>
                  <a:lnTo>
                    <a:pt x="7442" y="615"/>
                  </a:lnTo>
                  <a:lnTo>
                    <a:pt x="7429" y="487"/>
                  </a:lnTo>
                  <a:lnTo>
                    <a:pt x="7390" y="372"/>
                  </a:lnTo>
                  <a:lnTo>
                    <a:pt x="7326" y="269"/>
                  </a:lnTo>
                  <a:lnTo>
                    <a:pt x="7262" y="179"/>
                  </a:lnTo>
                  <a:lnTo>
                    <a:pt x="7173" y="103"/>
                  </a:lnTo>
                  <a:lnTo>
                    <a:pt x="7070" y="51"/>
                  </a:lnTo>
                  <a:lnTo>
                    <a:pt x="6955" y="13"/>
                  </a:lnTo>
                  <a:lnTo>
                    <a:pt x="6827"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82" name="Google Shape;2282;p44"/>
            <p:cNvSpPr/>
            <p:nvPr/>
          </p:nvSpPr>
          <p:spPr>
            <a:xfrm>
              <a:off x="4025475" y="2700750"/>
              <a:ext cx="248825" cy="167175"/>
            </a:xfrm>
            <a:custGeom>
              <a:avLst/>
              <a:gdLst/>
              <a:ahLst/>
              <a:cxnLst/>
              <a:rect l="l" t="t" r="r" b="b"/>
              <a:pathLst>
                <a:path w="9953" h="6687" extrusionOk="0">
                  <a:moveTo>
                    <a:pt x="590" y="1"/>
                  </a:moveTo>
                  <a:lnTo>
                    <a:pt x="475" y="13"/>
                  </a:lnTo>
                  <a:lnTo>
                    <a:pt x="359" y="52"/>
                  </a:lnTo>
                  <a:lnTo>
                    <a:pt x="257" y="103"/>
                  </a:lnTo>
                  <a:lnTo>
                    <a:pt x="167" y="180"/>
                  </a:lnTo>
                  <a:lnTo>
                    <a:pt x="90" y="282"/>
                  </a:lnTo>
                  <a:lnTo>
                    <a:pt x="39" y="398"/>
                  </a:lnTo>
                  <a:lnTo>
                    <a:pt x="13" y="513"/>
                  </a:lnTo>
                  <a:lnTo>
                    <a:pt x="1" y="628"/>
                  </a:lnTo>
                  <a:lnTo>
                    <a:pt x="13" y="743"/>
                  </a:lnTo>
                  <a:lnTo>
                    <a:pt x="52" y="846"/>
                  </a:lnTo>
                  <a:lnTo>
                    <a:pt x="116" y="948"/>
                  </a:lnTo>
                  <a:lnTo>
                    <a:pt x="193" y="1038"/>
                  </a:lnTo>
                  <a:lnTo>
                    <a:pt x="282" y="1115"/>
                  </a:lnTo>
                  <a:lnTo>
                    <a:pt x="9030" y="6597"/>
                  </a:lnTo>
                  <a:lnTo>
                    <a:pt x="9107" y="6635"/>
                  </a:lnTo>
                  <a:lnTo>
                    <a:pt x="9184" y="6661"/>
                  </a:lnTo>
                  <a:lnTo>
                    <a:pt x="9261" y="6686"/>
                  </a:lnTo>
                  <a:lnTo>
                    <a:pt x="9427" y="6686"/>
                  </a:lnTo>
                  <a:lnTo>
                    <a:pt x="9491" y="6673"/>
                  </a:lnTo>
                  <a:lnTo>
                    <a:pt x="9568" y="6648"/>
                  </a:lnTo>
                  <a:lnTo>
                    <a:pt x="9632" y="6609"/>
                  </a:lnTo>
                  <a:lnTo>
                    <a:pt x="9696" y="6571"/>
                  </a:lnTo>
                  <a:lnTo>
                    <a:pt x="9760" y="6520"/>
                  </a:lnTo>
                  <a:lnTo>
                    <a:pt x="9812" y="6469"/>
                  </a:lnTo>
                  <a:lnTo>
                    <a:pt x="9863" y="6404"/>
                  </a:lnTo>
                  <a:lnTo>
                    <a:pt x="9914" y="6289"/>
                  </a:lnTo>
                  <a:lnTo>
                    <a:pt x="9952" y="6174"/>
                  </a:lnTo>
                  <a:lnTo>
                    <a:pt x="9952" y="6059"/>
                  </a:lnTo>
                  <a:lnTo>
                    <a:pt x="9940" y="5943"/>
                  </a:lnTo>
                  <a:lnTo>
                    <a:pt x="9901" y="5841"/>
                  </a:lnTo>
                  <a:lnTo>
                    <a:pt x="9850" y="5738"/>
                  </a:lnTo>
                  <a:lnTo>
                    <a:pt x="9773" y="5636"/>
                  </a:lnTo>
                  <a:lnTo>
                    <a:pt x="9671" y="5572"/>
                  </a:lnTo>
                  <a:lnTo>
                    <a:pt x="936" y="90"/>
                  </a:lnTo>
                  <a:lnTo>
                    <a:pt x="820" y="39"/>
                  </a:lnTo>
                  <a:lnTo>
                    <a:pt x="705"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83" name="Google Shape;2283;p44"/>
            <p:cNvSpPr/>
            <p:nvPr/>
          </p:nvSpPr>
          <p:spPr>
            <a:xfrm>
              <a:off x="3967200" y="2775025"/>
              <a:ext cx="114650" cy="266750"/>
            </a:xfrm>
            <a:custGeom>
              <a:avLst/>
              <a:gdLst/>
              <a:ahLst/>
              <a:cxnLst/>
              <a:rect l="l" t="t" r="r" b="b"/>
              <a:pathLst>
                <a:path w="4586" h="10670" extrusionOk="0">
                  <a:moveTo>
                    <a:pt x="513" y="1"/>
                  </a:moveTo>
                  <a:lnTo>
                    <a:pt x="398" y="27"/>
                  </a:lnTo>
                  <a:lnTo>
                    <a:pt x="295" y="78"/>
                  </a:lnTo>
                  <a:lnTo>
                    <a:pt x="206" y="155"/>
                  </a:lnTo>
                  <a:lnTo>
                    <a:pt x="116" y="244"/>
                  </a:lnTo>
                  <a:lnTo>
                    <a:pt x="52" y="347"/>
                  </a:lnTo>
                  <a:lnTo>
                    <a:pt x="13" y="462"/>
                  </a:lnTo>
                  <a:lnTo>
                    <a:pt x="1" y="577"/>
                  </a:lnTo>
                  <a:lnTo>
                    <a:pt x="1" y="693"/>
                  </a:lnTo>
                  <a:lnTo>
                    <a:pt x="26" y="808"/>
                  </a:lnTo>
                  <a:lnTo>
                    <a:pt x="78" y="910"/>
                  </a:lnTo>
                  <a:lnTo>
                    <a:pt x="154" y="1013"/>
                  </a:lnTo>
                  <a:lnTo>
                    <a:pt x="244" y="1090"/>
                  </a:lnTo>
                  <a:lnTo>
                    <a:pt x="3369" y="3421"/>
                  </a:lnTo>
                  <a:lnTo>
                    <a:pt x="3369" y="10055"/>
                  </a:lnTo>
                  <a:lnTo>
                    <a:pt x="3382" y="10183"/>
                  </a:lnTo>
                  <a:lnTo>
                    <a:pt x="3420" y="10299"/>
                  </a:lnTo>
                  <a:lnTo>
                    <a:pt x="3472" y="10401"/>
                  </a:lnTo>
                  <a:lnTo>
                    <a:pt x="3548" y="10491"/>
                  </a:lnTo>
                  <a:lnTo>
                    <a:pt x="3638" y="10567"/>
                  </a:lnTo>
                  <a:lnTo>
                    <a:pt x="3741" y="10619"/>
                  </a:lnTo>
                  <a:lnTo>
                    <a:pt x="3856" y="10657"/>
                  </a:lnTo>
                  <a:lnTo>
                    <a:pt x="3971" y="10670"/>
                  </a:lnTo>
                  <a:lnTo>
                    <a:pt x="4099" y="10657"/>
                  </a:lnTo>
                  <a:lnTo>
                    <a:pt x="4214" y="10619"/>
                  </a:lnTo>
                  <a:lnTo>
                    <a:pt x="4317" y="10567"/>
                  </a:lnTo>
                  <a:lnTo>
                    <a:pt x="4407" y="10491"/>
                  </a:lnTo>
                  <a:lnTo>
                    <a:pt x="4483" y="10401"/>
                  </a:lnTo>
                  <a:lnTo>
                    <a:pt x="4535" y="10299"/>
                  </a:lnTo>
                  <a:lnTo>
                    <a:pt x="4573" y="10183"/>
                  </a:lnTo>
                  <a:lnTo>
                    <a:pt x="4586" y="10055"/>
                  </a:lnTo>
                  <a:lnTo>
                    <a:pt x="4586" y="3113"/>
                  </a:lnTo>
                  <a:lnTo>
                    <a:pt x="4573" y="3036"/>
                  </a:lnTo>
                  <a:lnTo>
                    <a:pt x="4560" y="2972"/>
                  </a:lnTo>
                  <a:lnTo>
                    <a:pt x="4547" y="2896"/>
                  </a:lnTo>
                  <a:lnTo>
                    <a:pt x="4522" y="2832"/>
                  </a:lnTo>
                  <a:lnTo>
                    <a:pt x="4483" y="2780"/>
                  </a:lnTo>
                  <a:lnTo>
                    <a:pt x="4445" y="2716"/>
                  </a:lnTo>
                  <a:lnTo>
                    <a:pt x="4394" y="2665"/>
                  </a:lnTo>
                  <a:lnTo>
                    <a:pt x="4330" y="2627"/>
                  </a:lnTo>
                  <a:lnTo>
                    <a:pt x="961" y="116"/>
                  </a:lnTo>
                  <a:lnTo>
                    <a:pt x="859" y="52"/>
                  </a:lnTo>
                  <a:lnTo>
                    <a:pt x="744" y="14"/>
                  </a:lnTo>
                  <a:lnTo>
                    <a:pt x="628"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84" name="Google Shape;2284;p44"/>
            <p:cNvSpPr/>
            <p:nvPr/>
          </p:nvSpPr>
          <p:spPr>
            <a:xfrm>
              <a:off x="3400125" y="2793925"/>
              <a:ext cx="254275" cy="218400"/>
            </a:xfrm>
            <a:custGeom>
              <a:avLst/>
              <a:gdLst/>
              <a:ahLst/>
              <a:cxnLst/>
              <a:rect l="l" t="t" r="r" b="b"/>
              <a:pathLst>
                <a:path w="10171" h="8736" extrusionOk="0">
                  <a:moveTo>
                    <a:pt x="9556" y="1"/>
                  </a:moveTo>
                  <a:lnTo>
                    <a:pt x="9440" y="13"/>
                  </a:lnTo>
                  <a:lnTo>
                    <a:pt x="9325" y="52"/>
                  </a:lnTo>
                  <a:lnTo>
                    <a:pt x="9223" y="103"/>
                  </a:lnTo>
                  <a:lnTo>
                    <a:pt x="9133" y="180"/>
                  </a:lnTo>
                  <a:lnTo>
                    <a:pt x="5483" y="3971"/>
                  </a:lnTo>
                  <a:lnTo>
                    <a:pt x="616" y="3971"/>
                  </a:lnTo>
                  <a:lnTo>
                    <a:pt x="488" y="3984"/>
                  </a:lnTo>
                  <a:lnTo>
                    <a:pt x="372" y="4022"/>
                  </a:lnTo>
                  <a:lnTo>
                    <a:pt x="270" y="4074"/>
                  </a:lnTo>
                  <a:lnTo>
                    <a:pt x="180" y="4150"/>
                  </a:lnTo>
                  <a:lnTo>
                    <a:pt x="103" y="4240"/>
                  </a:lnTo>
                  <a:lnTo>
                    <a:pt x="52" y="4343"/>
                  </a:lnTo>
                  <a:lnTo>
                    <a:pt x="14" y="4458"/>
                  </a:lnTo>
                  <a:lnTo>
                    <a:pt x="1" y="4573"/>
                  </a:lnTo>
                  <a:lnTo>
                    <a:pt x="1" y="8134"/>
                  </a:lnTo>
                  <a:lnTo>
                    <a:pt x="14" y="8249"/>
                  </a:lnTo>
                  <a:lnTo>
                    <a:pt x="52" y="8364"/>
                  </a:lnTo>
                  <a:lnTo>
                    <a:pt x="103" y="8467"/>
                  </a:lnTo>
                  <a:lnTo>
                    <a:pt x="180" y="8556"/>
                  </a:lnTo>
                  <a:lnTo>
                    <a:pt x="270" y="8633"/>
                  </a:lnTo>
                  <a:lnTo>
                    <a:pt x="372" y="8684"/>
                  </a:lnTo>
                  <a:lnTo>
                    <a:pt x="488" y="8723"/>
                  </a:lnTo>
                  <a:lnTo>
                    <a:pt x="616" y="8736"/>
                  </a:lnTo>
                  <a:lnTo>
                    <a:pt x="731" y="8723"/>
                  </a:lnTo>
                  <a:lnTo>
                    <a:pt x="846" y="8684"/>
                  </a:lnTo>
                  <a:lnTo>
                    <a:pt x="949" y="8633"/>
                  </a:lnTo>
                  <a:lnTo>
                    <a:pt x="1038" y="8556"/>
                  </a:lnTo>
                  <a:lnTo>
                    <a:pt x="1115" y="8467"/>
                  </a:lnTo>
                  <a:lnTo>
                    <a:pt x="1166" y="8364"/>
                  </a:lnTo>
                  <a:lnTo>
                    <a:pt x="1205" y="8249"/>
                  </a:lnTo>
                  <a:lnTo>
                    <a:pt x="1218" y="8134"/>
                  </a:lnTo>
                  <a:lnTo>
                    <a:pt x="1218" y="5188"/>
                  </a:lnTo>
                  <a:lnTo>
                    <a:pt x="5739" y="5188"/>
                  </a:lnTo>
                  <a:lnTo>
                    <a:pt x="5854" y="5175"/>
                  </a:lnTo>
                  <a:lnTo>
                    <a:pt x="5969" y="5137"/>
                  </a:lnTo>
                  <a:lnTo>
                    <a:pt x="6085" y="5073"/>
                  </a:lnTo>
                  <a:lnTo>
                    <a:pt x="6174" y="4996"/>
                  </a:lnTo>
                  <a:lnTo>
                    <a:pt x="10004" y="1025"/>
                  </a:lnTo>
                  <a:lnTo>
                    <a:pt x="10081" y="923"/>
                  </a:lnTo>
                  <a:lnTo>
                    <a:pt x="10132" y="820"/>
                  </a:lnTo>
                  <a:lnTo>
                    <a:pt x="10158" y="705"/>
                  </a:lnTo>
                  <a:lnTo>
                    <a:pt x="10170" y="590"/>
                  </a:lnTo>
                  <a:lnTo>
                    <a:pt x="10158" y="475"/>
                  </a:lnTo>
                  <a:lnTo>
                    <a:pt x="10119" y="359"/>
                  </a:lnTo>
                  <a:lnTo>
                    <a:pt x="10068" y="257"/>
                  </a:lnTo>
                  <a:lnTo>
                    <a:pt x="9991" y="167"/>
                  </a:lnTo>
                  <a:lnTo>
                    <a:pt x="9889" y="90"/>
                  </a:lnTo>
                  <a:lnTo>
                    <a:pt x="9786" y="39"/>
                  </a:lnTo>
                  <a:lnTo>
                    <a:pt x="9671"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85" name="Google Shape;2285;p44"/>
            <p:cNvSpPr/>
            <p:nvPr/>
          </p:nvSpPr>
          <p:spPr>
            <a:xfrm>
              <a:off x="3283275" y="2700750"/>
              <a:ext cx="289150" cy="104725"/>
            </a:xfrm>
            <a:custGeom>
              <a:avLst/>
              <a:gdLst/>
              <a:ahLst/>
              <a:cxnLst/>
              <a:rect l="l" t="t" r="r" b="b"/>
              <a:pathLst>
                <a:path w="11566" h="4189" extrusionOk="0">
                  <a:moveTo>
                    <a:pt x="10887" y="1"/>
                  </a:moveTo>
                  <a:lnTo>
                    <a:pt x="10771" y="26"/>
                  </a:lnTo>
                  <a:lnTo>
                    <a:pt x="10669" y="77"/>
                  </a:lnTo>
                  <a:lnTo>
                    <a:pt x="10567" y="141"/>
                  </a:lnTo>
                  <a:lnTo>
                    <a:pt x="7288" y="2972"/>
                  </a:lnTo>
                  <a:lnTo>
                    <a:pt x="602" y="2972"/>
                  </a:lnTo>
                  <a:lnTo>
                    <a:pt x="487" y="2985"/>
                  </a:lnTo>
                  <a:lnTo>
                    <a:pt x="372" y="3023"/>
                  </a:lnTo>
                  <a:lnTo>
                    <a:pt x="269" y="3074"/>
                  </a:lnTo>
                  <a:lnTo>
                    <a:pt x="179" y="3151"/>
                  </a:lnTo>
                  <a:lnTo>
                    <a:pt x="103" y="3241"/>
                  </a:lnTo>
                  <a:lnTo>
                    <a:pt x="51" y="3343"/>
                  </a:lnTo>
                  <a:lnTo>
                    <a:pt x="13" y="3459"/>
                  </a:lnTo>
                  <a:lnTo>
                    <a:pt x="0" y="3574"/>
                  </a:lnTo>
                  <a:lnTo>
                    <a:pt x="13" y="3702"/>
                  </a:lnTo>
                  <a:lnTo>
                    <a:pt x="51" y="3817"/>
                  </a:lnTo>
                  <a:lnTo>
                    <a:pt x="103" y="3920"/>
                  </a:lnTo>
                  <a:lnTo>
                    <a:pt x="179" y="4009"/>
                  </a:lnTo>
                  <a:lnTo>
                    <a:pt x="269" y="4073"/>
                  </a:lnTo>
                  <a:lnTo>
                    <a:pt x="372" y="4137"/>
                  </a:lnTo>
                  <a:lnTo>
                    <a:pt x="487" y="4176"/>
                  </a:lnTo>
                  <a:lnTo>
                    <a:pt x="602" y="4189"/>
                  </a:lnTo>
                  <a:lnTo>
                    <a:pt x="7518" y="4189"/>
                  </a:lnTo>
                  <a:lnTo>
                    <a:pt x="7621" y="4176"/>
                  </a:lnTo>
                  <a:lnTo>
                    <a:pt x="7723" y="4150"/>
                  </a:lnTo>
                  <a:lnTo>
                    <a:pt x="7826" y="4099"/>
                  </a:lnTo>
                  <a:lnTo>
                    <a:pt x="7915" y="4035"/>
                  </a:lnTo>
                  <a:lnTo>
                    <a:pt x="11361" y="1064"/>
                  </a:lnTo>
                  <a:lnTo>
                    <a:pt x="11450" y="974"/>
                  </a:lnTo>
                  <a:lnTo>
                    <a:pt x="11502" y="871"/>
                  </a:lnTo>
                  <a:lnTo>
                    <a:pt x="11553" y="769"/>
                  </a:lnTo>
                  <a:lnTo>
                    <a:pt x="11566" y="654"/>
                  </a:lnTo>
                  <a:lnTo>
                    <a:pt x="11566" y="526"/>
                  </a:lnTo>
                  <a:lnTo>
                    <a:pt x="11540" y="423"/>
                  </a:lnTo>
                  <a:lnTo>
                    <a:pt x="11489" y="308"/>
                  </a:lnTo>
                  <a:lnTo>
                    <a:pt x="11425" y="205"/>
                  </a:lnTo>
                  <a:lnTo>
                    <a:pt x="11335" y="129"/>
                  </a:lnTo>
                  <a:lnTo>
                    <a:pt x="11233" y="65"/>
                  </a:lnTo>
                  <a:lnTo>
                    <a:pt x="11117" y="13"/>
                  </a:lnTo>
                  <a:lnTo>
                    <a:pt x="11015"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86" name="Google Shape;2286;p44"/>
            <p:cNvSpPr/>
            <p:nvPr/>
          </p:nvSpPr>
          <p:spPr>
            <a:xfrm>
              <a:off x="3350175" y="2633825"/>
              <a:ext cx="192475" cy="30450"/>
            </a:xfrm>
            <a:custGeom>
              <a:avLst/>
              <a:gdLst/>
              <a:ahLst/>
              <a:cxnLst/>
              <a:rect l="l" t="t" r="r" b="b"/>
              <a:pathLst>
                <a:path w="7699" h="1218" extrusionOk="0">
                  <a:moveTo>
                    <a:pt x="603" y="1"/>
                  </a:moveTo>
                  <a:lnTo>
                    <a:pt x="488" y="13"/>
                  </a:lnTo>
                  <a:lnTo>
                    <a:pt x="372" y="52"/>
                  </a:lnTo>
                  <a:lnTo>
                    <a:pt x="270" y="103"/>
                  </a:lnTo>
                  <a:lnTo>
                    <a:pt x="180" y="180"/>
                  </a:lnTo>
                  <a:lnTo>
                    <a:pt x="103" y="270"/>
                  </a:lnTo>
                  <a:lnTo>
                    <a:pt x="52" y="372"/>
                  </a:lnTo>
                  <a:lnTo>
                    <a:pt x="14" y="487"/>
                  </a:lnTo>
                  <a:lnTo>
                    <a:pt x="1" y="603"/>
                  </a:lnTo>
                  <a:lnTo>
                    <a:pt x="14" y="731"/>
                  </a:lnTo>
                  <a:lnTo>
                    <a:pt x="52" y="846"/>
                  </a:lnTo>
                  <a:lnTo>
                    <a:pt x="103" y="948"/>
                  </a:lnTo>
                  <a:lnTo>
                    <a:pt x="180" y="1038"/>
                  </a:lnTo>
                  <a:lnTo>
                    <a:pt x="270" y="1115"/>
                  </a:lnTo>
                  <a:lnTo>
                    <a:pt x="372" y="1166"/>
                  </a:lnTo>
                  <a:lnTo>
                    <a:pt x="488" y="1205"/>
                  </a:lnTo>
                  <a:lnTo>
                    <a:pt x="603" y="1217"/>
                  </a:lnTo>
                  <a:lnTo>
                    <a:pt x="7084" y="1217"/>
                  </a:lnTo>
                  <a:lnTo>
                    <a:pt x="7212" y="1205"/>
                  </a:lnTo>
                  <a:lnTo>
                    <a:pt x="7327" y="1166"/>
                  </a:lnTo>
                  <a:lnTo>
                    <a:pt x="7429" y="1115"/>
                  </a:lnTo>
                  <a:lnTo>
                    <a:pt x="7519" y="1038"/>
                  </a:lnTo>
                  <a:lnTo>
                    <a:pt x="7596" y="948"/>
                  </a:lnTo>
                  <a:lnTo>
                    <a:pt x="7647" y="846"/>
                  </a:lnTo>
                  <a:lnTo>
                    <a:pt x="7686" y="731"/>
                  </a:lnTo>
                  <a:lnTo>
                    <a:pt x="7698" y="603"/>
                  </a:lnTo>
                  <a:lnTo>
                    <a:pt x="7686" y="487"/>
                  </a:lnTo>
                  <a:lnTo>
                    <a:pt x="7647" y="372"/>
                  </a:lnTo>
                  <a:lnTo>
                    <a:pt x="7596" y="270"/>
                  </a:lnTo>
                  <a:lnTo>
                    <a:pt x="7519" y="180"/>
                  </a:lnTo>
                  <a:lnTo>
                    <a:pt x="7429" y="103"/>
                  </a:lnTo>
                  <a:lnTo>
                    <a:pt x="7327" y="52"/>
                  </a:lnTo>
                  <a:lnTo>
                    <a:pt x="7212" y="13"/>
                  </a:lnTo>
                  <a:lnTo>
                    <a:pt x="7084"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87" name="Google Shape;2287;p44"/>
            <p:cNvSpPr/>
            <p:nvPr/>
          </p:nvSpPr>
          <p:spPr>
            <a:xfrm>
              <a:off x="3283275" y="2447150"/>
              <a:ext cx="256800" cy="130675"/>
            </a:xfrm>
            <a:custGeom>
              <a:avLst/>
              <a:gdLst/>
              <a:ahLst/>
              <a:cxnLst/>
              <a:rect l="l" t="t" r="r" b="b"/>
              <a:pathLst>
                <a:path w="10272" h="5227" extrusionOk="0">
                  <a:moveTo>
                    <a:pt x="615" y="1"/>
                  </a:moveTo>
                  <a:lnTo>
                    <a:pt x="500" y="13"/>
                  </a:lnTo>
                  <a:lnTo>
                    <a:pt x="384" y="39"/>
                  </a:lnTo>
                  <a:lnTo>
                    <a:pt x="282" y="103"/>
                  </a:lnTo>
                  <a:lnTo>
                    <a:pt x="192" y="167"/>
                  </a:lnTo>
                  <a:lnTo>
                    <a:pt x="115" y="257"/>
                  </a:lnTo>
                  <a:lnTo>
                    <a:pt x="51" y="359"/>
                  </a:lnTo>
                  <a:lnTo>
                    <a:pt x="13" y="487"/>
                  </a:lnTo>
                  <a:lnTo>
                    <a:pt x="0" y="603"/>
                  </a:lnTo>
                  <a:lnTo>
                    <a:pt x="13" y="718"/>
                  </a:lnTo>
                  <a:lnTo>
                    <a:pt x="39" y="833"/>
                  </a:lnTo>
                  <a:lnTo>
                    <a:pt x="90" y="936"/>
                  </a:lnTo>
                  <a:lnTo>
                    <a:pt x="167" y="1025"/>
                  </a:lnTo>
                  <a:lnTo>
                    <a:pt x="256" y="1102"/>
                  </a:lnTo>
                  <a:lnTo>
                    <a:pt x="359" y="1166"/>
                  </a:lnTo>
                  <a:lnTo>
                    <a:pt x="9414" y="5175"/>
                  </a:lnTo>
                  <a:lnTo>
                    <a:pt x="9542" y="5213"/>
                  </a:lnTo>
                  <a:lnTo>
                    <a:pt x="9670" y="5226"/>
                  </a:lnTo>
                  <a:lnTo>
                    <a:pt x="9747" y="5226"/>
                  </a:lnTo>
                  <a:lnTo>
                    <a:pt x="9837" y="5201"/>
                  </a:lnTo>
                  <a:lnTo>
                    <a:pt x="9913" y="5175"/>
                  </a:lnTo>
                  <a:lnTo>
                    <a:pt x="9990" y="5137"/>
                  </a:lnTo>
                  <a:lnTo>
                    <a:pt x="10067" y="5085"/>
                  </a:lnTo>
                  <a:lnTo>
                    <a:pt x="10118" y="5021"/>
                  </a:lnTo>
                  <a:lnTo>
                    <a:pt x="10182" y="4945"/>
                  </a:lnTo>
                  <a:lnTo>
                    <a:pt x="10221" y="4868"/>
                  </a:lnTo>
                  <a:lnTo>
                    <a:pt x="10259" y="4752"/>
                  </a:lnTo>
                  <a:lnTo>
                    <a:pt x="10272" y="4637"/>
                  </a:lnTo>
                  <a:lnTo>
                    <a:pt x="10259" y="4509"/>
                  </a:lnTo>
                  <a:lnTo>
                    <a:pt x="10234" y="4407"/>
                  </a:lnTo>
                  <a:lnTo>
                    <a:pt x="10182" y="4304"/>
                  </a:lnTo>
                  <a:lnTo>
                    <a:pt x="10105" y="4202"/>
                  </a:lnTo>
                  <a:lnTo>
                    <a:pt x="10016" y="4125"/>
                  </a:lnTo>
                  <a:lnTo>
                    <a:pt x="9913" y="4061"/>
                  </a:lnTo>
                  <a:lnTo>
                    <a:pt x="858" y="52"/>
                  </a:lnTo>
                  <a:lnTo>
                    <a:pt x="743" y="13"/>
                  </a:lnTo>
                  <a:lnTo>
                    <a:pt x="615"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88" name="Google Shape;2288;p44"/>
            <p:cNvSpPr/>
            <p:nvPr/>
          </p:nvSpPr>
          <p:spPr>
            <a:xfrm>
              <a:off x="3366825" y="2191000"/>
              <a:ext cx="205600" cy="281150"/>
            </a:xfrm>
            <a:custGeom>
              <a:avLst/>
              <a:gdLst/>
              <a:ahLst/>
              <a:cxnLst/>
              <a:rect l="l" t="t" r="r" b="b"/>
              <a:pathLst>
                <a:path w="8224" h="11246" extrusionOk="0">
                  <a:moveTo>
                    <a:pt x="603" y="0"/>
                  </a:moveTo>
                  <a:lnTo>
                    <a:pt x="488" y="13"/>
                  </a:lnTo>
                  <a:lnTo>
                    <a:pt x="372" y="52"/>
                  </a:lnTo>
                  <a:lnTo>
                    <a:pt x="270" y="103"/>
                  </a:lnTo>
                  <a:lnTo>
                    <a:pt x="180" y="180"/>
                  </a:lnTo>
                  <a:lnTo>
                    <a:pt x="103" y="269"/>
                  </a:lnTo>
                  <a:lnTo>
                    <a:pt x="52" y="372"/>
                  </a:lnTo>
                  <a:lnTo>
                    <a:pt x="14" y="487"/>
                  </a:lnTo>
                  <a:lnTo>
                    <a:pt x="1" y="615"/>
                  </a:lnTo>
                  <a:lnTo>
                    <a:pt x="1" y="7198"/>
                  </a:lnTo>
                  <a:lnTo>
                    <a:pt x="1" y="7288"/>
                  </a:lnTo>
                  <a:lnTo>
                    <a:pt x="27" y="7365"/>
                  </a:lnTo>
                  <a:lnTo>
                    <a:pt x="52" y="7455"/>
                  </a:lnTo>
                  <a:lnTo>
                    <a:pt x="91" y="7519"/>
                  </a:lnTo>
                  <a:lnTo>
                    <a:pt x="142" y="7595"/>
                  </a:lnTo>
                  <a:lnTo>
                    <a:pt x="206" y="7647"/>
                  </a:lnTo>
                  <a:lnTo>
                    <a:pt x="270" y="7698"/>
                  </a:lnTo>
                  <a:lnTo>
                    <a:pt x="347" y="7749"/>
                  </a:lnTo>
                  <a:lnTo>
                    <a:pt x="7353" y="11182"/>
                  </a:lnTo>
                  <a:lnTo>
                    <a:pt x="7417" y="11207"/>
                  </a:lnTo>
                  <a:lnTo>
                    <a:pt x="7481" y="11220"/>
                  </a:lnTo>
                  <a:lnTo>
                    <a:pt x="7558" y="11233"/>
                  </a:lnTo>
                  <a:lnTo>
                    <a:pt x="7622" y="11246"/>
                  </a:lnTo>
                  <a:lnTo>
                    <a:pt x="7698" y="11233"/>
                  </a:lnTo>
                  <a:lnTo>
                    <a:pt x="7788" y="11220"/>
                  </a:lnTo>
                  <a:lnTo>
                    <a:pt x="7865" y="11194"/>
                  </a:lnTo>
                  <a:lnTo>
                    <a:pt x="7942" y="11156"/>
                  </a:lnTo>
                  <a:lnTo>
                    <a:pt x="8006" y="11105"/>
                  </a:lnTo>
                  <a:lnTo>
                    <a:pt x="8070" y="11041"/>
                  </a:lnTo>
                  <a:lnTo>
                    <a:pt x="8121" y="10977"/>
                  </a:lnTo>
                  <a:lnTo>
                    <a:pt x="8172" y="10900"/>
                  </a:lnTo>
                  <a:lnTo>
                    <a:pt x="8211" y="10785"/>
                  </a:lnTo>
                  <a:lnTo>
                    <a:pt x="8224" y="10669"/>
                  </a:lnTo>
                  <a:lnTo>
                    <a:pt x="8224" y="10554"/>
                  </a:lnTo>
                  <a:lnTo>
                    <a:pt x="8198" y="10439"/>
                  </a:lnTo>
                  <a:lnTo>
                    <a:pt x="8147" y="10336"/>
                  </a:lnTo>
                  <a:lnTo>
                    <a:pt x="8083" y="10234"/>
                  </a:lnTo>
                  <a:lnTo>
                    <a:pt x="7993" y="10157"/>
                  </a:lnTo>
                  <a:lnTo>
                    <a:pt x="7891" y="10093"/>
                  </a:lnTo>
                  <a:lnTo>
                    <a:pt x="1218" y="6827"/>
                  </a:lnTo>
                  <a:lnTo>
                    <a:pt x="1218" y="615"/>
                  </a:lnTo>
                  <a:lnTo>
                    <a:pt x="1205" y="487"/>
                  </a:lnTo>
                  <a:lnTo>
                    <a:pt x="1166" y="372"/>
                  </a:lnTo>
                  <a:lnTo>
                    <a:pt x="1115" y="269"/>
                  </a:lnTo>
                  <a:lnTo>
                    <a:pt x="1038" y="180"/>
                  </a:lnTo>
                  <a:lnTo>
                    <a:pt x="949" y="103"/>
                  </a:lnTo>
                  <a:lnTo>
                    <a:pt x="846" y="52"/>
                  </a:lnTo>
                  <a:lnTo>
                    <a:pt x="731" y="13"/>
                  </a:lnTo>
                  <a:lnTo>
                    <a:pt x="603"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89" name="Google Shape;2289;p44"/>
            <p:cNvSpPr/>
            <p:nvPr/>
          </p:nvSpPr>
          <p:spPr>
            <a:xfrm>
              <a:off x="3483700" y="2207650"/>
              <a:ext cx="209125" cy="147950"/>
            </a:xfrm>
            <a:custGeom>
              <a:avLst/>
              <a:gdLst/>
              <a:ahLst/>
              <a:cxnLst/>
              <a:rect l="l" t="t" r="r" b="b"/>
              <a:pathLst>
                <a:path w="8365" h="5918" extrusionOk="0">
                  <a:moveTo>
                    <a:pt x="616" y="0"/>
                  </a:moveTo>
                  <a:lnTo>
                    <a:pt x="488" y="13"/>
                  </a:lnTo>
                  <a:lnTo>
                    <a:pt x="372" y="52"/>
                  </a:lnTo>
                  <a:lnTo>
                    <a:pt x="270" y="103"/>
                  </a:lnTo>
                  <a:lnTo>
                    <a:pt x="180" y="180"/>
                  </a:lnTo>
                  <a:lnTo>
                    <a:pt x="103" y="269"/>
                  </a:lnTo>
                  <a:lnTo>
                    <a:pt x="52" y="372"/>
                  </a:lnTo>
                  <a:lnTo>
                    <a:pt x="14" y="487"/>
                  </a:lnTo>
                  <a:lnTo>
                    <a:pt x="1" y="615"/>
                  </a:lnTo>
                  <a:lnTo>
                    <a:pt x="14" y="730"/>
                  </a:lnTo>
                  <a:lnTo>
                    <a:pt x="52" y="846"/>
                  </a:lnTo>
                  <a:lnTo>
                    <a:pt x="103" y="948"/>
                  </a:lnTo>
                  <a:lnTo>
                    <a:pt x="180" y="1038"/>
                  </a:lnTo>
                  <a:lnTo>
                    <a:pt x="270" y="1115"/>
                  </a:lnTo>
                  <a:lnTo>
                    <a:pt x="372" y="1166"/>
                  </a:lnTo>
                  <a:lnTo>
                    <a:pt x="488" y="1204"/>
                  </a:lnTo>
                  <a:lnTo>
                    <a:pt x="616" y="1217"/>
                  </a:lnTo>
                  <a:lnTo>
                    <a:pt x="3677" y="1217"/>
                  </a:lnTo>
                  <a:lnTo>
                    <a:pt x="3677" y="3625"/>
                  </a:lnTo>
                  <a:lnTo>
                    <a:pt x="3677" y="3702"/>
                  </a:lnTo>
                  <a:lnTo>
                    <a:pt x="3702" y="3792"/>
                  </a:lnTo>
                  <a:lnTo>
                    <a:pt x="3728" y="3868"/>
                  </a:lnTo>
                  <a:lnTo>
                    <a:pt x="3766" y="3945"/>
                  </a:lnTo>
                  <a:lnTo>
                    <a:pt x="3818" y="4009"/>
                  </a:lnTo>
                  <a:lnTo>
                    <a:pt x="3882" y="4073"/>
                  </a:lnTo>
                  <a:lnTo>
                    <a:pt x="3946" y="4125"/>
                  </a:lnTo>
                  <a:lnTo>
                    <a:pt x="4022" y="4163"/>
                  </a:lnTo>
                  <a:lnTo>
                    <a:pt x="7493" y="5854"/>
                  </a:lnTo>
                  <a:lnTo>
                    <a:pt x="7557" y="5892"/>
                  </a:lnTo>
                  <a:lnTo>
                    <a:pt x="7634" y="5905"/>
                  </a:lnTo>
                  <a:lnTo>
                    <a:pt x="7762" y="5918"/>
                  </a:lnTo>
                  <a:lnTo>
                    <a:pt x="7852" y="5918"/>
                  </a:lnTo>
                  <a:lnTo>
                    <a:pt x="7929" y="5892"/>
                  </a:lnTo>
                  <a:lnTo>
                    <a:pt x="8006" y="5866"/>
                  </a:lnTo>
                  <a:lnTo>
                    <a:pt x="8083" y="5828"/>
                  </a:lnTo>
                  <a:lnTo>
                    <a:pt x="8147" y="5777"/>
                  </a:lnTo>
                  <a:lnTo>
                    <a:pt x="8211" y="5726"/>
                  </a:lnTo>
                  <a:lnTo>
                    <a:pt x="8262" y="5661"/>
                  </a:lnTo>
                  <a:lnTo>
                    <a:pt x="8313" y="5585"/>
                  </a:lnTo>
                  <a:lnTo>
                    <a:pt x="8352" y="5469"/>
                  </a:lnTo>
                  <a:lnTo>
                    <a:pt x="8364" y="5341"/>
                  </a:lnTo>
                  <a:lnTo>
                    <a:pt x="8364" y="5226"/>
                  </a:lnTo>
                  <a:lnTo>
                    <a:pt x="8339" y="5111"/>
                  </a:lnTo>
                  <a:lnTo>
                    <a:pt x="8287" y="5008"/>
                  </a:lnTo>
                  <a:lnTo>
                    <a:pt x="8223" y="4919"/>
                  </a:lnTo>
                  <a:lnTo>
                    <a:pt x="8134" y="4829"/>
                  </a:lnTo>
                  <a:lnTo>
                    <a:pt x="8031" y="4765"/>
                  </a:lnTo>
                  <a:lnTo>
                    <a:pt x="4893" y="3241"/>
                  </a:lnTo>
                  <a:lnTo>
                    <a:pt x="4893" y="615"/>
                  </a:lnTo>
                  <a:lnTo>
                    <a:pt x="4881" y="487"/>
                  </a:lnTo>
                  <a:lnTo>
                    <a:pt x="4842" y="372"/>
                  </a:lnTo>
                  <a:lnTo>
                    <a:pt x="4791" y="269"/>
                  </a:lnTo>
                  <a:lnTo>
                    <a:pt x="4714" y="180"/>
                  </a:lnTo>
                  <a:lnTo>
                    <a:pt x="4624" y="103"/>
                  </a:lnTo>
                  <a:lnTo>
                    <a:pt x="4522" y="52"/>
                  </a:lnTo>
                  <a:lnTo>
                    <a:pt x="4407" y="13"/>
                  </a:lnTo>
                  <a:lnTo>
                    <a:pt x="4279"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90" name="Google Shape;2290;p44"/>
            <p:cNvSpPr/>
            <p:nvPr/>
          </p:nvSpPr>
          <p:spPr>
            <a:xfrm>
              <a:off x="3709450" y="2843550"/>
              <a:ext cx="166525" cy="254275"/>
            </a:xfrm>
            <a:custGeom>
              <a:avLst/>
              <a:gdLst/>
              <a:ahLst/>
              <a:cxnLst/>
              <a:rect l="l" t="t" r="r" b="b"/>
              <a:pathLst>
                <a:path w="6661" h="10171" extrusionOk="0">
                  <a:moveTo>
                    <a:pt x="0" y="1"/>
                  </a:moveTo>
                  <a:lnTo>
                    <a:pt x="0" y="6840"/>
                  </a:lnTo>
                  <a:lnTo>
                    <a:pt x="0" y="7007"/>
                  </a:lnTo>
                  <a:lnTo>
                    <a:pt x="13" y="7173"/>
                  </a:lnTo>
                  <a:lnTo>
                    <a:pt x="39" y="7340"/>
                  </a:lnTo>
                  <a:lnTo>
                    <a:pt x="64" y="7506"/>
                  </a:lnTo>
                  <a:lnTo>
                    <a:pt x="103" y="7673"/>
                  </a:lnTo>
                  <a:lnTo>
                    <a:pt x="154" y="7826"/>
                  </a:lnTo>
                  <a:lnTo>
                    <a:pt x="205" y="7980"/>
                  </a:lnTo>
                  <a:lnTo>
                    <a:pt x="256" y="8134"/>
                  </a:lnTo>
                  <a:lnTo>
                    <a:pt x="321" y="8275"/>
                  </a:lnTo>
                  <a:lnTo>
                    <a:pt x="397" y="8428"/>
                  </a:lnTo>
                  <a:lnTo>
                    <a:pt x="474" y="8557"/>
                  </a:lnTo>
                  <a:lnTo>
                    <a:pt x="564" y="8697"/>
                  </a:lnTo>
                  <a:lnTo>
                    <a:pt x="756" y="8954"/>
                  </a:lnTo>
                  <a:lnTo>
                    <a:pt x="974" y="9197"/>
                  </a:lnTo>
                  <a:lnTo>
                    <a:pt x="1204" y="9402"/>
                  </a:lnTo>
                  <a:lnTo>
                    <a:pt x="1460" y="9594"/>
                  </a:lnTo>
                  <a:lnTo>
                    <a:pt x="1601" y="9684"/>
                  </a:lnTo>
                  <a:lnTo>
                    <a:pt x="1742" y="9760"/>
                  </a:lnTo>
                  <a:lnTo>
                    <a:pt x="1883" y="9837"/>
                  </a:lnTo>
                  <a:lnTo>
                    <a:pt x="2037" y="9901"/>
                  </a:lnTo>
                  <a:lnTo>
                    <a:pt x="2178" y="9965"/>
                  </a:lnTo>
                  <a:lnTo>
                    <a:pt x="2344" y="10017"/>
                  </a:lnTo>
                  <a:lnTo>
                    <a:pt x="2498" y="10055"/>
                  </a:lnTo>
                  <a:lnTo>
                    <a:pt x="2652" y="10093"/>
                  </a:lnTo>
                  <a:lnTo>
                    <a:pt x="2818" y="10132"/>
                  </a:lnTo>
                  <a:lnTo>
                    <a:pt x="2985" y="10145"/>
                  </a:lnTo>
                  <a:lnTo>
                    <a:pt x="3151" y="10158"/>
                  </a:lnTo>
                  <a:lnTo>
                    <a:pt x="3330" y="10170"/>
                  </a:lnTo>
                  <a:lnTo>
                    <a:pt x="3497" y="10158"/>
                  </a:lnTo>
                  <a:lnTo>
                    <a:pt x="3663" y="10145"/>
                  </a:lnTo>
                  <a:lnTo>
                    <a:pt x="3830" y="10132"/>
                  </a:lnTo>
                  <a:lnTo>
                    <a:pt x="3996" y="10093"/>
                  </a:lnTo>
                  <a:lnTo>
                    <a:pt x="4163" y="10055"/>
                  </a:lnTo>
                  <a:lnTo>
                    <a:pt x="4317" y="10017"/>
                  </a:lnTo>
                  <a:lnTo>
                    <a:pt x="4470" y="9965"/>
                  </a:lnTo>
                  <a:lnTo>
                    <a:pt x="4624" y="9901"/>
                  </a:lnTo>
                  <a:lnTo>
                    <a:pt x="4778" y="9837"/>
                  </a:lnTo>
                  <a:lnTo>
                    <a:pt x="4919" y="9760"/>
                  </a:lnTo>
                  <a:lnTo>
                    <a:pt x="5059" y="9684"/>
                  </a:lnTo>
                  <a:lnTo>
                    <a:pt x="5188" y="9594"/>
                  </a:lnTo>
                  <a:lnTo>
                    <a:pt x="5444" y="9402"/>
                  </a:lnTo>
                  <a:lnTo>
                    <a:pt x="5687" y="9197"/>
                  </a:lnTo>
                  <a:lnTo>
                    <a:pt x="5892" y="8954"/>
                  </a:lnTo>
                  <a:lnTo>
                    <a:pt x="6084" y="8697"/>
                  </a:lnTo>
                  <a:lnTo>
                    <a:pt x="6174" y="8557"/>
                  </a:lnTo>
                  <a:lnTo>
                    <a:pt x="6251" y="8428"/>
                  </a:lnTo>
                  <a:lnTo>
                    <a:pt x="6327" y="8275"/>
                  </a:lnTo>
                  <a:lnTo>
                    <a:pt x="6391" y="8134"/>
                  </a:lnTo>
                  <a:lnTo>
                    <a:pt x="6455" y="7980"/>
                  </a:lnTo>
                  <a:lnTo>
                    <a:pt x="6507" y="7826"/>
                  </a:lnTo>
                  <a:lnTo>
                    <a:pt x="6558" y="7673"/>
                  </a:lnTo>
                  <a:lnTo>
                    <a:pt x="6596" y="7506"/>
                  </a:lnTo>
                  <a:lnTo>
                    <a:pt x="6622" y="7340"/>
                  </a:lnTo>
                  <a:lnTo>
                    <a:pt x="6635" y="7173"/>
                  </a:lnTo>
                  <a:lnTo>
                    <a:pt x="6648" y="7007"/>
                  </a:lnTo>
                  <a:lnTo>
                    <a:pt x="6660" y="6840"/>
                  </a:lnTo>
                  <a:lnTo>
                    <a:pt x="6660"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91" name="Google Shape;2291;p44"/>
            <p:cNvSpPr/>
            <p:nvPr/>
          </p:nvSpPr>
          <p:spPr>
            <a:xfrm>
              <a:off x="3669425" y="2834275"/>
              <a:ext cx="246250" cy="188625"/>
            </a:xfrm>
            <a:custGeom>
              <a:avLst/>
              <a:gdLst/>
              <a:ahLst/>
              <a:cxnLst/>
              <a:rect l="l" t="t" r="r" b="b"/>
              <a:pathLst>
                <a:path w="9850" h="7545" extrusionOk="0">
                  <a:moveTo>
                    <a:pt x="0" y="0"/>
                  </a:moveTo>
                  <a:lnTo>
                    <a:pt x="0" y="6648"/>
                  </a:lnTo>
                  <a:lnTo>
                    <a:pt x="13" y="6737"/>
                  </a:lnTo>
                  <a:lnTo>
                    <a:pt x="26" y="6827"/>
                  </a:lnTo>
                  <a:lnTo>
                    <a:pt x="52" y="6917"/>
                  </a:lnTo>
                  <a:lnTo>
                    <a:pt x="77" y="6994"/>
                  </a:lnTo>
                  <a:lnTo>
                    <a:pt x="116" y="7070"/>
                  </a:lnTo>
                  <a:lnTo>
                    <a:pt x="154" y="7147"/>
                  </a:lnTo>
                  <a:lnTo>
                    <a:pt x="205" y="7224"/>
                  </a:lnTo>
                  <a:lnTo>
                    <a:pt x="269" y="7275"/>
                  </a:lnTo>
                  <a:lnTo>
                    <a:pt x="333" y="7339"/>
                  </a:lnTo>
                  <a:lnTo>
                    <a:pt x="397" y="7391"/>
                  </a:lnTo>
                  <a:lnTo>
                    <a:pt x="474" y="7429"/>
                  </a:lnTo>
                  <a:lnTo>
                    <a:pt x="551" y="7467"/>
                  </a:lnTo>
                  <a:lnTo>
                    <a:pt x="628" y="7506"/>
                  </a:lnTo>
                  <a:lnTo>
                    <a:pt x="718" y="7519"/>
                  </a:lnTo>
                  <a:lnTo>
                    <a:pt x="807" y="7531"/>
                  </a:lnTo>
                  <a:lnTo>
                    <a:pt x="897" y="7544"/>
                  </a:lnTo>
                  <a:lnTo>
                    <a:pt x="8966" y="7544"/>
                  </a:lnTo>
                  <a:lnTo>
                    <a:pt x="9056" y="7531"/>
                  </a:lnTo>
                  <a:lnTo>
                    <a:pt x="9145" y="7519"/>
                  </a:lnTo>
                  <a:lnTo>
                    <a:pt x="9222" y="7506"/>
                  </a:lnTo>
                  <a:lnTo>
                    <a:pt x="9312" y="7467"/>
                  </a:lnTo>
                  <a:lnTo>
                    <a:pt x="9389" y="7429"/>
                  </a:lnTo>
                  <a:lnTo>
                    <a:pt x="9465" y="7391"/>
                  </a:lnTo>
                  <a:lnTo>
                    <a:pt x="9529" y="7339"/>
                  </a:lnTo>
                  <a:lnTo>
                    <a:pt x="9593" y="7275"/>
                  </a:lnTo>
                  <a:lnTo>
                    <a:pt x="9645" y="7224"/>
                  </a:lnTo>
                  <a:lnTo>
                    <a:pt x="9696" y="7147"/>
                  </a:lnTo>
                  <a:lnTo>
                    <a:pt x="9747" y="7070"/>
                  </a:lnTo>
                  <a:lnTo>
                    <a:pt x="9786" y="6994"/>
                  </a:lnTo>
                  <a:lnTo>
                    <a:pt x="9811" y="6917"/>
                  </a:lnTo>
                  <a:lnTo>
                    <a:pt x="9837" y="6827"/>
                  </a:lnTo>
                  <a:lnTo>
                    <a:pt x="9850" y="6737"/>
                  </a:lnTo>
                  <a:lnTo>
                    <a:pt x="9850" y="6648"/>
                  </a:lnTo>
                  <a:lnTo>
                    <a:pt x="9850" y="0"/>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2292" name="Google Shape;2292;p44"/>
            <p:cNvSpPr/>
            <p:nvPr/>
          </p:nvSpPr>
          <p:spPr>
            <a:xfrm>
              <a:off x="3522125" y="2312350"/>
              <a:ext cx="548200" cy="548200"/>
            </a:xfrm>
            <a:custGeom>
              <a:avLst/>
              <a:gdLst/>
              <a:ahLst/>
              <a:cxnLst/>
              <a:rect l="l" t="t" r="r" b="b"/>
              <a:pathLst>
                <a:path w="21928" h="21928" extrusionOk="0">
                  <a:moveTo>
                    <a:pt x="10964" y="1"/>
                  </a:moveTo>
                  <a:lnTo>
                    <a:pt x="10401" y="13"/>
                  </a:lnTo>
                  <a:lnTo>
                    <a:pt x="9837" y="52"/>
                  </a:lnTo>
                  <a:lnTo>
                    <a:pt x="9286" y="116"/>
                  </a:lnTo>
                  <a:lnTo>
                    <a:pt x="8749" y="218"/>
                  </a:lnTo>
                  <a:lnTo>
                    <a:pt x="8223" y="334"/>
                  </a:lnTo>
                  <a:lnTo>
                    <a:pt x="7698" y="487"/>
                  </a:lnTo>
                  <a:lnTo>
                    <a:pt x="7186" y="654"/>
                  </a:lnTo>
                  <a:lnTo>
                    <a:pt x="6699" y="859"/>
                  </a:lnTo>
                  <a:lnTo>
                    <a:pt x="6213" y="1076"/>
                  </a:lnTo>
                  <a:lnTo>
                    <a:pt x="5739" y="1320"/>
                  </a:lnTo>
                  <a:lnTo>
                    <a:pt x="5278" y="1576"/>
                  </a:lnTo>
                  <a:lnTo>
                    <a:pt x="4829" y="1871"/>
                  </a:lnTo>
                  <a:lnTo>
                    <a:pt x="4407" y="2178"/>
                  </a:lnTo>
                  <a:lnTo>
                    <a:pt x="3984" y="2498"/>
                  </a:lnTo>
                  <a:lnTo>
                    <a:pt x="3587" y="2844"/>
                  </a:lnTo>
                  <a:lnTo>
                    <a:pt x="3203" y="3203"/>
                  </a:lnTo>
                  <a:lnTo>
                    <a:pt x="2844" y="3587"/>
                  </a:lnTo>
                  <a:lnTo>
                    <a:pt x="2498" y="3984"/>
                  </a:lnTo>
                  <a:lnTo>
                    <a:pt x="2178" y="4394"/>
                  </a:lnTo>
                  <a:lnTo>
                    <a:pt x="1871" y="4829"/>
                  </a:lnTo>
                  <a:lnTo>
                    <a:pt x="1589" y="5277"/>
                  </a:lnTo>
                  <a:lnTo>
                    <a:pt x="1320" y="5738"/>
                  </a:lnTo>
                  <a:lnTo>
                    <a:pt x="1077" y="6200"/>
                  </a:lnTo>
                  <a:lnTo>
                    <a:pt x="859" y="6686"/>
                  </a:lnTo>
                  <a:lnTo>
                    <a:pt x="667" y="7186"/>
                  </a:lnTo>
                  <a:lnTo>
                    <a:pt x="487" y="7698"/>
                  </a:lnTo>
                  <a:lnTo>
                    <a:pt x="347" y="8223"/>
                  </a:lnTo>
                  <a:lnTo>
                    <a:pt x="218" y="8748"/>
                  </a:lnTo>
                  <a:lnTo>
                    <a:pt x="129" y="9286"/>
                  </a:lnTo>
                  <a:lnTo>
                    <a:pt x="52" y="9837"/>
                  </a:lnTo>
                  <a:lnTo>
                    <a:pt x="14" y="10401"/>
                  </a:lnTo>
                  <a:lnTo>
                    <a:pt x="1" y="10964"/>
                  </a:lnTo>
                  <a:lnTo>
                    <a:pt x="14" y="11528"/>
                  </a:lnTo>
                  <a:lnTo>
                    <a:pt x="52" y="12078"/>
                  </a:lnTo>
                  <a:lnTo>
                    <a:pt x="129" y="12629"/>
                  </a:lnTo>
                  <a:lnTo>
                    <a:pt x="218" y="13167"/>
                  </a:lnTo>
                  <a:lnTo>
                    <a:pt x="347" y="13705"/>
                  </a:lnTo>
                  <a:lnTo>
                    <a:pt x="487" y="14217"/>
                  </a:lnTo>
                  <a:lnTo>
                    <a:pt x="667" y="14730"/>
                  </a:lnTo>
                  <a:lnTo>
                    <a:pt x="859" y="15229"/>
                  </a:lnTo>
                  <a:lnTo>
                    <a:pt x="1077" y="15716"/>
                  </a:lnTo>
                  <a:lnTo>
                    <a:pt x="1320" y="16190"/>
                  </a:lnTo>
                  <a:lnTo>
                    <a:pt x="1589" y="16651"/>
                  </a:lnTo>
                  <a:lnTo>
                    <a:pt x="1871" y="17086"/>
                  </a:lnTo>
                  <a:lnTo>
                    <a:pt x="2178" y="17522"/>
                  </a:lnTo>
                  <a:lnTo>
                    <a:pt x="2498" y="17932"/>
                  </a:lnTo>
                  <a:lnTo>
                    <a:pt x="2844" y="18329"/>
                  </a:lnTo>
                  <a:lnTo>
                    <a:pt x="3203" y="18713"/>
                  </a:lnTo>
                  <a:lnTo>
                    <a:pt x="3587" y="19072"/>
                  </a:lnTo>
                  <a:lnTo>
                    <a:pt x="3984" y="19417"/>
                  </a:lnTo>
                  <a:lnTo>
                    <a:pt x="4407" y="19750"/>
                  </a:lnTo>
                  <a:lnTo>
                    <a:pt x="4829" y="20058"/>
                  </a:lnTo>
                  <a:lnTo>
                    <a:pt x="5278" y="20339"/>
                  </a:lnTo>
                  <a:lnTo>
                    <a:pt x="5739" y="20596"/>
                  </a:lnTo>
                  <a:lnTo>
                    <a:pt x="6213" y="20839"/>
                  </a:lnTo>
                  <a:lnTo>
                    <a:pt x="6699" y="21070"/>
                  </a:lnTo>
                  <a:lnTo>
                    <a:pt x="7186" y="21262"/>
                  </a:lnTo>
                  <a:lnTo>
                    <a:pt x="7698" y="21428"/>
                  </a:lnTo>
                  <a:lnTo>
                    <a:pt x="8223" y="21582"/>
                  </a:lnTo>
                  <a:lnTo>
                    <a:pt x="8749" y="21697"/>
                  </a:lnTo>
                  <a:lnTo>
                    <a:pt x="9286" y="21800"/>
                  </a:lnTo>
                  <a:lnTo>
                    <a:pt x="9837" y="21864"/>
                  </a:lnTo>
                  <a:lnTo>
                    <a:pt x="10401" y="21915"/>
                  </a:lnTo>
                  <a:lnTo>
                    <a:pt x="10964" y="21928"/>
                  </a:lnTo>
                  <a:lnTo>
                    <a:pt x="11528" y="21915"/>
                  </a:lnTo>
                  <a:lnTo>
                    <a:pt x="12079" y="21864"/>
                  </a:lnTo>
                  <a:lnTo>
                    <a:pt x="12629" y="21800"/>
                  </a:lnTo>
                  <a:lnTo>
                    <a:pt x="13167" y="21697"/>
                  </a:lnTo>
                  <a:lnTo>
                    <a:pt x="13705" y="21582"/>
                  </a:lnTo>
                  <a:lnTo>
                    <a:pt x="14217" y="21428"/>
                  </a:lnTo>
                  <a:lnTo>
                    <a:pt x="14730" y="21262"/>
                  </a:lnTo>
                  <a:lnTo>
                    <a:pt x="15229" y="21070"/>
                  </a:lnTo>
                  <a:lnTo>
                    <a:pt x="15716" y="20839"/>
                  </a:lnTo>
                  <a:lnTo>
                    <a:pt x="16190" y="20596"/>
                  </a:lnTo>
                  <a:lnTo>
                    <a:pt x="16651" y="20339"/>
                  </a:lnTo>
                  <a:lnTo>
                    <a:pt x="17086" y="20058"/>
                  </a:lnTo>
                  <a:lnTo>
                    <a:pt x="17522" y="19750"/>
                  </a:lnTo>
                  <a:lnTo>
                    <a:pt x="17932" y="19417"/>
                  </a:lnTo>
                  <a:lnTo>
                    <a:pt x="18329" y="19072"/>
                  </a:lnTo>
                  <a:lnTo>
                    <a:pt x="18713" y="18713"/>
                  </a:lnTo>
                  <a:lnTo>
                    <a:pt x="19072" y="18329"/>
                  </a:lnTo>
                  <a:lnTo>
                    <a:pt x="19417" y="17932"/>
                  </a:lnTo>
                  <a:lnTo>
                    <a:pt x="19750" y="17522"/>
                  </a:lnTo>
                  <a:lnTo>
                    <a:pt x="20058" y="17086"/>
                  </a:lnTo>
                  <a:lnTo>
                    <a:pt x="20340" y="16651"/>
                  </a:lnTo>
                  <a:lnTo>
                    <a:pt x="20609" y="16190"/>
                  </a:lnTo>
                  <a:lnTo>
                    <a:pt x="20839" y="15716"/>
                  </a:lnTo>
                  <a:lnTo>
                    <a:pt x="21070" y="15229"/>
                  </a:lnTo>
                  <a:lnTo>
                    <a:pt x="21262" y="14730"/>
                  </a:lnTo>
                  <a:lnTo>
                    <a:pt x="21428" y="14217"/>
                  </a:lnTo>
                  <a:lnTo>
                    <a:pt x="21582" y="13705"/>
                  </a:lnTo>
                  <a:lnTo>
                    <a:pt x="21697" y="13167"/>
                  </a:lnTo>
                  <a:lnTo>
                    <a:pt x="21800" y="12629"/>
                  </a:lnTo>
                  <a:lnTo>
                    <a:pt x="21864" y="12078"/>
                  </a:lnTo>
                  <a:lnTo>
                    <a:pt x="21915" y="11528"/>
                  </a:lnTo>
                  <a:lnTo>
                    <a:pt x="21928" y="10964"/>
                  </a:lnTo>
                  <a:lnTo>
                    <a:pt x="21915" y="10401"/>
                  </a:lnTo>
                  <a:lnTo>
                    <a:pt x="21864" y="9837"/>
                  </a:lnTo>
                  <a:lnTo>
                    <a:pt x="21800" y="9286"/>
                  </a:lnTo>
                  <a:lnTo>
                    <a:pt x="21697" y="8748"/>
                  </a:lnTo>
                  <a:lnTo>
                    <a:pt x="21582" y="8223"/>
                  </a:lnTo>
                  <a:lnTo>
                    <a:pt x="21428" y="7698"/>
                  </a:lnTo>
                  <a:lnTo>
                    <a:pt x="21262" y="7186"/>
                  </a:lnTo>
                  <a:lnTo>
                    <a:pt x="21070" y="6686"/>
                  </a:lnTo>
                  <a:lnTo>
                    <a:pt x="20839" y="6200"/>
                  </a:lnTo>
                  <a:lnTo>
                    <a:pt x="20609" y="5738"/>
                  </a:lnTo>
                  <a:lnTo>
                    <a:pt x="20340" y="5277"/>
                  </a:lnTo>
                  <a:lnTo>
                    <a:pt x="20058" y="4829"/>
                  </a:lnTo>
                  <a:lnTo>
                    <a:pt x="19750" y="4394"/>
                  </a:lnTo>
                  <a:lnTo>
                    <a:pt x="19417" y="3984"/>
                  </a:lnTo>
                  <a:lnTo>
                    <a:pt x="19072" y="3587"/>
                  </a:lnTo>
                  <a:lnTo>
                    <a:pt x="18713" y="3203"/>
                  </a:lnTo>
                  <a:lnTo>
                    <a:pt x="18329" y="2844"/>
                  </a:lnTo>
                  <a:lnTo>
                    <a:pt x="17932" y="2498"/>
                  </a:lnTo>
                  <a:lnTo>
                    <a:pt x="17522" y="2178"/>
                  </a:lnTo>
                  <a:lnTo>
                    <a:pt x="17086" y="1871"/>
                  </a:lnTo>
                  <a:lnTo>
                    <a:pt x="16651" y="1576"/>
                  </a:lnTo>
                  <a:lnTo>
                    <a:pt x="16190" y="1320"/>
                  </a:lnTo>
                  <a:lnTo>
                    <a:pt x="15716" y="1076"/>
                  </a:lnTo>
                  <a:lnTo>
                    <a:pt x="15229" y="859"/>
                  </a:lnTo>
                  <a:lnTo>
                    <a:pt x="14730" y="654"/>
                  </a:lnTo>
                  <a:lnTo>
                    <a:pt x="14217" y="487"/>
                  </a:lnTo>
                  <a:lnTo>
                    <a:pt x="13705" y="334"/>
                  </a:lnTo>
                  <a:lnTo>
                    <a:pt x="13167" y="218"/>
                  </a:lnTo>
                  <a:lnTo>
                    <a:pt x="12629" y="116"/>
                  </a:lnTo>
                  <a:lnTo>
                    <a:pt x="12079" y="52"/>
                  </a:lnTo>
                  <a:lnTo>
                    <a:pt x="11528" y="13"/>
                  </a:lnTo>
                  <a:lnTo>
                    <a:pt x="10964" y="1"/>
                  </a:lnTo>
                  <a:close/>
                </a:path>
              </a:pathLst>
            </a:custGeom>
            <a:solidFill>
              <a:srgbClr val="FAFF66"/>
            </a:solidFill>
            <a:ln>
              <a:noFill/>
            </a:ln>
          </p:spPr>
          <p:txBody>
            <a:bodyPr spcFirstLastPara="1" wrap="square" lIns="121900" tIns="121900" rIns="121900" bIns="121900" anchor="ctr" anchorCtr="0">
              <a:noAutofit/>
            </a:bodyPr>
            <a:lstStyle/>
            <a:p>
              <a:endParaRPr sz="2400"/>
            </a:p>
          </p:txBody>
        </p:sp>
        <p:sp>
          <p:nvSpPr>
            <p:cNvPr id="2293" name="Google Shape;2293;p44"/>
            <p:cNvSpPr/>
            <p:nvPr/>
          </p:nvSpPr>
          <p:spPr>
            <a:xfrm>
              <a:off x="3652775" y="2882300"/>
              <a:ext cx="279875" cy="36200"/>
            </a:xfrm>
            <a:custGeom>
              <a:avLst/>
              <a:gdLst/>
              <a:ahLst/>
              <a:cxnLst/>
              <a:rect l="l" t="t" r="r" b="b"/>
              <a:pathLst>
                <a:path w="11195" h="1448" extrusionOk="0">
                  <a:moveTo>
                    <a:pt x="730" y="1"/>
                  </a:moveTo>
                  <a:lnTo>
                    <a:pt x="577" y="13"/>
                  </a:lnTo>
                  <a:lnTo>
                    <a:pt x="449" y="65"/>
                  </a:lnTo>
                  <a:lnTo>
                    <a:pt x="321" y="129"/>
                  </a:lnTo>
                  <a:lnTo>
                    <a:pt x="218" y="218"/>
                  </a:lnTo>
                  <a:lnTo>
                    <a:pt x="128" y="321"/>
                  </a:lnTo>
                  <a:lnTo>
                    <a:pt x="64" y="449"/>
                  </a:lnTo>
                  <a:lnTo>
                    <a:pt x="13" y="577"/>
                  </a:lnTo>
                  <a:lnTo>
                    <a:pt x="0" y="718"/>
                  </a:lnTo>
                  <a:lnTo>
                    <a:pt x="13" y="872"/>
                  </a:lnTo>
                  <a:lnTo>
                    <a:pt x="64" y="1000"/>
                  </a:lnTo>
                  <a:lnTo>
                    <a:pt x="128" y="1128"/>
                  </a:lnTo>
                  <a:lnTo>
                    <a:pt x="218" y="1230"/>
                  </a:lnTo>
                  <a:lnTo>
                    <a:pt x="321" y="1320"/>
                  </a:lnTo>
                  <a:lnTo>
                    <a:pt x="449" y="1384"/>
                  </a:lnTo>
                  <a:lnTo>
                    <a:pt x="577" y="1435"/>
                  </a:lnTo>
                  <a:lnTo>
                    <a:pt x="730" y="1448"/>
                  </a:lnTo>
                  <a:lnTo>
                    <a:pt x="10464" y="1448"/>
                  </a:lnTo>
                  <a:lnTo>
                    <a:pt x="10605" y="1435"/>
                  </a:lnTo>
                  <a:lnTo>
                    <a:pt x="10746" y="1384"/>
                  </a:lnTo>
                  <a:lnTo>
                    <a:pt x="10874" y="1320"/>
                  </a:lnTo>
                  <a:lnTo>
                    <a:pt x="10977" y="1230"/>
                  </a:lnTo>
                  <a:lnTo>
                    <a:pt x="11066" y="1128"/>
                  </a:lnTo>
                  <a:lnTo>
                    <a:pt x="11130" y="1000"/>
                  </a:lnTo>
                  <a:lnTo>
                    <a:pt x="11169" y="872"/>
                  </a:lnTo>
                  <a:lnTo>
                    <a:pt x="11194" y="718"/>
                  </a:lnTo>
                  <a:lnTo>
                    <a:pt x="11169" y="577"/>
                  </a:lnTo>
                  <a:lnTo>
                    <a:pt x="11130" y="449"/>
                  </a:lnTo>
                  <a:lnTo>
                    <a:pt x="11066" y="321"/>
                  </a:lnTo>
                  <a:lnTo>
                    <a:pt x="10977" y="218"/>
                  </a:lnTo>
                  <a:lnTo>
                    <a:pt x="10874" y="129"/>
                  </a:lnTo>
                  <a:lnTo>
                    <a:pt x="10746" y="65"/>
                  </a:lnTo>
                  <a:lnTo>
                    <a:pt x="10605" y="13"/>
                  </a:lnTo>
                  <a:lnTo>
                    <a:pt x="10464" y="1"/>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294" name="Google Shape;2294;p44"/>
            <p:cNvSpPr/>
            <p:nvPr/>
          </p:nvSpPr>
          <p:spPr>
            <a:xfrm>
              <a:off x="3652775" y="2949550"/>
              <a:ext cx="279875" cy="36200"/>
            </a:xfrm>
            <a:custGeom>
              <a:avLst/>
              <a:gdLst/>
              <a:ahLst/>
              <a:cxnLst/>
              <a:rect l="l" t="t" r="r" b="b"/>
              <a:pathLst>
                <a:path w="11195" h="1448" extrusionOk="0">
                  <a:moveTo>
                    <a:pt x="730" y="0"/>
                  </a:moveTo>
                  <a:lnTo>
                    <a:pt x="577" y="13"/>
                  </a:lnTo>
                  <a:lnTo>
                    <a:pt x="449" y="52"/>
                  </a:lnTo>
                  <a:lnTo>
                    <a:pt x="321" y="128"/>
                  </a:lnTo>
                  <a:lnTo>
                    <a:pt x="218" y="218"/>
                  </a:lnTo>
                  <a:lnTo>
                    <a:pt x="128" y="320"/>
                  </a:lnTo>
                  <a:lnTo>
                    <a:pt x="64" y="436"/>
                  </a:lnTo>
                  <a:lnTo>
                    <a:pt x="13" y="577"/>
                  </a:lnTo>
                  <a:lnTo>
                    <a:pt x="0" y="718"/>
                  </a:lnTo>
                  <a:lnTo>
                    <a:pt x="13" y="871"/>
                  </a:lnTo>
                  <a:lnTo>
                    <a:pt x="64" y="999"/>
                  </a:lnTo>
                  <a:lnTo>
                    <a:pt x="128" y="1127"/>
                  </a:lnTo>
                  <a:lnTo>
                    <a:pt x="218" y="1230"/>
                  </a:lnTo>
                  <a:lnTo>
                    <a:pt x="321" y="1319"/>
                  </a:lnTo>
                  <a:lnTo>
                    <a:pt x="449" y="1384"/>
                  </a:lnTo>
                  <a:lnTo>
                    <a:pt x="577" y="1435"/>
                  </a:lnTo>
                  <a:lnTo>
                    <a:pt x="730" y="1448"/>
                  </a:lnTo>
                  <a:lnTo>
                    <a:pt x="10464" y="1448"/>
                  </a:lnTo>
                  <a:lnTo>
                    <a:pt x="10605" y="1435"/>
                  </a:lnTo>
                  <a:lnTo>
                    <a:pt x="10746" y="1384"/>
                  </a:lnTo>
                  <a:lnTo>
                    <a:pt x="10874" y="1319"/>
                  </a:lnTo>
                  <a:lnTo>
                    <a:pt x="10977" y="1230"/>
                  </a:lnTo>
                  <a:lnTo>
                    <a:pt x="11066" y="1127"/>
                  </a:lnTo>
                  <a:lnTo>
                    <a:pt x="11130" y="999"/>
                  </a:lnTo>
                  <a:lnTo>
                    <a:pt x="11169" y="871"/>
                  </a:lnTo>
                  <a:lnTo>
                    <a:pt x="11194" y="718"/>
                  </a:lnTo>
                  <a:lnTo>
                    <a:pt x="11169" y="577"/>
                  </a:lnTo>
                  <a:lnTo>
                    <a:pt x="11130" y="436"/>
                  </a:lnTo>
                  <a:lnTo>
                    <a:pt x="11066" y="320"/>
                  </a:lnTo>
                  <a:lnTo>
                    <a:pt x="10977" y="218"/>
                  </a:lnTo>
                  <a:lnTo>
                    <a:pt x="10874" y="128"/>
                  </a:lnTo>
                  <a:lnTo>
                    <a:pt x="10746" y="52"/>
                  </a:lnTo>
                  <a:lnTo>
                    <a:pt x="10605" y="13"/>
                  </a:lnTo>
                  <a:lnTo>
                    <a:pt x="10464" y="0"/>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295" name="Google Shape;2295;p44"/>
            <p:cNvSpPr/>
            <p:nvPr/>
          </p:nvSpPr>
          <p:spPr>
            <a:xfrm>
              <a:off x="3678075" y="2576200"/>
              <a:ext cx="229275" cy="270275"/>
            </a:xfrm>
            <a:custGeom>
              <a:avLst/>
              <a:gdLst/>
              <a:ahLst/>
              <a:cxnLst/>
              <a:rect l="l" t="t" r="r" b="b"/>
              <a:pathLst>
                <a:path w="9171" h="10811" extrusionOk="0">
                  <a:moveTo>
                    <a:pt x="487" y="0"/>
                  </a:moveTo>
                  <a:lnTo>
                    <a:pt x="384" y="13"/>
                  </a:lnTo>
                  <a:lnTo>
                    <a:pt x="295" y="39"/>
                  </a:lnTo>
                  <a:lnTo>
                    <a:pt x="205" y="90"/>
                  </a:lnTo>
                  <a:lnTo>
                    <a:pt x="141" y="141"/>
                  </a:lnTo>
                  <a:lnTo>
                    <a:pt x="77" y="218"/>
                  </a:lnTo>
                  <a:lnTo>
                    <a:pt x="39" y="295"/>
                  </a:lnTo>
                  <a:lnTo>
                    <a:pt x="0" y="385"/>
                  </a:lnTo>
                  <a:lnTo>
                    <a:pt x="0" y="487"/>
                  </a:lnTo>
                  <a:lnTo>
                    <a:pt x="0" y="10298"/>
                  </a:lnTo>
                  <a:lnTo>
                    <a:pt x="474" y="10516"/>
                  </a:lnTo>
                  <a:lnTo>
                    <a:pt x="961" y="10708"/>
                  </a:lnTo>
                  <a:lnTo>
                    <a:pt x="961" y="974"/>
                  </a:lnTo>
                  <a:lnTo>
                    <a:pt x="2485" y="974"/>
                  </a:lnTo>
                  <a:lnTo>
                    <a:pt x="2844" y="1499"/>
                  </a:lnTo>
                  <a:lnTo>
                    <a:pt x="3010" y="1717"/>
                  </a:lnTo>
                  <a:lnTo>
                    <a:pt x="3202" y="1921"/>
                  </a:lnTo>
                  <a:lnTo>
                    <a:pt x="3305" y="2011"/>
                  </a:lnTo>
                  <a:lnTo>
                    <a:pt x="3407" y="2088"/>
                  </a:lnTo>
                  <a:lnTo>
                    <a:pt x="3510" y="2165"/>
                  </a:lnTo>
                  <a:lnTo>
                    <a:pt x="3612" y="2229"/>
                  </a:lnTo>
                  <a:lnTo>
                    <a:pt x="3727" y="2293"/>
                  </a:lnTo>
                  <a:lnTo>
                    <a:pt x="3843" y="2344"/>
                  </a:lnTo>
                  <a:lnTo>
                    <a:pt x="3958" y="2383"/>
                  </a:lnTo>
                  <a:lnTo>
                    <a:pt x="4086" y="2421"/>
                  </a:lnTo>
                  <a:lnTo>
                    <a:pt x="4201" y="2447"/>
                  </a:lnTo>
                  <a:lnTo>
                    <a:pt x="4329" y="2472"/>
                  </a:lnTo>
                  <a:lnTo>
                    <a:pt x="4457" y="2485"/>
                  </a:lnTo>
                  <a:lnTo>
                    <a:pt x="4713" y="2485"/>
                  </a:lnTo>
                  <a:lnTo>
                    <a:pt x="4842" y="2472"/>
                  </a:lnTo>
                  <a:lnTo>
                    <a:pt x="4957" y="2447"/>
                  </a:lnTo>
                  <a:lnTo>
                    <a:pt x="5085" y="2421"/>
                  </a:lnTo>
                  <a:lnTo>
                    <a:pt x="5200" y="2383"/>
                  </a:lnTo>
                  <a:lnTo>
                    <a:pt x="5315" y="2344"/>
                  </a:lnTo>
                  <a:lnTo>
                    <a:pt x="5431" y="2293"/>
                  </a:lnTo>
                  <a:lnTo>
                    <a:pt x="5546" y="2229"/>
                  </a:lnTo>
                  <a:lnTo>
                    <a:pt x="5661" y="2165"/>
                  </a:lnTo>
                  <a:lnTo>
                    <a:pt x="5764" y="2088"/>
                  </a:lnTo>
                  <a:lnTo>
                    <a:pt x="5866" y="2011"/>
                  </a:lnTo>
                  <a:lnTo>
                    <a:pt x="5969" y="1921"/>
                  </a:lnTo>
                  <a:lnTo>
                    <a:pt x="6148" y="1717"/>
                  </a:lnTo>
                  <a:lnTo>
                    <a:pt x="6327" y="1499"/>
                  </a:lnTo>
                  <a:lnTo>
                    <a:pt x="6673" y="974"/>
                  </a:lnTo>
                  <a:lnTo>
                    <a:pt x="8197" y="974"/>
                  </a:lnTo>
                  <a:lnTo>
                    <a:pt x="8197" y="10810"/>
                  </a:lnTo>
                  <a:lnTo>
                    <a:pt x="8697" y="10631"/>
                  </a:lnTo>
                  <a:lnTo>
                    <a:pt x="9171" y="10426"/>
                  </a:lnTo>
                  <a:lnTo>
                    <a:pt x="9171" y="487"/>
                  </a:lnTo>
                  <a:lnTo>
                    <a:pt x="9158" y="385"/>
                  </a:lnTo>
                  <a:lnTo>
                    <a:pt x="9132" y="295"/>
                  </a:lnTo>
                  <a:lnTo>
                    <a:pt x="9094" y="218"/>
                  </a:lnTo>
                  <a:lnTo>
                    <a:pt x="9030" y="141"/>
                  </a:lnTo>
                  <a:lnTo>
                    <a:pt x="8953" y="90"/>
                  </a:lnTo>
                  <a:lnTo>
                    <a:pt x="8876" y="39"/>
                  </a:lnTo>
                  <a:lnTo>
                    <a:pt x="8786" y="13"/>
                  </a:lnTo>
                  <a:lnTo>
                    <a:pt x="8684" y="0"/>
                  </a:lnTo>
                  <a:lnTo>
                    <a:pt x="6417" y="0"/>
                  </a:lnTo>
                  <a:lnTo>
                    <a:pt x="6302" y="13"/>
                  </a:lnTo>
                  <a:lnTo>
                    <a:pt x="6199" y="51"/>
                  </a:lnTo>
                  <a:lnTo>
                    <a:pt x="6097" y="128"/>
                  </a:lnTo>
                  <a:lnTo>
                    <a:pt x="6020" y="218"/>
                  </a:lnTo>
                  <a:lnTo>
                    <a:pt x="5520" y="948"/>
                  </a:lnTo>
                  <a:lnTo>
                    <a:pt x="5418" y="1076"/>
                  </a:lnTo>
                  <a:lnTo>
                    <a:pt x="5315" y="1191"/>
                  </a:lnTo>
                  <a:lnTo>
                    <a:pt x="5200" y="1281"/>
                  </a:lnTo>
                  <a:lnTo>
                    <a:pt x="5085" y="1358"/>
                  </a:lnTo>
                  <a:lnTo>
                    <a:pt x="4970" y="1422"/>
                  </a:lnTo>
                  <a:lnTo>
                    <a:pt x="4842" y="1460"/>
                  </a:lnTo>
                  <a:lnTo>
                    <a:pt x="4713" y="1486"/>
                  </a:lnTo>
                  <a:lnTo>
                    <a:pt x="4585" y="1499"/>
                  </a:lnTo>
                  <a:lnTo>
                    <a:pt x="4457" y="1486"/>
                  </a:lnTo>
                  <a:lnTo>
                    <a:pt x="4329" y="1460"/>
                  </a:lnTo>
                  <a:lnTo>
                    <a:pt x="4201" y="1422"/>
                  </a:lnTo>
                  <a:lnTo>
                    <a:pt x="4073" y="1358"/>
                  </a:lnTo>
                  <a:lnTo>
                    <a:pt x="3958" y="1281"/>
                  </a:lnTo>
                  <a:lnTo>
                    <a:pt x="3855" y="1191"/>
                  </a:lnTo>
                  <a:lnTo>
                    <a:pt x="3740" y="1076"/>
                  </a:lnTo>
                  <a:lnTo>
                    <a:pt x="3650" y="948"/>
                  </a:lnTo>
                  <a:lnTo>
                    <a:pt x="3151" y="218"/>
                  </a:lnTo>
                  <a:lnTo>
                    <a:pt x="3074" y="128"/>
                  </a:lnTo>
                  <a:lnTo>
                    <a:pt x="2972" y="51"/>
                  </a:lnTo>
                  <a:lnTo>
                    <a:pt x="2869" y="13"/>
                  </a:lnTo>
                  <a:lnTo>
                    <a:pt x="2741"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296" name="Google Shape;2296;p44"/>
            <p:cNvSpPr/>
            <p:nvPr/>
          </p:nvSpPr>
          <p:spPr>
            <a:xfrm>
              <a:off x="4134025" y="2120225"/>
              <a:ext cx="60875" cy="60550"/>
            </a:xfrm>
            <a:custGeom>
              <a:avLst/>
              <a:gdLst/>
              <a:ahLst/>
              <a:cxnLst/>
              <a:rect l="l" t="t" r="r" b="b"/>
              <a:pathLst>
                <a:path w="2435" h="2422" extrusionOk="0">
                  <a:moveTo>
                    <a:pt x="1089" y="1"/>
                  </a:moveTo>
                  <a:lnTo>
                    <a:pt x="974" y="26"/>
                  </a:lnTo>
                  <a:lnTo>
                    <a:pt x="859" y="52"/>
                  </a:lnTo>
                  <a:lnTo>
                    <a:pt x="743" y="90"/>
                  </a:lnTo>
                  <a:lnTo>
                    <a:pt x="641" y="142"/>
                  </a:lnTo>
                  <a:lnTo>
                    <a:pt x="538" y="206"/>
                  </a:lnTo>
                  <a:lnTo>
                    <a:pt x="449" y="270"/>
                  </a:lnTo>
                  <a:lnTo>
                    <a:pt x="359" y="359"/>
                  </a:lnTo>
                  <a:lnTo>
                    <a:pt x="282" y="436"/>
                  </a:lnTo>
                  <a:lnTo>
                    <a:pt x="218" y="539"/>
                  </a:lnTo>
                  <a:lnTo>
                    <a:pt x="154" y="628"/>
                  </a:lnTo>
                  <a:lnTo>
                    <a:pt x="103" y="744"/>
                  </a:lnTo>
                  <a:lnTo>
                    <a:pt x="65" y="846"/>
                  </a:lnTo>
                  <a:lnTo>
                    <a:pt x="26" y="974"/>
                  </a:lnTo>
                  <a:lnTo>
                    <a:pt x="13" y="1089"/>
                  </a:lnTo>
                  <a:lnTo>
                    <a:pt x="1" y="1218"/>
                  </a:lnTo>
                  <a:lnTo>
                    <a:pt x="13" y="1333"/>
                  </a:lnTo>
                  <a:lnTo>
                    <a:pt x="26" y="1461"/>
                  </a:lnTo>
                  <a:lnTo>
                    <a:pt x="65" y="1576"/>
                  </a:lnTo>
                  <a:lnTo>
                    <a:pt x="103" y="1691"/>
                  </a:lnTo>
                  <a:lnTo>
                    <a:pt x="154" y="1794"/>
                  </a:lnTo>
                  <a:lnTo>
                    <a:pt x="218" y="1896"/>
                  </a:lnTo>
                  <a:lnTo>
                    <a:pt x="282" y="1986"/>
                  </a:lnTo>
                  <a:lnTo>
                    <a:pt x="359" y="2076"/>
                  </a:lnTo>
                  <a:lnTo>
                    <a:pt x="449" y="2153"/>
                  </a:lnTo>
                  <a:lnTo>
                    <a:pt x="538" y="2217"/>
                  </a:lnTo>
                  <a:lnTo>
                    <a:pt x="641" y="2281"/>
                  </a:lnTo>
                  <a:lnTo>
                    <a:pt x="743" y="2332"/>
                  </a:lnTo>
                  <a:lnTo>
                    <a:pt x="859" y="2370"/>
                  </a:lnTo>
                  <a:lnTo>
                    <a:pt x="974" y="2396"/>
                  </a:lnTo>
                  <a:lnTo>
                    <a:pt x="1089" y="2422"/>
                  </a:lnTo>
                  <a:lnTo>
                    <a:pt x="1345" y="2422"/>
                  </a:lnTo>
                  <a:lnTo>
                    <a:pt x="1461" y="2396"/>
                  </a:lnTo>
                  <a:lnTo>
                    <a:pt x="1576" y="2370"/>
                  </a:lnTo>
                  <a:lnTo>
                    <a:pt x="1691" y="2332"/>
                  </a:lnTo>
                  <a:lnTo>
                    <a:pt x="1794" y="2281"/>
                  </a:lnTo>
                  <a:lnTo>
                    <a:pt x="1896" y="2217"/>
                  </a:lnTo>
                  <a:lnTo>
                    <a:pt x="1986" y="2153"/>
                  </a:lnTo>
                  <a:lnTo>
                    <a:pt x="2075" y="2076"/>
                  </a:lnTo>
                  <a:lnTo>
                    <a:pt x="2152" y="1986"/>
                  </a:lnTo>
                  <a:lnTo>
                    <a:pt x="2229" y="1896"/>
                  </a:lnTo>
                  <a:lnTo>
                    <a:pt x="2280" y="1794"/>
                  </a:lnTo>
                  <a:lnTo>
                    <a:pt x="2332" y="1691"/>
                  </a:lnTo>
                  <a:lnTo>
                    <a:pt x="2383" y="1576"/>
                  </a:lnTo>
                  <a:lnTo>
                    <a:pt x="2408" y="1461"/>
                  </a:lnTo>
                  <a:lnTo>
                    <a:pt x="2421" y="1333"/>
                  </a:lnTo>
                  <a:lnTo>
                    <a:pt x="2434" y="1218"/>
                  </a:lnTo>
                  <a:lnTo>
                    <a:pt x="2421" y="1089"/>
                  </a:lnTo>
                  <a:lnTo>
                    <a:pt x="2408" y="974"/>
                  </a:lnTo>
                  <a:lnTo>
                    <a:pt x="2383" y="846"/>
                  </a:lnTo>
                  <a:lnTo>
                    <a:pt x="2332" y="744"/>
                  </a:lnTo>
                  <a:lnTo>
                    <a:pt x="2280" y="628"/>
                  </a:lnTo>
                  <a:lnTo>
                    <a:pt x="2229" y="539"/>
                  </a:lnTo>
                  <a:lnTo>
                    <a:pt x="2152" y="436"/>
                  </a:lnTo>
                  <a:lnTo>
                    <a:pt x="2075" y="359"/>
                  </a:lnTo>
                  <a:lnTo>
                    <a:pt x="1986" y="270"/>
                  </a:lnTo>
                  <a:lnTo>
                    <a:pt x="1896" y="206"/>
                  </a:lnTo>
                  <a:lnTo>
                    <a:pt x="1794" y="142"/>
                  </a:lnTo>
                  <a:lnTo>
                    <a:pt x="1691" y="90"/>
                  </a:lnTo>
                  <a:lnTo>
                    <a:pt x="1576" y="52"/>
                  </a:lnTo>
                  <a:lnTo>
                    <a:pt x="1461" y="26"/>
                  </a:lnTo>
                  <a:lnTo>
                    <a:pt x="1345" y="1"/>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297" name="Google Shape;2297;p44"/>
            <p:cNvSpPr/>
            <p:nvPr/>
          </p:nvSpPr>
          <p:spPr>
            <a:xfrm>
              <a:off x="4114500" y="2301150"/>
              <a:ext cx="60850" cy="60850"/>
            </a:xfrm>
            <a:custGeom>
              <a:avLst/>
              <a:gdLst/>
              <a:ahLst/>
              <a:cxnLst/>
              <a:rect l="l" t="t" r="r" b="b"/>
              <a:pathLst>
                <a:path w="2434" h="2434" extrusionOk="0">
                  <a:moveTo>
                    <a:pt x="1217" y="0"/>
                  </a:moveTo>
                  <a:lnTo>
                    <a:pt x="1102" y="13"/>
                  </a:lnTo>
                  <a:lnTo>
                    <a:pt x="974" y="26"/>
                  </a:lnTo>
                  <a:lnTo>
                    <a:pt x="858" y="52"/>
                  </a:lnTo>
                  <a:lnTo>
                    <a:pt x="743" y="103"/>
                  </a:lnTo>
                  <a:lnTo>
                    <a:pt x="641" y="154"/>
                  </a:lnTo>
                  <a:lnTo>
                    <a:pt x="538" y="205"/>
                  </a:lnTo>
                  <a:lnTo>
                    <a:pt x="449" y="282"/>
                  </a:lnTo>
                  <a:lnTo>
                    <a:pt x="359" y="359"/>
                  </a:lnTo>
                  <a:lnTo>
                    <a:pt x="282" y="449"/>
                  </a:lnTo>
                  <a:lnTo>
                    <a:pt x="218" y="538"/>
                  </a:lnTo>
                  <a:lnTo>
                    <a:pt x="154" y="641"/>
                  </a:lnTo>
                  <a:lnTo>
                    <a:pt x="103" y="743"/>
                  </a:lnTo>
                  <a:lnTo>
                    <a:pt x="64" y="858"/>
                  </a:lnTo>
                  <a:lnTo>
                    <a:pt x="26" y="974"/>
                  </a:lnTo>
                  <a:lnTo>
                    <a:pt x="13" y="1089"/>
                  </a:lnTo>
                  <a:lnTo>
                    <a:pt x="0" y="1217"/>
                  </a:lnTo>
                  <a:lnTo>
                    <a:pt x="13" y="1345"/>
                  </a:lnTo>
                  <a:lnTo>
                    <a:pt x="26" y="1460"/>
                  </a:lnTo>
                  <a:lnTo>
                    <a:pt x="64" y="1576"/>
                  </a:lnTo>
                  <a:lnTo>
                    <a:pt x="103" y="1691"/>
                  </a:lnTo>
                  <a:lnTo>
                    <a:pt x="154" y="1793"/>
                  </a:lnTo>
                  <a:lnTo>
                    <a:pt x="218" y="1896"/>
                  </a:lnTo>
                  <a:lnTo>
                    <a:pt x="282" y="1986"/>
                  </a:lnTo>
                  <a:lnTo>
                    <a:pt x="359" y="2075"/>
                  </a:lnTo>
                  <a:lnTo>
                    <a:pt x="449" y="2152"/>
                  </a:lnTo>
                  <a:lnTo>
                    <a:pt x="538" y="2229"/>
                  </a:lnTo>
                  <a:lnTo>
                    <a:pt x="641" y="2280"/>
                  </a:lnTo>
                  <a:lnTo>
                    <a:pt x="743" y="2331"/>
                  </a:lnTo>
                  <a:lnTo>
                    <a:pt x="858" y="2370"/>
                  </a:lnTo>
                  <a:lnTo>
                    <a:pt x="974" y="2408"/>
                  </a:lnTo>
                  <a:lnTo>
                    <a:pt x="1102" y="2421"/>
                  </a:lnTo>
                  <a:lnTo>
                    <a:pt x="1217" y="2434"/>
                  </a:lnTo>
                  <a:lnTo>
                    <a:pt x="1345" y="2421"/>
                  </a:lnTo>
                  <a:lnTo>
                    <a:pt x="1460" y="2408"/>
                  </a:lnTo>
                  <a:lnTo>
                    <a:pt x="1576" y="2370"/>
                  </a:lnTo>
                  <a:lnTo>
                    <a:pt x="1691" y="2331"/>
                  </a:lnTo>
                  <a:lnTo>
                    <a:pt x="1793" y="2280"/>
                  </a:lnTo>
                  <a:lnTo>
                    <a:pt x="1896" y="2229"/>
                  </a:lnTo>
                  <a:lnTo>
                    <a:pt x="1998" y="2152"/>
                  </a:lnTo>
                  <a:lnTo>
                    <a:pt x="2075" y="2075"/>
                  </a:lnTo>
                  <a:lnTo>
                    <a:pt x="2152" y="1986"/>
                  </a:lnTo>
                  <a:lnTo>
                    <a:pt x="2229" y="1896"/>
                  </a:lnTo>
                  <a:lnTo>
                    <a:pt x="2293" y="1793"/>
                  </a:lnTo>
                  <a:lnTo>
                    <a:pt x="2344" y="1691"/>
                  </a:lnTo>
                  <a:lnTo>
                    <a:pt x="2383" y="1576"/>
                  </a:lnTo>
                  <a:lnTo>
                    <a:pt x="2408" y="1460"/>
                  </a:lnTo>
                  <a:lnTo>
                    <a:pt x="2434" y="1345"/>
                  </a:lnTo>
                  <a:lnTo>
                    <a:pt x="2434" y="1217"/>
                  </a:lnTo>
                  <a:lnTo>
                    <a:pt x="2434" y="1089"/>
                  </a:lnTo>
                  <a:lnTo>
                    <a:pt x="2408" y="974"/>
                  </a:lnTo>
                  <a:lnTo>
                    <a:pt x="2383" y="858"/>
                  </a:lnTo>
                  <a:lnTo>
                    <a:pt x="2344" y="743"/>
                  </a:lnTo>
                  <a:lnTo>
                    <a:pt x="2293" y="641"/>
                  </a:lnTo>
                  <a:lnTo>
                    <a:pt x="2229" y="538"/>
                  </a:lnTo>
                  <a:lnTo>
                    <a:pt x="2152" y="449"/>
                  </a:lnTo>
                  <a:lnTo>
                    <a:pt x="2075" y="359"/>
                  </a:lnTo>
                  <a:lnTo>
                    <a:pt x="1998" y="282"/>
                  </a:lnTo>
                  <a:lnTo>
                    <a:pt x="1896" y="205"/>
                  </a:lnTo>
                  <a:lnTo>
                    <a:pt x="1793" y="154"/>
                  </a:lnTo>
                  <a:lnTo>
                    <a:pt x="1691" y="103"/>
                  </a:lnTo>
                  <a:lnTo>
                    <a:pt x="1576" y="52"/>
                  </a:lnTo>
                  <a:lnTo>
                    <a:pt x="1460" y="26"/>
                  </a:lnTo>
                  <a:lnTo>
                    <a:pt x="1345" y="13"/>
                  </a:lnTo>
                  <a:lnTo>
                    <a:pt x="1217" y="0"/>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298" name="Google Shape;2298;p44"/>
            <p:cNvSpPr/>
            <p:nvPr/>
          </p:nvSpPr>
          <p:spPr>
            <a:xfrm>
              <a:off x="3768675" y="2134000"/>
              <a:ext cx="60875" cy="60875"/>
            </a:xfrm>
            <a:custGeom>
              <a:avLst/>
              <a:gdLst/>
              <a:ahLst/>
              <a:cxnLst/>
              <a:rect l="l" t="t" r="r" b="b"/>
              <a:pathLst>
                <a:path w="2435" h="2435" extrusionOk="0">
                  <a:moveTo>
                    <a:pt x="1218" y="1"/>
                  </a:moveTo>
                  <a:lnTo>
                    <a:pt x="1089" y="13"/>
                  </a:lnTo>
                  <a:lnTo>
                    <a:pt x="974" y="26"/>
                  </a:lnTo>
                  <a:lnTo>
                    <a:pt x="859" y="65"/>
                  </a:lnTo>
                  <a:lnTo>
                    <a:pt x="744" y="103"/>
                  </a:lnTo>
                  <a:lnTo>
                    <a:pt x="641" y="154"/>
                  </a:lnTo>
                  <a:lnTo>
                    <a:pt x="539" y="218"/>
                  </a:lnTo>
                  <a:lnTo>
                    <a:pt x="436" y="282"/>
                  </a:lnTo>
                  <a:lnTo>
                    <a:pt x="359" y="359"/>
                  </a:lnTo>
                  <a:lnTo>
                    <a:pt x="283" y="449"/>
                  </a:lnTo>
                  <a:lnTo>
                    <a:pt x="206" y="538"/>
                  </a:lnTo>
                  <a:lnTo>
                    <a:pt x="142" y="641"/>
                  </a:lnTo>
                  <a:lnTo>
                    <a:pt x="90" y="743"/>
                  </a:lnTo>
                  <a:lnTo>
                    <a:pt x="52" y="859"/>
                  </a:lnTo>
                  <a:lnTo>
                    <a:pt x="26" y="974"/>
                  </a:lnTo>
                  <a:lnTo>
                    <a:pt x="1" y="1089"/>
                  </a:lnTo>
                  <a:lnTo>
                    <a:pt x="1" y="1217"/>
                  </a:lnTo>
                  <a:lnTo>
                    <a:pt x="1" y="1345"/>
                  </a:lnTo>
                  <a:lnTo>
                    <a:pt x="26" y="1461"/>
                  </a:lnTo>
                  <a:lnTo>
                    <a:pt x="52" y="1576"/>
                  </a:lnTo>
                  <a:lnTo>
                    <a:pt x="90" y="1691"/>
                  </a:lnTo>
                  <a:lnTo>
                    <a:pt x="142" y="1794"/>
                  </a:lnTo>
                  <a:lnTo>
                    <a:pt x="206" y="1896"/>
                  </a:lnTo>
                  <a:lnTo>
                    <a:pt x="283" y="1986"/>
                  </a:lnTo>
                  <a:lnTo>
                    <a:pt x="359" y="2075"/>
                  </a:lnTo>
                  <a:lnTo>
                    <a:pt x="436" y="2152"/>
                  </a:lnTo>
                  <a:lnTo>
                    <a:pt x="539" y="2229"/>
                  </a:lnTo>
                  <a:lnTo>
                    <a:pt x="641" y="2280"/>
                  </a:lnTo>
                  <a:lnTo>
                    <a:pt x="744" y="2332"/>
                  </a:lnTo>
                  <a:lnTo>
                    <a:pt x="859" y="2383"/>
                  </a:lnTo>
                  <a:lnTo>
                    <a:pt x="974" y="2408"/>
                  </a:lnTo>
                  <a:lnTo>
                    <a:pt x="1089" y="2421"/>
                  </a:lnTo>
                  <a:lnTo>
                    <a:pt x="1218" y="2434"/>
                  </a:lnTo>
                  <a:lnTo>
                    <a:pt x="1333" y="2421"/>
                  </a:lnTo>
                  <a:lnTo>
                    <a:pt x="1461" y="2408"/>
                  </a:lnTo>
                  <a:lnTo>
                    <a:pt x="1576" y="2383"/>
                  </a:lnTo>
                  <a:lnTo>
                    <a:pt x="1691" y="2332"/>
                  </a:lnTo>
                  <a:lnTo>
                    <a:pt x="1794" y="2280"/>
                  </a:lnTo>
                  <a:lnTo>
                    <a:pt x="1896" y="2229"/>
                  </a:lnTo>
                  <a:lnTo>
                    <a:pt x="1986" y="2152"/>
                  </a:lnTo>
                  <a:lnTo>
                    <a:pt x="2076" y="2075"/>
                  </a:lnTo>
                  <a:lnTo>
                    <a:pt x="2153" y="1986"/>
                  </a:lnTo>
                  <a:lnTo>
                    <a:pt x="2217" y="1896"/>
                  </a:lnTo>
                  <a:lnTo>
                    <a:pt x="2281" y="1794"/>
                  </a:lnTo>
                  <a:lnTo>
                    <a:pt x="2332" y="1691"/>
                  </a:lnTo>
                  <a:lnTo>
                    <a:pt x="2370" y="1576"/>
                  </a:lnTo>
                  <a:lnTo>
                    <a:pt x="2409" y="1461"/>
                  </a:lnTo>
                  <a:lnTo>
                    <a:pt x="2421" y="1345"/>
                  </a:lnTo>
                  <a:lnTo>
                    <a:pt x="2434" y="1217"/>
                  </a:lnTo>
                  <a:lnTo>
                    <a:pt x="2421" y="1089"/>
                  </a:lnTo>
                  <a:lnTo>
                    <a:pt x="2409" y="974"/>
                  </a:lnTo>
                  <a:lnTo>
                    <a:pt x="2370" y="859"/>
                  </a:lnTo>
                  <a:lnTo>
                    <a:pt x="2332" y="743"/>
                  </a:lnTo>
                  <a:lnTo>
                    <a:pt x="2281" y="641"/>
                  </a:lnTo>
                  <a:lnTo>
                    <a:pt x="2217" y="538"/>
                  </a:lnTo>
                  <a:lnTo>
                    <a:pt x="2153" y="449"/>
                  </a:lnTo>
                  <a:lnTo>
                    <a:pt x="2076" y="359"/>
                  </a:lnTo>
                  <a:lnTo>
                    <a:pt x="1986" y="282"/>
                  </a:lnTo>
                  <a:lnTo>
                    <a:pt x="1896" y="218"/>
                  </a:lnTo>
                  <a:lnTo>
                    <a:pt x="1794" y="154"/>
                  </a:lnTo>
                  <a:lnTo>
                    <a:pt x="1691" y="103"/>
                  </a:lnTo>
                  <a:lnTo>
                    <a:pt x="1576" y="65"/>
                  </a:lnTo>
                  <a:lnTo>
                    <a:pt x="1461" y="26"/>
                  </a:lnTo>
                  <a:lnTo>
                    <a:pt x="1333" y="13"/>
                  </a:lnTo>
                  <a:lnTo>
                    <a:pt x="1218" y="1"/>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299" name="Google Shape;2299;p44"/>
            <p:cNvSpPr/>
            <p:nvPr/>
          </p:nvSpPr>
          <p:spPr>
            <a:xfrm>
              <a:off x="3468650" y="2192600"/>
              <a:ext cx="60550" cy="60850"/>
            </a:xfrm>
            <a:custGeom>
              <a:avLst/>
              <a:gdLst/>
              <a:ahLst/>
              <a:cxnLst/>
              <a:rect l="l" t="t" r="r" b="b"/>
              <a:pathLst>
                <a:path w="2422" h="2434" extrusionOk="0">
                  <a:moveTo>
                    <a:pt x="1090" y="0"/>
                  </a:moveTo>
                  <a:lnTo>
                    <a:pt x="974" y="26"/>
                  </a:lnTo>
                  <a:lnTo>
                    <a:pt x="846" y="52"/>
                  </a:lnTo>
                  <a:lnTo>
                    <a:pt x="744" y="90"/>
                  </a:lnTo>
                  <a:lnTo>
                    <a:pt x="628" y="141"/>
                  </a:lnTo>
                  <a:lnTo>
                    <a:pt x="539" y="205"/>
                  </a:lnTo>
                  <a:lnTo>
                    <a:pt x="436" y="282"/>
                  </a:lnTo>
                  <a:lnTo>
                    <a:pt x="359" y="359"/>
                  </a:lnTo>
                  <a:lnTo>
                    <a:pt x="270" y="436"/>
                  </a:lnTo>
                  <a:lnTo>
                    <a:pt x="206" y="538"/>
                  </a:lnTo>
                  <a:lnTo>
                    <a:pt x="142" y="641"/>
                  </a:lnTo>
                  <a:lnTo>
                    <a:pt x="90" y="743"/>
                  </a:lnTo>
                  <a:lnTo>
                    <a:pt x="52" y="859"/>
                  </a:lnTo>
                  <a:lnTo>
                    <a:pt x="26" y="974"/>
                  </a:lnTo>
                  <a:lnTo>
                    <a:pt x="1" y="1089"/>
                  </a:lnTo>
                  <a:lnTo>
                    <a:pt x="1" y="1217"/>
                  </a:lnTo>
                  <a:lnTo>
                    <a:pt x="1" y="1332"/>
                  </a:lnTo>
                  <a:lnTo>
                    <a:pt x="26" y="1461"/>
                  </a:lnTo>
                  <a:lnTo>
                    <a:pt x="52" y="1576"/>
                  </a:lnTo>
                  <a:lnTo>
                    <a:pt x="90" y="1691"/>
                  </a:lnTo>
                  <a:lnTo>
                    <a:pt x="142" y="1794"/>
                  </a:lnTo>
                  <a:lnTo>
                    <a:pt x="206" y="1896"/>
                  </a:lnTo>
                  <a:lnTo>
                    <a:pt x="270" y="1986"/>
                  </a:lnTo>
                  <a:lnTo>
                    <a:pt x="359" y="2075"/>
                  </a:lnTo>
                  <a:lnTo>
                    <a:pt x="436" y="2152"/>
                  </a:lnTo>
                  <a:lnTo>
                    <a:pt x="539" y="2216"/>
                  </a:lnTo>
                  <a:lnTo>
                    <a:pt x="628" y="2280"/>
                  </a:lnTo>
                  <a:lnTo>
                    <a:pt x="744" y="2331"/>
                  </a:lnTo>
                  <a:lnTo>
                    <a:pt x="846" y="2370"/>
                  </a:lnTo>
                  <a:lnTo>
                    <a:pt x="974" y="2408"/>
                  </a:lnTo>
                  <a:lnTo>
                    <a:pt x="1090" y="2421"/>
                  </a:lnTo>
                  <a:lnTo>
                    <a:pt x="1218" y="2434"/>
                  </a:lnTo>
                  <a:lnTo>
                    <a:pt x="1333" y="2421"/>
                  </a:lnTo>
                  <a:lnTo>
                    <a:pt x="1461" y="2408"/>
                  </a:lnTo>
                  <a:lnTo>
                    <a:pt x="1576" y="2370"/>
                  </a:lnTo>
                  <a:lnTo>
                    <a:pt x="1691" y="2331"/>
                  </a:lnTo>
                  <a:lnTo>
                    <a:pt x="1794" y="2280"/>
                  </a:lnTo>
                  <a:lnTo>
                    <a:pt x="1896" y="2216"/>
                  </a:lnTo>
                  <a:lnTo>
                    <a:pt x="1986" y="2152"/>
                  </a:lnTo>
                  <a:lnTo>
                    <a:pt x="2076" y="2075"/>
                  </a:lnTo>
                  <a:lnTo>
                    <a:pt x="2153" y="1986"/>
                  </a:lnTo>
                  <a:lnTo>
                    <a:pt x="2217" y="1896"/>
                  </a:lnTo>
                  <a:lnTo>
                    <a:pt x="2281" y="1794"/>
                  </a:lnTo>
                  <a:lnTo>
                    <a:pt x="2332" y="1691"/>
                  </a:lnTo>
                  <a:lnTo>
                    <a:pt x="2370" y="1576"/>
                  </a:lnTo>
                  <a:lnTo>
                    <a:pt x="2396" y="1461"/>
                  </a:lnTo>
                  <a:lnTo>
                    <a:pt x="2422" y="1332"/>
                  </a:lnTo>
                  <a:lnTo>
                    <a:pt x="2422" y="1217"/>
                  </a:lnTo>
                  <a:lnTo>
                    <a:pt x="2422" y="1089"/>
                  </a:lnTo>
                  <a:lnTo>
                    <a:pt x="2396" y="974"/>
                  </a:lnTo>
                  <a:lnTo>
                    <a:pt x="2370" y="859"/>
                  </a:lnTo>
                  <a:lnTo>
                    <a:pt x="2332" y="743"/>
                  </a:lnTo>
                  <a:lnTo>
                    <a:pt x="2281" y="641"/>
                  </a:lnTo>
                  <a:lnTo>
                    <a:pt x="2217" y="538"/>
                  </a:lnTo>
                  <a:lnTo>
                    <a:pt x="2153" y="436"/>
                  </a:lnTo>
                  <a:lnTo>
                    <a:pt x="2076" y="359"/>
                  </a:lnTo>
                  <a:lnTo>
                    <a:pt x="1986" y="282"/>
                  </a:lnTo>
                  <a:lnTo>
                    <a:pt x="1896" y="205"/>
                  </a:lnTo>
                  <a:lnTo>
                    <a:pt x="1794" y="141"/>
                  </a:lnTo>
                  <a:lnTo>
                    <a:pt x="1691" y="90"/>
                  </a:lnTo>
                  <a:lnTo>
                    <a:pt x="1576" y="52"/>
                  </a:lnTo>
                  <a:lnTo>
                    <a:pt x="1461" y="26"/>
                  </a:lnTo>
                  <a:lnTo>
                    <a:pt x="1333" y="0"/>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300" name="Google Shape;2300;p44"/>
            <p:cNvSpPr/>
            <p:nvPr/>
          </p:nvSpPr>
          <p:spPr>
            <a:xfrm>
              <a:off x="3351775" y="2175950"/>
              <a:ext cx="60550" cy="60550"/>
            </a:xfrm>
            <a:custGeom>
              <a:avLst/>
              <a:gdLst/>
              <a:ahLst/>
              <a:cxnLst/>
              <a:rect l="l" t="t" r="r" b="b"/>
              <a:pathLst>
                <a:path w="2422" h="2422" extrusionOk="0">
                  <a:moveTo>
                    <a:pt x="1090" y="0"/>
                  </a:moveTo>
                  <a:lnTo>
                    <a:pt x="962" y="26"/>
                  </a:lnTo>
                  <a:lnTo>
                    <a:pt x="846" y="52"/>
                  </a:lnTo>
                  <a:lnTo>
                    <a:pt x="731" y="90"/>
                  </a:lnTo>
                  <a:lnTo>
                    <a:pt x="629" y="141"/>
                  </a:lnTo>
                  <a:lnTo>
                    <a:pt x="526" y="205"/>
                  </a:lnTo>
                  <a:lnTo>
                    <a:pt x="436" y="269"/>
                  </a:lnTo>
                  <a:lnTo>
                    <a:pt x="347" y="359"/>
                  </a:lnTo>
                  <a:lnTo>
                    <a:pt x="270" y="436"/>
                  </a:lnTo>
                  <a:lnTo>
                    <a:pt x="206" y="538"/>
                  </a:lnTo>
                  <a:lnTo>
                    <a:pt x="142" y="628"/>
                  </a:lnTo>
                  <a:lnTo>
                    <a:pt x="91" y="743"/>
                  </a:lnTo>
                  <a:lnTo>
                    <a:pt x="52" y="846"/>
                  </a:lnTo>
                  <a:lnTo>
                    <a:pt x="14" y="961"/>
                  </a:lnTo>
                  <a:lnTo>
                    <a:pt x="1" y="1089"/>
                  </a:lnTo>
                  <a:lnTo>
                    <a:pt x="1" y="1217"/>
                  </a:lnTo>
                  <a:lnTo>
                    <a:pt x="1" y="1332"/>
                  </a:lnTo>
                  <a:lnTo>
                    <a:pt x="14" y="1460"/>
                  </a:lnTo>
                  <a:lnTo>
                    <a:pt x="52" y="1576"/>
                  </a:lnTo>
                  <a:lnTo>
                    <a:pt x="91" y="1678"/>
                  </a:lnTo>
                  <a:lnTo>
                    <a:pt x="142" y="1794"/>
                  </a:lnTo>
                  <a:lnTo>
                    <a:pt x="206" y="1896"/>
                  </a:lnTo>
                  <a:lnTo>
                    <a:pt x="270" y="1986"/>
                  </a:lnTo>
                  <a:lnTo>
                    <a:pt x="347" y="2075"/>
                  </a:lnTo>
                  <a:lnTo>
                    <a:pt x="436" y="2152"/>
                  </a:lnTo>
                  <a:lnTo>
                    <a:pt x="526" y="2216"/>
                  </a:lnTo>
                  <a:lnTo>
                    <a:pt x="629" y="2280"/>
                  </a:lnTo>
                  <a:lnTo>
                    <a:pt x="731" y="2331"/>
                  </a:lnTo>
                  <a:lnTo>
                    <a:pt x="846" y="2370"/>
                  </a:lnTo>
                  <a:lnTo>
                    <a:pt x="962" y="2395"/>
                  </a:lnTo>
                  <a:lnTo>
                    <a:pt x="1090" y="2421"/>
                  </a:lnTo>
                  <a:lnTo>
                    <a:pt x="1333" y="2421"/>
                  </a:lnTo>
                  <a:lnTo>
                    <a:pt x="1448" y="2395"/>
                  </a:lnTo>
                  <a:lnTo>
                    <a:pt x="1576" y="2370"/>
                  </a:lnTo>
                  <a:lnTo>
                    <a:pt x="1679" y="2331"/>
                  </a:lnTo>
                  <a:lnTo>
                    <a:pt x="1794" y="2280"/>
                  </a:lnTo>
                  <a:lnTo>
                    <a:pt x="1884" y="2216"/>
                  </a:lnTo>
                  <a:lnTo>
                    <a:pt x="1986" y="2152"/>
                  </a:lnTo>
                  <a:lnTo>
                    <a:pt x="2063" y="2075"/>
                  </a:lnTo>
                  <a:lnTo>
                    <a:pt x="2153" y="1986"/>
                  </a:lnTo>
                  <a:lnTo>
                    <a:pt x="2217" y="1896"/>
                  </a:lnTo>
                  <a:lnTo>
                    <a:pt x="2281" y="1794"/>
                  </a:lnTo>
                  <a:lnTo>
                    <a:pt x="2332" y="1678"/>
                  </a:lnTo>
                  <a:lnTo>
                    <a:pt x="2370" y="1576"/>
                  </a:lnTo>
                  <a:lnTo>
                    <a:pt x="2396" y="1460"/>
                  </a:lnTo>
                  <a:lnTo>
                    <a:pt x="2422" y="1332"/>
                  </a:lnTo>
                  <a:lnTo>
                    <a:pt x="2422" y="1217"/>
                  </a:lnTo>
                  <a:lnTo>
                    <a:pt x="2422" y="1089"/>
                  </a:lnTo>
                  <a:lnTo>
                    <a:pt x="2396" y="961"/>
                  </a:lnTo>
                  <a:lnTo>
                    <a:pt x="2370" y="846"/>
                  </a:lnTo>
                  <a:lnTo>
                    <a:pt x="2332" y="743"/>
                  </a:lnTo>
                  <a:lnTo>
                    <a:pt x="2281" y="628"/>
                  </a:lnTo>
                  <a:lnTo>
                    <a:pt x="2217" y="538"/>
                  </a:lnTo>
                  <a:lnTo>
                    <a:pt x="2153" y="436"/>
                  </a:lnTo>
                  <a:lnTo>
                    <a:pt x="2063" y="359"/>
                  </a:lnTo>
                  <a:lnTo>
                    <a:pt x="1986" y="269"/>
                  </a:lnTo>
                  <a:lnTo>
                    <a:pt x="1884" y="205"/>
                  </a:lnTo>
                  <a:lnTo>
                    <a:pt x="1794" y="141"/>
                  </a:lnTo>
                  <a:lnTo>
                    <a:pt x="1679" y="90"/>
                  </a:lnTo>
                  <a:lnTo>
                    <a:pt x="1576" y="52"/>
                  </a:lnTo>
                  <a:lnTo>
                    <a:pt x="1448" y="26"/>
                  </a:lnTo>
                  <a:lnTo>
                    <a:pt x="1333" y="0"/>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301" name="Google Shape;2301;p44"/>
            <p:cNvSpPr/>
            <p:nvPr/>
          </p:nvSpPr>
          <p:spPr>
            <a:xfrm>
              <a:off x="3268225" y="2432100"/>
              <a:ext cx="60525" cy="60550"/>
            </a:xfrm>
            <a:custGeom>
              <a:avLst/>
              <a:gdLst/>
              <a:ahLst/>
              <a:cxnLst/>
              <a:rect l="l" t="t" r="r" b="b"/>
              <a:pathLst>
                <a:path w="2421" h="2422" extrusionOk="0">
                  <a:moveTo>
                    <a:pt x="1089" y="1"/>
                  </a:moveTo>
                  <a:lnTo>
                    <a:pt x="961" y="26"/>
                  </a:lnTo>
                  <a:lnTo>
                    <a:pt x="845" y="52"/>
                  </a:lnTo>
                  <a:lnTo>
                    <a:pt x="743" y="90"/>
                  </a:lnTo>
                  <a:lnTo>
                    <a:pt x="628" y="142"/>
                  </a:lnTo>
                  <a:lnTo>
                    <a:pt x="525" y="206"/>
                  </a:lnTo>
                  <a:lnTo>
                    <a:pt x="436" y="282"/>
                  </a:lnTo>
                  <a:lnTo>
                    <a:pt x="346" y="359"/>
                  </a:lnTo>
                  <a:lnTo>
                    <a:pt x="269" y="436"/>
                  </a:lnTo>
                  <a:lnTo>
                    <a:pt x="205" y="539"/>
                  </a:lnTo>
                  <a:lnTo>
                    <a:pt x="141" y="628"/>
                  </a:lnTo>
                  <a:lnTo>
                    <a:pt x="90" y="744"/>
                  </a:lnTo>
                  <a:lnTo>
                    <a:pt x="51" y="846"/>
                  </a:lnTo>
                  <a:lnTo>
                    <a:pt x="26" y="974"/>
                  </a:lnTo>
                  <a:lnTo>
                    <a:pt x="0" y="1089"/>
                  </a:lnTo>
                  <a:lnTo>
                    <a:pt x="0" y="1217"/>
                  </a:lnTo>
                  <a:lnTo>
                    <a:pt x="0" y="1333"/>
                  </a:lnTo>
                  <a:lnTo>
                    <a:pt x="26" y="1461"/>
                  </a:lnTo>
                  <a:lnTo>
                    <a:pt x="51" y="1576"/>
                  </a:lnTo>
                  <a:lnTo>
                    <a:pt x="90" y="1691"/>
                  </a:lnTo>
                  <a:lnTo>
                    <a:pt x="141" y="1794"/>
                  </a:lnTo>
                  <a:lnTo>
                    <a:pt x="205" y="1896"/>
                  </a:lnTo>
                  <a:lnTo>
                    <a:pt x="269" y="1986"/>
                  </a:lnTo>
                  <a:lnTo>
                    <a:pt x="346" y="2076"/>
                  </a:lnTo>
                  <a:lnTo>
                    <a:pt x="436" y="2152"/>
                  </a:lnTo>
                  <a:lnTo>
                    <a:pt x="525" y="2216"/>
                  </a:lnTo>
                  <a:lnTo>
                    <a:pt x="628" y="2281"/>
                  </a:lnTo>
                  <a:lnTo>
                    <a:pt x="743" y="2332"/>
                  </a:lnTo>
                  <a:lnTo>
                    <a:pt x="845" y="2370"/>
                  </a:lnTo>
                  <a:lnTo>
                    <a:pt x="961" y="2409"/>
                  </a:lnTo>
                  <a:lnTo>
                    <a:pt x="1089" y="2421"/>
                  </a:lnTo>
                  <a:lnTo>
                    <a:pt x="1332" y="2421"/>
                  </a:lnTo>
                  <a:lnTo>
                    <a:pt x="1460" y="2409"/>
                  </a:lnTo>
                  <a:lnTo>
                    <a:pt x="1575" y="2370"/>
                  </a:lnTo>
                  <a:lnTo>
                    <a:pt x="1678" y="2332"/>
                  </a:lnTo>
                  <a:lnTo>
                    <a:pt x="1793" y="2281"/>
                  </a:lnTo>
                  <a:lnTo>
                    <a:pt x="1883" y="2216"/>
                  </a:lnTo>
                  <a:lnTo>
                    <a:pt x="1985" y="2152"/>
                  </a:lnTo>
                  <a:lnTo>
                    <a:pt x="2062" y="2076"/>
                  </a:lnTo>
                  <a:lnTo>
                    <a:pt x="2152" y="1986"/>
                  </a:lnTo>
                  <a:lnTo>
                    <a:pt x="2216" y="1896"/>
                  </a:lnTo>
                  <a:lnTo>
                    <a:pt x="2280" y="1794"/>
                  </a:lnTo>
                  <a:lnTo>
                    <a:pt x="2331" y="1691"/>
                  </a:lnTo>
                  <a:lnTo>
                    <a:pt x="2370" y="1576"/>
                  </a:lnTo>
                  <a:lnTo>
                    <a:pt x="2395" y="1461"/>
                  </a:lnTo>
                  <a:lnTo>
                    <a:pt x="2421" y="1333"/>
                  </a:lnTo>
                  <a:lnTo>
                    <a:pt x="2421" y="1217"/>
                  </a:lnTo>
                  <a:lnTo>
                    <a:pt x="2421" y="1089"/>
                  </a:lnTo>
                  <a:lnTo>
                    <a:pt x="2395" y="974"/>
                  </a:lnTo>
                  <a:lnTo>
                    <a:pt x="2370" y="846"/>
                  </a:lnTo>
                  <a:lnTo>
                    <a:pt x="2331" y="744"/>
                  </a:lnTo>
                  <a:lnTo>
                    <a:pt x="2280" y="628"/>
                  </a:lnTo>
                  <a:lnTo>
                    <a:pt x="2216" y="539"/>
                  </a:lnTo>
                  <a:lnTo>
                    <a:pt x="2152" y="436"/>
                  </a:lnTo>
                  <a:lnTo>
                    <a:pt x="2062" y="359"/>
                  </a:lnTo>
                  <a:lnTo>
                    <a:pt x="1985" y="282"/>
                  </a:lnTo>
                  <a:lnTo>
                    <a:pt x="1883" y="206"/>
                  </a:lnTo>
                  <a:lnTo>
                    <a:pt x="1793" y="142"/>
                  </a:lnTo>
                  <a:lnTo>
                    <a:pt x="1678" y="90"/>
                  </a:lnTo>
                  <a:lnTo>
                    <a:pt x="1575" y="52"/>
                  </a:lnTo>
                  <a:lnTo>
                    <a:pt x="1460" y="26"/>
                  </a:lnTo>
                  <a:lnTo>
                    <a:pt x="1332" y="1"/>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302" name="Google Shape;2302;p44"/>
            <p:cNvSpPr/>
            <p:nvPr/>
          </p:nvSpPr>
          <p:spPr>
            <a:xfrm>
              <a:off x="3334825" y="2618775"/>
              <a:ext cx="60850" cy="60550"/>
            </a:xfrm>
            <a:custGeom>
              <a:avLst/>
              <a:gdLst/>
              <a:ahLst/>
              <a:cxnLst/>
              <a:rect l="l" t="t" r="r" b="b"/>
              <a:pathLst>
                <a:path w="2434" h="2422" extrusionOk="0">
                  <a:moveTo>
                    <a:pt x="1089" y="1"/>
                  </a:moveTo>
                  <a:lnTo>
                    <a:pt x="974" y="14"/>
                  </a:lnTo>
                  <a:lnTo>
                    <a:pt x="858" y="52"/>
                  </a:lnTo>
                  <a:lnTo>
                    <a:pt x="743" y="90"/>
                  </a:lnTo>
                  <a:lnTo>
                    <a:pt x="641" y="142"/>
                  </a:lnTo>
                  <a:lnTo>
                    <a:pt x="538" y="206"/>
                  </a:lnTo>
                  <a:lnTo>
                    <a:pt x="448" y="270"/>
                  </a:lnTo>
                  <a:lnTo>
                    <a:pt x="359" y="347"/>
                  </a:lnTo>
                  <a:lnTo>
                    <a:pt x="282" y="436"/>
                  </a:lnTo>
                  <a:lnTo>
                    <a:pt x="218" y="526"/>
                  </a:lnTo>
                  <a:lnTo>
                    <a:pt x="154" y="628"/>
                  </a:lnTo>
                  <a:lnTo>
                    <a:pt x="103" y="731"/>
                  </a:lnTo>
                  <a:lnTo>
                    <a:pt x="64" y="846"/>
                  </a:lnTo>
                  <a:lnTo>
                    <a:pt x="26" y="961"/>
                  </a:lnTo>
                  <a:lnTo>
                    <a:pt x="13" y="1089"/>
                  </a:lnTo>
                  <a:lnTo>
                    <a:pt x="0" y="1205"/>
                  </a:lnTo>
                  <a:lnTo>
                    <a:pt x="13" y="1333"/>
                  </a:lnTo>
                  <a:lnTo>
                    <a:pt x="26" y="1448"/>
                  </a:lnTo>
                  <a:lnTo>
                    <a:pt x="64" y="1576"/>
                  </a:lnTo>
                  <a:lnTo>
                    <a:pt x="103" y="1679"/>
                  </a:lnTo>
                  <a:lnTo>
                    <a:pt x="154" y="1794"/>
                  </a:lnTo>
                  <a:lnTo>
                    <a:pt x="218" y="1883"/>
                  </a:lnTo>
                  <a:lnTo>
                    <a:pt x="282" y="1986"/>
                  </a:lnTo>
                  <a:lnTo>
                    <a:pt x="359" y="2063"/>
                  </a:lnTo>
                  <a:lnTo>
                    <a:pt x="448" y="2140"/>
                  </a:lnTo>
                  <a:lnTo>
                    <a:pt x="538" y="2216"/>
                  </a:lnTo>
                  <a:lnTo>
                    <a:pt x="641" y="2281"/>
                  </a:lnTo>
                  <a:lnTo>
                    <a:pt x="743" y="2332"/>
                  </a:lnTo>
                  <a:lnTo>
                    <a:pt x="858" y="2370"/>
                  </a:lnTo>
                  <a:lnTo>
                    <a:pt x="974" y="2396"/>
                  </a:lnTo>
                  <a:lnTo>
                    <a:pt x="1089" y="2421"/>
                  </a:lnTo>
                  <a:lnTo>
                    <a:pt x="1345" y="2421"/>
                  </a:lnTo>
                  <a:lnTo>
                    <a:pt x="1460" y="2396"/>
                  </a:lnTo>
                  <a:lnTo>
                    <a:pt x="1576" y="2370"/>
                  </a:lnTo>
                  <a:lnTo>
                    <a:pt x="1691" y="2332"/>
                  </a:lnTo>
                  <a:lnTo>
                    <a:pt x="1793" y="2281"/>
                  </a:lnTo>
                  <a:lnTo>
                    <a:pt x="1896" y="2216"/>
                  </a:lnTo>
                  <a:lnTo>
                    <a:pt x="1985" y="2140"/>
                  </a:lnTo>
                  <a:lnTo>
                    <a:pt x="2075" y="2063"/>
                  </a:lnTo>
                  <a:lnTo>
                    <a:pt x="2152" y="1986"/>
                  </a:lnTo>
                  <a:lnTo>
                    <a:pt x="2229" y="1883"/>
                  </a:lnTo>
                  <a:lnTo>
                    <a:pt x="2293" y="1794"/>
                  </a:lnTo>
                  <a:lnTo>
                    <a:pt x="2344" y="1679"/>
                  </a:lnTo>
                  <a:lnTo>
                    <a:pt x="2382" y="1576"/>
                  </a:lnTo>
                  <a:lnTo>
                    <a:pt x="2408" y="1448"/>
                  </a:lnTo>
                  <a:lnTo>
                    <a:pt x="2421" y="1333"/>
                  </a:lnTo>
                  <a:lnTo>
                    <a:pt x="2434" y="1205"/>
                  </a:lnTo>
                  <a:lnTo>
                    <a:pt x="2421" y="1089"/>
                  </a:lnTo>
                  <a:lnTo>
                    <a:pt x="2408" y="961"/>
                  </a:lnTo>
                  <a:lnTo>
                    <a:pt x="2382" y="846"/>
                  </a:lnTo>
                  <a:lnTo>
                    <a:pt x="2344" y="731"/>
                  </a:lnTo>
                  <a:lnTo>
                    <a:pt x="2293" y="628"/>
                  </a:lnTo>
                  <a:lnTo>
                    <a:pt x="2229" y="526"/>
                  </a:lnTo>
                  <a:lnTo>
                    <a:pt x="2152" y="436"/>
                  </a:lnTo>
                  <a:lnTo>
                    <a:pt x="2075" y="347"/>
                  </a:lnTo>
                  <a:lnTo>
                    <a:pt x="1985" y="270"/>
                  </a:lnTo>
                  <a:lnTo>
                    <a:pt x="1896" y="206"/>
                  </a:lnTo>
                  <a:lnTo>
                    <a:pt x="1793" y="142"/>
                  </a:lnTo>
                  <a:lnTo>
                    <a:pt x="1691" y="90"/>
                  </a:lnTo>
                  <a:lnTo>
                    <a:pt x="1576" y="52"/>
                  </a:lnTo>
                  <a:lnTo>
                    <a:pt x="1460" y="14"/>
                  </a:lnTo>
                  <a:lnTo>
                    <a:pt x="1345" y="1"/>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303" name="Google Shape;2303;p44"/>
            <p:cNvSpPr/>
            <p:nvPr/>
          </p:nvSpPr>
          <p:spPr>
            <a:xfrm>
              <a:off x="3268225" y="2759675"/>
              <a:ext cx="60525" cy="60850"/>
            </a:xfrm>
            <a:custGeom>
              <a:avLst/>
              <a:gdLst/>
              <a:ahLst/>
              <a:cxnLst/>
              <a:rect l="l" t="t" r="r" b="b"/>
              <a:pathLst>
                <a:path w="2421" h="2434" extrusionOk="0">
                  <a:moveTo>
                    <a:pt x="1204" y="0"/>
                  </a:moveTo>
                  <a:lnTo>
                    <a:pt x="1089" y="13"/>
                  </a:lnTo>
                  <a:lnTo>
                    <a:pt x="961" y="26"/>
                  </a:lnTo>
                  <a:lnTo>
                    <a:pt x="845" y="64"/>
                  </a:lnTo>
                  <a:lnTo>
                    <a:pt x="743" y="103"/>
                  </a:lnTo>
                  <a:lnTo>
                    <a:pt x="628" y="154"/>
                  </a:lnTo>
                  <a:lnTo>
                    <a:pt x="525" y="218"/>
                  </a:lnTo>
                  <a:lnTo>
                    <a:pt x="436" y="282"/>
                  </a:lnTo>
                  <a:lnTo>
                    <a:pt x="346" y="359"/>
                  </a:lnTo>
                  <a:lnTo>
                    <a:pt x="269" y="448"/>
                  </a:lnTo>
                  <a:lnTo>
                    <a:pt x="205" y="538"/>
                  </a:lnTo>
                  <a:lnTo>
                    <a:pt x="141" y="641"/>
                  </a:lnTo>
                  <a:lnTo>
                    <a:pt x="90" y="743"/>
                  </a:lnTo>
                  <a:lnTo>
                    <a:pt x="51" y="858"/>
                  </a:lnTo>
                  <a:lnTo>
                    <a:pt x="26" y="974"/>
                  </a:lnTo>
                  <a:lnTo>
                    <a:pt x="0" y="1102"/>
                  </a:lnTo>
                  <a:lnTo>
                    <a:pt x="0" y="1217"/>
                  </a:lnTo>
                  <a:lnTo>
                    <a:pt x="0" y="1345"/>
                  </a:lnTo>
                  <a:lnTo>
                    <a:pt x="26" y="1460"/>
                  </a:lnTo>
                  <a:lnTo>
                    <a:pt x="51" y="1576"/>
                  </a:lnTo>
                  <a:lnTo>
                    <a:pt x="90" y="1691"/>
                  </a:lnTo>
                  <a:lnTo>
                    <a:pt x="141" y="1793"/>
                  </a:lnTo>
                  <a:lnTo>
                    <a:pt x="205" y="1896"/>
                  </a:lnTo>
                  <a:lnTo>
                    <a:pt x="269" y="1985"/>
                  </a:lnTo>
                  <a:lnTo>
                    <a:pt x="346" y="2075"/>
                  </a:lnTo>
                  <a:lnTo>
                    <a:pt x="436" y="2152"/>
                  </a:lnTo>
                  <a:lnTo>
                    <a:pt x="525" y="2229"/>
                  </a:lnTo>
                  <a:lnTo>
                    <a:pt x="628" y="2293"/>
                  </a:lnTo>
                  <a:lnTo>
                    <a:pt x="743" y="2344"/>
                  </a:lnTo>
                  <a:lnTo>
                    <a:pt x="845" y="2382"/>
                  </a:lnTo>
                  <a:lnTo>
                    <a:pt x="961" y="2408"/>
                  </a:lnTo>
                  <a:lnTo>
                    <a:pt x="1089" y="2421"/>
                  </a:lnTo>
                  <a:lnTo>
                    <a:pt x="1204" y="2434"/>
                  </a:lnTo>
                  <a:lnTo>
                    <a:pt x="1332" y="2421"/>
                  </a:lnTo>
                  <a:lnTo>
                    <a:pt x="1460" y="2408"/>
                  </a:lnTo>
                  <a:lnTo>
                    <a:pt x="1575" y="2382"/>
                  </a:lnTo>
                  <a:lnTo>
                    <a:pt x="1678" y="2344"/>
                  </a:lnTo>
                  <a:lnTo>
                    <a:pt x="1793" y="2293"/>
                  </a:lnTo>
                  <a:lnTo>
                    <a:pt x="1883" y="2229"/>
                  </a:lnTo>
                  <a:lnTo>
                    <a:pt x="1985" y="2152"/>
                  </a:lnTo>
                  <a:lnTo>
                    <a:pt x="2062" y="2075"/>
                  </a:lnTo>
                  <a:lnTo>
                    <a:pt x="2152" y="1985"/>
                  </a:lnTo>
                  <a:lnTo>
                    <a:pt x="2216" y="1896"/>
                  </a:lnTo>
                  <a:lnTo>
                    <a:pt x="2280" y="1793"/>
                  </a:lnTo>
                  <a:lnTo>
                    <a:pt x="2331" y="1691"/>
                  </a:lnTo>
                  <a:lnTo>
                    <a:pt x="2370" y="1576"/>
                  </a:lnTo>
                  <a:lnTo>
                    <a:pt x="2395" y="1460"/>
                  </a:lnTo>
                  <a:lnTo>
                    <a:pt x="2421" y="1345"/>
                  </a:lnTo>
                  <a:lnTo>
                    <a:pt x="2421" y="1217"/>
                  </a:lnTo>
                  <a:lnTo>
                    <a:pt x="2421" y="1102"/>
                  </a:lnTo>
                  <a:lnTo>
                    <a:pt x="2395" y="974"/>
                  </a:lnTo>
                  <a:lnTo>
                    <a:pt x="2370" y="858"/>
                  </a:lnTo>
                  <a:lnTo>
                    <a:pt x="2331" y="743"/>
                  </a:lnTo>
                  <a:lnTo>
                    <a:pt x="2280" y="641"/>
                  </a:lnTo>
                  <a:lnTo>
                    <a:pt x="2216" y="538"/>
                  </a:lnTo>
                  <a:lnTo>
                    <a:pt x="2152" y="448"/>
                  </a:lnTo>
                  <a:lnTo>
                    <a:pt x="2062" y="359"/>
                  </a:lnTo>
                  <a:lnTo>
                    <a:pt x="1985" y="282"/>
                  </a:lnTo>
                  <a:lnTo>
                    <a:pt x="1883" y="218"/>
                  </a:lnTo>
                  <a:lnTo>
                    <a:pt x="1793" y="154"/>
                  </a:lnTo>
                  <a:lnTo>
                    <a:pt x="1678" y="103"/>
                  </a:lnTo>
                  <a:lnTo>
                    <a:pt x="1575" y="64"/>
                  </a:lnTo>
                  <a:lnTo>
                    <a:pt x="1460" y="26"/>
                  </a:lnTo>
                  <a:lnTo>
                    <a:pt x="1332" y="13"/>
                  </a:lnTo>
                  <a:lnTo>
                    <a:pt x="1204" y="0"/>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304" name="Google Shape;2304;p44"/>
            <p:cNvSpPr/>
            <p:nvPr/>
          </p:nvSpPr>
          <p:spPr>
            <a:xfrm>
              <a:off x="3385075" y="2966825"/>
              <a:ext cx="60875" cy="60550"/>
            </a:xfrm>
            <a:custGeom>
              <a:avLst/>
              <a:gdLst/>
              <a:ahLst/>
              <a:cxnLst/>
              <a:rect l="l" t="t" r="r" b="b"/>
              <a:pathLst>
                <a:path w="2435" h="2422" extrusionOk="0">
                  <a:moveTo>
                    <a:pt x="1090" y="1"/>
                  </a:moveTo>
                  <a:lnTo>
                    <a:pt x="974" y="27"/>
                  </a:lnTo>
                  <a:lnTo>
                    <a:pt x="859" y="52"/>
                  </a:lnTo>
                  <a:lnTo>
                    <a:pt x="744" y="91"/>
                  </a:lnTo>
                  <a:lnTo>
                    <a:pt x="641" y="142"/>
                  </a:lnTo>
                  <a:lnTo>
                    <a:pt x="539" y="206"/>
                  </a:lnTo>
                  <a:lnTo>
                    <a:pt x="436" y="270"/>
                  </a:lnTo>
                  <a:lnTo>
                    <a:pt x="360" y="360"/>
                  </a:lnTo>
                  <a:lnTo>
                    <a:pt x="283" y="436"/>
                  </a:lnTo>
                  <a:lnTo>
                    <a:pt x="206" y="539"/>
                  </a:lnTo>
                  <a:lnTo>
                    <a:pt x="142" y="628"/>
                  </a:lnTo>
                  <a:lnTo>
                    <a:pt x="91" y="744"/>
                  </a:lnTo>
                  <a:lnTo>
                    <a:pt x="52" y="846"/>
                  </a:lnTo>
                  <a:lnTo>
                    <a:pt x="27" y="961"/>
                  </a:lnTo>
                  <a:lnTo>
                    <a:pt x="1" y="1090"/>
                  </a:lnTo>
                  <a:lnTo>
                    <a:pt x="1" y="1218"/>
                  </a:lnTo>
                  <a:lnTo>
                    <a:pt x="1" y="1333"/>
                  </a:lnTo>
                  <a:lnTo>
                    <a:pt x="27" y="1461"/>
                  </a:lnTo>
                  <a:lnTo>
                    <a:pt x="52" y="1576"/>
                  </a:lnTo>
                  <a:lnTo>
                    <a:pt x="91" y="1679"/>
                  </a:lnTo>
                  <a:lnTo>
                    <a:pt x="142" y="1794"/>
                  </a:lnTo>
                  <a:lnTo>
                    <a:pt x="206" y="1896"/>
                  </a:lnTo>
                  <a:lnTo>
                    <a:pt x="283" y="1986"/>
                  </a:lnTo>
                  <a:lnTo>
                    <a:pt x="360" y="2076"/>
                  </a:lnTo>
                  <a:lnTo>
                    <a:pt x="436" y="2153"/>
                  </a:lnTo>
                  <a:lnTo>
                    <a:pt x="539" y="2217"/>
                  </a:lnTo>
                  <a:lnTo>
                    <a:pt x="641" y="2281"/>
                  </a:lnTo>
                  <a:lnTo>
                    <a:pt x="744" y="2332"/>
                  </a:lnTo>
                  <a:lnTo>
                    <a:pt x="859" y="2370"/>
                  </a:lnTo>
                  <a:lnTo>
                    <a:pt x="974" y="2396"/>
                  </a:lnTo>
                  <a:lnTo>
                    <a:pt x="1090" y="2422"/>
                  </a:lnTo>
                  <a:lnTo>
                    <a:pt x="1333" y="2422"/>
                  </a:lnTo>
                  <a:lnTo>
                    <a:pt x="1461" y="2396"/>
                  </a:lnTo>
                  <a:lnTo>
                    <a:pt x="1576" y="2370"/>
                  </a:lnTo>
                  <a:lnTo>
                    <a:pt x="1692" y="2332"/>
                  </a:lnTo>
                  <a:lnTo>
                    <a:pt x="1794" y="2281"/>
                  </a:lnTo>
                  <a:lnTo>
                    <a:pt x="1897" y="2217"/>
                  </a:lnTo>
                  <a:lnTo>
                    <a:pt x="1986" y="2153"/>
                  </a:lnTo>
                  <a:lnTo>
                    <a:pt x="2076" y="2076"/>
                  </a:lnTo>
                  <a:lnTo>
                    <a:pt x="2153" y="1986"/>
                  </a:lnTo>
                  <a:lnTo>
                    <a:pt x="2217" y="1896"/>
                  </a:lnTo>
                  <a:lnTo>
                    <a:pt x="2281" y="1794"/>
                  </a:lnTo>
                  <a:lnTo>
                    <a:pt x="2332" y="1679"/>
                  </a:lnTo>
                  <a:lnTo>
                    <a:pt x="2370" y="1576"/>
                  </a:lnTo>
                  <a:lnTo>
                    <a:pt x="2409" y="1461"/>
                  </a:lnTo>
                  <a:lnTo>
                    <a:pt x="2422" y="1333"/>
                  </a:lnTo>
                  <a:lnTo>
                    <a:pt x="2434" y="1218"/>
                  </a:lnTo>
                  <a:lnTo>
                    <a:pt x="2422" y="1090"/>
                  </a:lnTo>
                  <a:lnTo>
                    <a:pt x="2409" y="961"/>
                  </a:lnTo>
                  <a:lnTo>
                    <a:pt x="2370" y="846"/>
                  </a:lnTo>
                  <a:lnTo>
                    <a:pt x="2332" y="744"/>
                  </a:lnTo>
                  <a:lnTo>
                    <a:pt x="2281" y="628"/>
                  </a:lnTo>
                  <a:lnTo>
                    <a:pt x="2217" y="539"/>
                  </a:lnTo>
                  <a:lnTo>
                    <a:pt x="2153" y="436"/>
                  </a:lnTo>
                  <a:lnTo>
                    <a:pt x="2076" y="360"/>
                  </a:lnTo>
                  <a:lnTo>
                    <a:pt x="1986" y="270"/>
                  </a:lnTo>
                  <a:lnTo>
                    <a:pt x="1897" y="206"/>
                  </a:lnTo>
                  <a:lnTo>
                    <a:pt x="1794" y="142"/>
                  </a:lnTo>
                  <a:lnTo>
                    <a:pt x="1692" y="91"/>
                  </a:lnTo>
                  <a:lnTo>
                    <a:pt x="1576" y="52"/>
                  </a:lnTo>
                  <a:lnTo>
                    <a:pt x="1461" y="27"/>
                  </a:lnTo>
                  <a:lnTo>
                    <a:pt x="1333" y="1"/>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305" name="Google Shape;2305;p44"/>
            <p:cNvSpPr/>
            <p:nvPr/>
          </p:nvSpPr>
          <p:spPr>
            <a:xfrm>
              <a:off x="4036050" y="2993100"/>
              <a:ext cx="60850" cy="60850"/>
            </a:xfrm>
            <a:custGeom>
              <a:avLst/>
              <a:gdLst/>
              <a:ahLst/>
              <a:cxnLst/>
              <a:rect l="l" t="t" r="r" b="b"/>
              <a:pathLst>
                <a:path w="2434" h="2434" extrusionOk="0">
                  <a:moveTo>
                    <a:pt x="1217" y="0"/>
                  </a:moveTo>
                  <a:lnTo>
                    <a:pt x="1102" y="13"/>
                  </a:lnTo>
                  <a:lnTo>
                    <a:pt x="974" y="26"/>
                  </a:lnTo>
                  <a:lnTo>
                    <a:pt x="858" y="64"/>
                  </a:lnTo>
                  <a:lnTo>
                    <a:pt x="743" y="103"/>
                  </a:lnTo>
                  <a:lnTo>
                    <a:pt x="641" y="154"/>
                  </a:lnTo>
                  <a:lnTo>
                    <a:pt x="538" y="218"/>
                  </a:lnTo>
                  <a:lnTo>
                    <a:pt x="449" y="282"/>
                  </a:lnTo>
                  <a:lnTo>
                    <a:pt x="359" y="359"/>
                  </a:lnTo>
                  <a:lnTo>
                    <a:pt x="282" y="448"/>
                  </a:lnTo>
                  <a:lnTo>
                    <a:pt x="218" y="538"/>
                  </a:lnTo>
                  <a:lnTo>
                    <a:pt x="154" y="641"/>
                  </a:lnTo>
                  <a:lnTo>
                    <a:pt x="103" y="743"/>
                  </a:lnTo>
                  <a:lnTo>
                    <a:pt x="64" y="858"/>
                  </a:lnTo>
                  <a:lnTo>
                    <a:pt x="26" y="974"/>
                  </a:lnTo>
                  <a:lnTo>
                    <a:pt x="13" y="1089"/>
                  </a:lnTo>
                  <a:lnTo>
                    <a:pt x="0" y="1217"/>
                  </a:lnTo>
                  <a:lnTo>
                    <a:pt x="13" y="1345"/>
                  </a:lnTo>
                  <a:lnTo>
                    <a:pt x="26" y="1460"/>
                  </a:lnTo>
                  <a:lnTo>
                    <a:pt x="64" y="1576"/>
                  </a:lnTo>
                  <a:lnTo>
                    <a:pt x="103" y="1691"/>
                  </a:lnTo>
                  <a:lnTo>
                    <a:pt x="154" y="1793"/>
                  </a:lnTo>
                  <a:lnTo>
                    <a:pt x="218" y="1896"/>
                  </a:lnTo>
                  <a:lnTo>
                    <a:pt x="282" y="1985"/>
                  </a:lnTo>
                  <a:lnTo>
                    <a:pt x="359" y="2075"/>
                  </a:lnTo>
                  <a:lnTo>
                    <a:pt x="449" y="2152"/>
                  </a:lnTo>
                  <a:lnTo>
                    <a:pt x="538" y="2229"/>
                  </a:lnTo>
                  <a:lnTo>
                    <a:pt x="641" y="2293"/>
                  </a:lnTo>
                  <a:lnTo>
                    <a:pt x="743" y="2344"/>
                  </a:lnTo>
                  <a:lnTo>
                    <a:pt x="858" y="2382"/>
                  </a:lnTo>
                  <a:lnTo>
                    <a:pt x="974" y="2408"/>
                  </a:lnTo>
                  <a:lnTo>
                    <a:pt x="1102" y="2421"/>
                  </a:lnTo>
                  <a:lnTo>
                    <a:pt x="1217" y="2434"/>
                  </a:lnTo>
                  <a:lnTo>
                    <a:pt x="1345" y="2421"/>
                  </a:lnTo>
                  <a:lnTo>
                    <a:pt x="1460" y="2408"/>
                  </a:lnTo>
                  <a:lnTo>
                    <a:pt x="1576" y="2382"/>
                  </a:lnTo>
                  <a:lnTo>
                    <a:pt x="1691" y="2344"/>
                  </a:lnTo>
                  <a:lnTo>
                    <a:pt x="1793" y="2293"/>
                  </a:lnTo>
                  <a:lnTo>
                    <a:pt x="1896" y="2229"/>
                  </a:lnTo>
                  <a:lnTo>
                    <a:pt x="1998" y="2152"/>
                  </a:lnTo>
                  <a:lnTo>
                    <a:pt x="2075" y="2075"/>
                  </a:lnTo>
                  <a:lnTo>
                    <a:pt x="2152" y="1985"/>
                  </a:lnTo>
                  <a:lnTo>
                    <a:pt x="2229" y="1896"/>
                  </a:lnTo>
                  <a:lnTo>
                    <a:pt x="2293" y="1793"/>
                  </a:lnTo>
                  <a:lnTo>
                    <a:pt x="2344" y="1691"/>
                  </a:lnTo>
                  <a:lnTo>
                    <a:pt x="2383" y="1576"/>
                  </a:lnTo>
                  <a:lnTo>
                    <a:pt x="2408" y="1460"/>
                  </a:lnTo>
                  <a:lnTo>
                    <a:pt x="2434" y="1345"/>
                  </a:lnTo>
                  <a:lnTo>
                    <a:pt x="2434" y="1217"/>
                  </a:lnTo>
                  <a:lnTo>
                    <a:pt x="2434" y="1089"/>
                  </a:lnTo>
                  <a:lnTo>
                    <a:pt x="2408" y="974"/>
                  </a:lnTo>
                  <a:lnTo>
                    <a:pt x="2383" y="858"/>
                  </a:lnTo>
                  <a:lnTo>
                    <a:pt x="2344" y="743"/>
                  </a:lnTo>
                  <a:lnTo>
                    <a:pt x="2293" y="641"/>
                  </a:lnTo>
                  <a:lnTo>
                    <a:pt x="2229" y="538"/>
                  </a:lnTo>
                  <a:lnTo>
                    <a:pt x="2152" y="448"/>
                  </a:lnTo>
                  <a:lnTo>
                    <a:pt x="2075" y="359"/>
                  </a:lnTo>
                  <a:lnTo>
                    <a:pt x="1998" y="282"/>
                  </a:lnTo>
                  <a:lnTo>
                    <a:pt x="1896" y="218"/>
                  </a:lnTo>
                  <a:lnTo>
                    <a:pt x="1793" y="154"/>
                  </a:lnTo>
                  <a:lnTo>
                    <a:pt x="1691" y="103"/>
                  </a:lnTo>
                  <a:lnTo>
                    <a:pt x="1576" y="64"/>
                  </a:lnTo>
                  <a:lnTo>
                    <a:pt x="1460" y="26"/>
                  </a:lnTo>
                  <a:lnTo>
                    <a:pt x="1345" y="13"/>
                  </a:lnTo>
                  <a:lnTo>
                    <a:pt x="1217" y="0"/>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306" name="Google Shape;2306;p44"/>
            <p:cNvSpPr/>
            <p:nvPr/>
          </p:nvSpPr>
          <p:spPr>
            <a:xfrm>
              <a:off x="4228800" y="2822425"/>
              <a:ext cx="60875" cy="60875"/>
            </a:xfrm>
            <a:custGeom>
              <a:avLst/>
              <a:gdLst/>
              <a:ahLst/>
              <a:cxnLst/>
              <a:rect l="l" t="t" r="r" b="b"/>
              <a:pathLst>
                <a:path w="2435" h="2435" extrusionOk="0">
                  <a:moveTo>
                    <a:pt x="1089" y="1"/>
                  </a:moveTo>
                  <a:lnTo>
                    <a:pt x="974" y="26"/>
                  </a:lnTo>
                  <a:lnTo>
                    <a:pt x="859" y="52"/>
                  </a:lnTo>
                  <a:lnTo>
                    <a:pt x="744" y="90"/>
                  </a:lnTo>
                  <a:lnTo>
                    <a:pt x="641" y="141"/>
                  </a:lnTo>
                  <a:lnTo>
                    <a:pt x="539" y="205"/>
                  </a:lnTo>
                  <a:lnTo>
                    <a:pt x="449" y="282"/>
                  </a:lnTo>
                  <a:lnTo>
                    <a:pt x="359" y="359"/>
                  </a:lnTo>
                  <a:lnTo>
                    <a:pt x="282" y="436"/>
                  </a:lnTo>
                  <a:lnTo>
                    <a:pt x="206" y="538"/>
                  </a:lnTo>
                  <a:lnTo>
                    <a:pt x="142" y="641"/>
                  </a:lnTo>
                  <a:lnTo>
                    <a:pt x="90" y="743"/>
                  </a:lnTo>
                  <a:lnTo>
                    <a:pt x="52" y="859"/>
                  </a:lnTo>
                  <a:lnTo>
                    <a:pt x="26" y="974"/>
                  </a:lnTo>
                  <a:lnTo>
                    <a:pt x="13" y="1089"/>
                  </a:lnTo>
                  <a:lnTo>
                    <a:pt x="1" y="1217"/>
                  </a:lnTo>
                  <a:lnTo>
                    <a:pt x="13" y="1333"/>
                  </a:lnTo>
                  <a:lnTo>
                    <a:pt x="26" y="1461"/>
                  </a:lnTo>
                  <a:lnTo>
                    <a:pt x="52" y="1576"/>
                  </a:lnTo>
                  <a:lnTo>
                    <a:pt x="90" y="1691"/>
                  </a:lnTo>
                  <a:lnTo>
                    <a:pt x="142" y="1794"/>
                  </a:lnTo>
                  <a:lnTo>
                    <a:pt x="206" y="1896"/>
                  </a:lnTo>
                  <a:lnTo>
                    <a:pt x="282" y="1986"/>
                  </a:lnTo>
                  <a:lnTo>
                    <a:pt x="359" y="2075"/>
                  </a:lnTo>
                  <a:lnTo>
                    <a:pt x="449" y="2152"/>
                  </a:lnTo>
                  <a:lnTo>
                    <a:pt x="539" y="2216"/>
                  </a:lnTo>
                  <a:lnTo>
                    <a:pt x="641" y="2280"/>
                  </a:lnTo>
                  <a:lnTo>
                    <a:pt x="744" y="2332"/>
                  </a:lnTo>
                  <a:lnTo>
                    <a:pt x="859" y="2370"/>
                  </a:lnTo>
                  <a:lnTo>
                    <a:pt x="974" y="2408"/>
                  </a:lnTo>
                  <a:lnTo>
                    <a:pt x="1089" y="2421"/>
                  </a:lnTo>
                  <a:lnTo>
                    <a:pt x="1217" y="2434"/>
                  </a:lnTo>
                  <a:lnTo>
                    <a:pt x="1346" y="2421"/>
                  </a:lnTo>
                  <a:lnTo>
                    <a:pt x="1461" y="2408"/>
                  </a:lnTo>
                  <a:lnTo>
                    <a:pt x="1576" y="2370"/>
                  </a:lnTo>
                  <a:lnTo>
                    <a:pt x="1691" y="2332"/>
                  </a:lnTo>
                  <a:lnTo>
                    <a:pt x="1794" y="2280"/>
                  </a:lnTo>
                  <a:lnTo>
                    <a:pt x="1896" y="2216"/>
                  </a:lnTo>
                  <a:lnTo>
                    <a:pt x="1986" y="2152"/>
                  </a:lnTo>
                  <a:lnTo>
                    <a:pt x="2076" y="2075"/>
                  </a:lnTo>
                  <a:lnTo>
                    <a:pt x="2152" y="1986"/>
                  </a:lnTo>
                  <a:lnTo>
                    <a:pt x="2216" y="1896"/>
                  </a:lnTo>
                  <a:lnTo>
                    <a:pt x="2280" y="1794"/>
                  </a:lnTo>
                  <a:lnTo>
                    <a:pt x="2332" y="1691"/>
                  </a:lnTo>
                  <a:lnTo>
                    <a:pt x="2370" y="1576"/>
                  </a:lnTo>
                  <a:lnTo>
                    <a:pt x="2409" y="1461"/>
                  </a:lnTo>
                  <a:lnTo>
                    <a:pt x="2421" y="1333"/>
                  </a:lnTo>
                  <a:lnTo>
                    <a:pt x="2434" y="1217"/>
                  </a:lnTo>
                  <a:lnTo>
                    <a:pt x="2421" y="1089"/>
                  </a:lnTo>
                  <a:lnTo>
                    <a:pt x="2409" y="974"/>
                  </a:lnTo>
                  <a:lnTo>
                    <a:pt x="2370" y="859"/>
                  </a:lnTo>
                  <a:lnTo>
                    <a:pt x="2332" y="743"/>
                  </a:lnTo>
                  <a:lnTo>
                    <a:pt x="2280" y="641"/>
                  </a:lnTo>
                  <a:lnTo>
                    <a:pt x="2216" y="538"/>
                  </a:lnTo>
                  <a:lnTo>
                    <a:pt x="2152" y="436"/>
                  </a:lnTo>
                  <a:lnTo>
                    <a:pt x="2076" y="359"/>
                  </a:lnTo>
                  <a:lnTo>
                    <a:pt x="1986" y="282"/>
                  </a:lnTo>
                  <a:lnTo>
                    <a:pt x="1896" y="205"/>
                  </a:lnTo>
                  <a:lnTo>
                    <a:pt x="1794" y="141"/>
                  </a:lnTo>
                  <a:lnTo>
                    <a:pt x="1691" y="90"/>
                  </a:lnTo>
                  <a:lnTo>
                    <a:pt x="1576" y="52"/>
                  </a:lnTo>
                  <a:lnTo>
                    <a:pt x="1461" y="26"/>
                  </a:lnTo>
                  <a:lnTo>
                    <a:pt x="1346" y="1"/>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307" name="Google Shape;2307;p44"/>
            <p:cNvSpPr/>
            <p:nvPr/>
          </p:nvSpPr>
          <p:spPr>
            <a:xfrm>
              <a:off x="4315250" y="2674175"/>
              <a:ext cx="60550" cy="60850"/>
            </a:xfrm>
            <a:custGeom>
              <a:avLst/>
              <a:gdLst/>
              <a:ahLst/>
              <a:cxnLst/>
              <a:rect l="l" t="t" r="r" b="b"/>
              <a:pathLst>
                <a:path w="2422" h="2434" extrusionOk="0">
                  <a:moveTo>
                    <a:pt x="1205" y="0"/>
                  </a:moveTo>
                  <a:lnTo>
                    <a:pt x="1089" y="13"/>
                  </a:lnTo>
                  <a:lnTo>
                    <a:pt x="961" y="26"/>
                  </a:lnTo>
                  <a:lnTo>
                    <a:pt x="846" y="65"/>
                  </a:lnTo>
                  <a:lnTo>
                    <a:pt x="744" y="103"/>
                  </a:lnTo>
                  <a:lnTo>
                    <a:pt x="628" y="154"/>
                  </a:lnTo>
                  <a:lnTo>
                    <a:pt x="526" y="218"/>
                  </a:lnTo>
                  <a:lnTo>
                    <a:pt x="436" y="282"/>
                  </a:lnTo>
                  <a:lnTo>
                    <a:pt x="347" y="359"/>
                  </a:lnTo>
                  <a:lnTo>
                    <a:pt x="270" y="449"/>
                  </a:lnTo>
                  <a:lnTo>
                    <a:pt x="206" y="538"/>
                  </a:lnTo>
                  <a:lnTo>
                    <a:pt x="142" y="641"/>
                  </a:lnTo>
                  <a:lnTo>
                    <a:pt x="90" y="743"/>
                  </a:lnTo>
                  <a:lnTo>
                    <a:pt x="52" y="859"/>
                  </a:lnTo>
                  <a:lnTo>
                    <a:pt x="26" y="974"/>
                  </a:lnTo>
                  <a:lnTo>
                    <a:pt x="1" y="1102"/>
                  </a:lnTo>
                  <a:lnTo>
                    <a:pt x="1" y="1217"/>
                  </a:lnTo>
                  <a:lnTo>
                    <a:pt x="1" y="1345"/>
                  </a:lnTo>
                  <a:lnTo>
                    <a:pt x="26" y="1461"/>
                  </a:lnTo>
                  <a:lnTo>
                    <a:pt x="52" y="1576"/>
                  </a:lnTo>
                  <a:lnTo>
                    <a:pt x="90" y="1691"/>
                  </a:lnTo>
                  <a:lnTo>
                    <a:pt x="142" y="1794"/>
                  </a:lnTo>
                  <a:lnTo>
                    <a:pt x="206" y="1896"/>
                  </a:lnTo>
                  <a:lnTo>
                    <a:pt x="270" y="1999"/>
                  </a:lnTo>
                  <a:lnTo>
                    <a:pt x="347" y="2075"/>
                  </a:lnTo>
                  <a:lnTo>
                    <a:pt x="436" y="2152"/>
                  </a:lnTo>
                  <a:lnTo>
                    <a:pt x="526" y="2229"/>
                  </a:lnTo>
                  <a:lnTo>
                    <a:pt x="628" y="2293"/>
                  </a:lnTo>
                  <a:lnTo>
                    <a:pt x="744" y="2344"/>
                  </a:lnTo>
                  <a:lnTo>
                    <a:pt x="846" y="2383"/>
                  </a:lnTo>
                  <a:lnTo>
                    <a:pt x="961" y="2408"/>
                  </a:lnTo>
                  <a:lnTo>
                    <a:pt x="1089" y="2434"/>
                  </a:lnTo>
                  <a:lnTo>
                    <a:pt x="1333" y="2434"/>
                  </a:lnTo>
                  <a:lnTo>
                    <a:pt x="1461" y="2408"/>
                  </a:lnTo>
                  <a:lnTo>
                    <a:pt x="1576" y="2383"/>
                  </a:lnTo>
                  <a:lnTo>
                    <a:pt x="1679" y="2344"/>
                  </a:lnTo>
                  <a:lnTo>
                    <a:pt x="1794" y="2293"/>
                  </a:lnTo>
                  <a:lnTo>
                    <a:pt x="1884" y="2229"/>
                  </a:lnTo>
                  <a:lnTo>
                    <a:pt x="1986" y="2152"/>
                  </a:lnTo>
                  <a:lnTo>
                    <a:pt x="2063" y="2075"/>
                  </a:lnTo>
                  <a:lnTo>
                    <a:pt x="2153" y="1999"/>
                  </a:lnTo>
                  <a:lnTo>
                    <a:pt x="2217" y="1896"/>
                  </a:lnTo>
                  <a:lnTo>
                    <a:pt x="2281" y="1794"/>
                  </a:lnTo>
                  <a:lnTo>
                    <a:pt x="2332" y="1691"/>
                  </a:lnTo>
                  <a:lnTo>
                    <a:pt x="2370" y="1576"/>
                  </a:lnTo>
                  <a:lnTo>
                    <a:pt x="2396" y="1461"/>
                  </a:lnTo>
                  <a:lnTo>
                    <a:pt x="2421" y="1345"/>
                  </a:lnTo>
                  <a:lnTo>
                    <a:pt x="2421" y="1217"/>
                  </a:lnTo>
                  <a:lnTo>
                    <a:pt x="2421" y="1102"/>
                  </a:lnTo>
                  <a:lnTo>
                    <a:pt x="2396" y="974"/>
                  </a:lnTo>
                  <a:lnTo>
                    <a:pt x="2370" y="859"/>
                  </a:lnTo>
                  <a:lnTo>
                    <a:pt x="2332" y="743"/>
                  </a:lnTo>
                  <a:lnTo>
                    <a:pt x="2281" y="641"/>
                  </a:lnTo>
                  <a:lnTo>
                    <a:pt x="2217" y="538"/>
                  </a:lnTo>
                  <a:lnTo>
                    <a:pt x="2153" y="449"/>
                  </a:lnTo>
                  <a:lnTo>
                    <a:pt x="2063" y="359"/>
                  </a:lnTo>
                  <a:lnTo>
                    <a:pt x="1986" y="282"/>
                  </a:lnTo>
                  <a:lnTo>
                    <a:pt x="1884" y="218"/>
                  </a:lnTo>
                  <a:lnTo>
                    <a:pt x="1794" y="154"/>
                  </a:lnTo>
                  <a:lnTo>
                    <a:pt x="1679" y="103"/>
                  </a:lnTo>
                  <a:lnTo>
                    <a:pt x="1576" y="65"/>
                  </a:lnTo>
                  <a:lnTo>
                    <a:pt x="1461" y="26"/>
                  </a:lnTo>
                  <a:lnTo>
                    <a:pt x="1333" y="13"/>
                  </a:lnTo>
                  <a:lnTo>
                    <a:pt x="1205" y="0"/>
                  </a:lnTo>
                  <a:close/>
                </a:path>
              </a:pathLst>
            </a:custGeom>
            <a:solidFill>
              <a:srgbClr val="4EFFD2"/>
            </a:solidFill>
            <a:ln>
              <a:noFill/>
            </a:ln>
          </p:spPr>
          <p:txBody>
            <a:bodyPr spcFirstLastPara="1" wrap="square" lIns="121900" tIns="121900" rIns="121900" bIns="121900" anchor="ctr" anchorCtr="0">
              <a:noAutofit/>
            </a:bodyPr>
            <a:lstStyle/>
            <a:p>
              <a:endParaRPr sz="2400"/>
            </a:p>
          </p:txBody>
        </p:sp>
      </p:grpSp>
      <p:sp>
        <p:nvSpPr>
          <p:cNvPr id="4" name="Google Shape;2274;p44">
            <a:extLst>
              <a:ext uri="{FF2B5EF4-FFF2-40B4-BE49-F238E27FC236}">
                <a16:creationId xmlns:a16="http://schemas.microsoft.com/office/drawing/2014/main" id="{FE5E76B1-B960-9B67-2018-AA1C82223029}"/>
              </a:ext>
            </a:extLst>
          </p:cNvPr>
          <p:cNvSpPr txBox="1"/>
          <p:nvPr/>
        </p:nvSpPr>
        <p:spPr>
          <a:xfrm>
            <a:off x="1128995" y="2277026"/>
            <a:ext cx="9009085" cy="721036"/>
          </a:xfrm>
          <a:prstGeom prst="rect">
            <a:avLst/>
          </a:prstGeom>
          <a:noFill/>
          <a:ln>
            <a:noFill/>
          </a:ln>
        </p:spPr>
        <p:txBody>
          <a:bodyPr spcFirstLastPara="1" wrap="square" lIns="121900" tIns="121900" rIns="121900" bIns="121900" anchor="ctr" anchorCtr="0">
            <a:noAutofit/>
          </a:bodyPr>
          <a:lstStyle/>
          <a:p>
            <a:r>
              <a:rPr lang="en-CA" sz="2000" b="1" dirty="0">
                <a:solidFill>
                  <a:schemeClr val="dk1"/>
                </a:solidFill>
                <a:latin typeface="Roboto" panose="02000000000000000000" pitchFamily="2" charset="0"/>
                <a:ea typeface="Roboto" panose="02000000000000000000" pitchFamily="2" charset="0"/>
                <a:cs typeface="Fira Sans Extra Condensed"/>
                <a:sym typeface="Fira Sans Extra Condensed"/>
              </a:rPr>
              <a:t>Example: </a:t>
            </a:r>
            <a:r>
              <a:rPr lang="en-CA" sz="2000" u="sng" dirty="0">
                <a:solidFill>
                  <a:schemeClr val="dk1"/>
                </a:solidFill>
                <a:latin typeface="Roboto" panose="02000000000000000000" pitchFamily="2" charset="0"/>
                <a:ea typeface="Roboto" panose="02000000000000000000" pitchFamily="2" charset="0"/>
                <a:cs typeface="Fira Sans Extra Condensed"/>
                <a:sym typeface="Fira Sans Extra Condensed"/>
              </a:rPr>
              <a:t>If</a:t>
            </a:r>
            <a:r>
              <a:rPr lang="en-CA" sz="2000" dirty="0">
                <a:solidFill>
                  <a:schemeClr val="dk1"/>
                </a:solidFill>
                <a:latin typeface="Roboto" panose="02000000000000000000" pitchFamily="2" charset="0"/>
                <a:ea typeface="Roboto" panose="02000000000000000000" pitchFamily="2" charset="0"/>
                <a:cs typeface="Fira Sans Extra Condensed"/>
                <a:sym typeface="Fira Sans Extra Condensed"/>
              </a:rPr>
              <a:t> a scary dog decides to chase you, you will run. If it doesn’t chase you, you will most likely just look at it. If there is no dog, there won’t be anything to do.</a:t>
            </a:r>
            <a:endParaRPr sz="2000" dirty="0">
              <a:solidFill>
                <a:schemeClr val="dk1"/>
              </a:solidFill>
              <a:latin typeface="Roboto" panose="02000000000000000000" pitchFamily="2" charset="0"/>
              <a:ea typeface="Roboto" panose="02000000000000000000" pitchFamily="2" charset="0"/>
              <a:cs typeface="Fira Sans Extra Condensed"/>
              <a:sym typeface="Fira Sans Extra Condensed"/>
            </a:endParaRPr>
          </a:p>
        </p:txBody>
      </p:sp>
      <p:sp>
        <p:nvSpPr>
          <p:cNvPr id="5" name="Google Shape;2263;p44">
            <a:extLst>
              <a:ext uri="{FF2B5EF4-FFF2-40B4-BE49-F238E27FC236}">
                <a16:creationId xmlns:a16="http://schemas.microsoft.com/office/drawing/2014/main" id="{63B36FD1-70CA-67E5-97DE-56A7E9DE42C7}"/>
              </a:ext>
            </a:extLst>
          </p:cNvPr>
          <p:cNvSpPr txBox="1"/>
          <p:nvPr/>
        </p:nvSpPr>
        <p:spPr>
          <a:xfrm>
            <a:off x="216724" y="5326676"/>
            <a:ext cx="3734501" cy="1045273"/>
          </a:xfrm>
          <a:prstGeom prst="rect">
            <a:avLst/>
          </a:prstGeom>
          <a:noFill/>
          <a:ln>
            <a:noFill/>
          </a:ln>
        </p:spPr>
        <p:txBody>
          <a:bodyPr spcFirstLastPara="1" wrap="square" lIns="121900" tIns="121900" rIns="121900" bIns="121900" anchor="t" anchorCtr="0">
            <a:noAutofit/>
          </a:bodyPr>
          <a:lstStyle/>
          <a:p>
            <a:pPr marL="3387">
              <a:buSzPts val="1400"/>
            </a:pPr>
            <a:r>
              <a:rPr lang="en-CA" sz="2000" u="sng" dirty="0">
                <a:latin typeface="Roboto"/>
                <a:ea typeface="Roboto"/>
                <a:cs typeface="Roboto"/>
                <a:sym typeface="Roboto"/>
              </a:rPr>
              <a:t>Example</a:t>
            </a:r>
          </a:p>
          <a:p>
            <a:pPr marL="3387">
              <a:buSzPts val="1400"/>
            </a:pPr>
            <a:r>
              <a:rPr lang="en-CA" sz="2000" dirty="0">
                <a:latin typeface="Roboto"/>
                <a:ea typeface="Roboto"/>
                <a:cs typeface="Roboto"/>
                <a:sym typeface="Roboto"/>
              </a:rPr>
              <a:t>If name == “cat”:</a:t>
            </a:r>
          </a:p>
          <a:p>
            <a:pPr marL="3387">
              <a:buSzPts val="1400"/>
            </a:pPr>
            <a:r>
              <a:rPr lang="en-CA" sz="2000" dirty="0">
                <a:latin typeface="Roboto"/>
                <a:ea typeface="Roboto"/>
                <a:cs typeface="Roboto"/>
                <a:sym typeface="Roboto"/>
              </a:rPr>
              <a:t>         print(“Miaow!”)</a:t>
            </a:r>
            <a:endParaRPr sz="2000" dirty="0">
              <a:latin typeface="Roboto"/>
              <a:ea typeface="Roboto"/>
              <a:cs typeface="Roboto"/>
              <a:sym typeface="Roboto"/>
            </a:endParaRPr>
          </a:p>
        </p:txBody>
      </p:sp>
      <p:sp>
        <p:nvSpPr>
          <p:cNvPr id="6" name="Google Shape;2260;p44">
            <a:extLst>
              <a:ext uri="{FF2B5EF4-FFF2-40B4-BE49-F238E27FC236}">
                <a16:creationId xmlns:a16="http://schemas.microsoft.com/office/drawing/2014/main" id="{F3AE2E76-553C-0B53-09F7-1147F5D20005}"/>
              </a:ext>
            </a:extLst>
          </p:cNvPr>
          <p:cNvSpPr/>
          <p:nvPr/>
        </p:nvSpPr>
        <p:spPr>
          <a:xfrm>
            <a:off x="4238208" y="3477459"/>
            <a:ext cx="3734501" cy="3130304"/>
          </a:xfrm>
          <a:prstGeom prst="roundRect">
            <a:avLst>
              <a:gd name="adj" fmla="val 16667"/>
            </a:avLst>
          </a:prstGeom>
          <a:solidFill>
            <a:schemeClr val="bg1"/>
          </a:solidFill>
          <a:ln w="76200">
            <a:solidFill>
              <a:schemeClr val="accent6">
                <a:lumMod val="60000"/>
                <a:lumOff val="40000"/>
              </a:schemeClr>
            </a:solidFill>
          </a:ln>
        </p:spPr>
        <p:txBody>
          <a:bodyPr spcFirstLastPara="1" wrap="square" lIns="121900" tIns="121900" rIns="121900" bIns="121900" anchor="ctr" anchorCtr="0">
            <a:noAutofit/>
          </a:bodyPr>
          <a:lstStyle/>
          <a:p>
            <a:endParaRPr sz="2400"/>
          </a:p>
        </p:txBody>
      </p:sp>
      <p:grpSp>
        <p:nvGrpSpPr>
          <p:cNvPr id="7" name="Google Shape;2261;p44">
            <a:extLst>
              <a:ext uri="{FF2B5EF4-FFF2-40B4-BE49-F238E27FC236}">
                <a16:creationId xmlns:a16="http://schemas.microsoft.com/office/drawing/2014/main" id="{13038E63-70FD-C00B-2ECA-A26360155EDA}"/>
              </a:ext>
            </a:extLst>
          </p:cNvPr>
          <p:cNvGrpSpPr/>
          <p:nvPr/>
        </p:nvGrpSpPr>
        <p:grpSpPr>
          <a:xfrm>
            <a:off x="4238208" y="3647686"/>
            <a:ext cx="3734501" cy="1880069"/>
            <a:chOff x="218988" y="2194864"/>
            <a:chExt cx="2800876" cy="1410052"/>
          </a:xfrm>
        </p:grpSpPr>
        <p:sp>
          <p:nvSpPr>
            <p:cNvPr id="8" name="Google Shape;2262;p44">
              <a:extLst>
                <a:ext uri="{FF2B5EF4-FFF2-40B4-BE49-F238E27FC236}">
                  <a16:creationId xmlns:a16="http://schemas.microsoft.com/office/drawing/2014/main" id="{FB745B6E-8EE5-D170-A5E9-E75B7DA42994}"/>
                </a:ext>
              </a:extLst>
            </p:cNvPr>
            <p:cNvSpPr txBox="1"/>
            <p:nvPr/>
          </p:nvSpPr>
          <p:spPr>
            <a:xfrm>
              <a:off x="218988" y="2194864"/>
              <a:ext cx="2800876" cy="331800"/>
            </a:xfrm>
            <a:prstGeom prst="rect">
              <a:avLst/>
            </a:prstGeom>
            <a:noFill/>
            <a:ln>
              <a:noFill/>
            </a:ln>
          </p:spPr>
          <p:txBody>
            <a:bodyPr spcFirstLastPara="1" wrap="square" lIns="121900" tIns="121900" rIns="121900" bIns="121900" anchor="ctr" anchorCtr="0">
              <a:noAutofit/>
            </a:bodyPr>
            <a:lstStyle/>
            <a:p>
              <a:pPr algn="ctr"/>
              <a:r>
                <a:rPr lang="en" sz="2667" b="1" dirty="0" err="1">
                  <a:latin typeface="Fira Sans Extra Condensed"/>
                  <a:ea typeface="Fira Sans Extra Condensed"/>
                  <a:cs typeface="Fira Sans Extra Condensed"/>
                  <a:sym typeface="Fira Sans Extra Condensed"/>
                </a:rPr>
                <a:t>Elif</a:t>
              </a:r>
              <a:r>
                <a:rPr lang="en" sz="2667" b="1" dirty="0">
                  <a:latin typeface="Fira Sans Extra Condensed"/>
                  <a:ea typeface="Fira Sans Extra Condensed"/>
                  <a:cs typeface="Fira Sans Extra Condensed"/>
                  <a:sym typeface="Fira Sans Extra Condensed"/>
                </a:rPr>
                <a:t> Statement</a:t>
              </a:r>
              <a:endParaRPr sz="2667" b="1" dirty="0">
                <a:solidFill>
                  <a:srgbClr val="000000"/>
                </a:solidFill>
                <a:latin typeface="Fira Sans Extra Condensed"/>
                <a:ea typeface="Fira Sans Extra Condensed"/>
                <a:cs typeface="Fira Sans Extra Condensed"/>
                <a:sym typeface="Fira Sans Extra Condensed"/>
              </a:endParaRPr>
            </a:p>
          </p:txBody>
        </p:sp>
        <p:sp>
          <p:nvSpPr>
            <p:cNvPr id="9" name="Google Shape;2263;p44">
              <a:extLst>
                <a:ext uri="{FF2B5EF4-FFF2-40B4-BE49-F238E27FC236}">
                  <a16:creationId xmlns:a16="http://schemas.microsoft.com/office/drawing/2014/main" id="{5234DEF6-9AB3-3D11-E067-17C7BE7986EA}"/>
                </a:ext>
              </a:extLst>
            </p:cNvPr>
            <p:cNvSpPr txBox="1"/>
            <p:nvPr/>
          </p:nvSpPr>
          <p:spPr>
            <a:xfrm>
              <a:off x="218988" y="2471516"/>
              <a:ext cx="2800876" cy="1133400"/>
            </a:xfrm>
            <a:prstGeom prst="rect">
              <a:avLst/>
            </a:prstGeom>
            <a:noFill/>
            <a:ln>
              <a:noFill/>
            </a:ln>
          </p:spPr>
          <p:txBody>
            <a:bodyPr spcFirstLastPara="1" wrap="square" lIns="121900" tIns="121900" rIns="121900" bIns="121900" anchor="t" anchorCtr="0">
              <a:noAutofit/>
            </a:bodyPr>
            <a:lstStyle/>
            <a:p>
              <a:pPr marL="3387">
                <a:buSzPts val="1400"/>
              </a:pPr>
              <a:r>
                <a:rPr lang="en-CA" sz="2000" dirty="0">
                  <a:latin typeface="Roboto"/>
                  <a:ea typeface="Roboto"/>
                  <a:cs typeface="Roboto"/>
                  <a:sym typeface="Roboto"/>
                </a:rPr>
                <a:t>It verifies if another possible condition other than the one defined in If is True. Short for Else If.</a:t>
              </a:r>
              <a:endParaRPr sz="2000" dirty="0">
                <a:latin typeface="Roboto"/>
                <a:ea typeface="Roboto"/>
                <a:cs typeface="Roboto"/>
                <a:sym typeface="Roboto"/>
              </a:endParaRPr>
            </a:p>
          </p:txBody>
        </p:sp>
      </p:grpSp>
      <p:sp>
        <p:nvSpPr>
          <p:cNvPr id="10" name="Google Shape;2263;p44">
            <a:extLst>
              <a:ext uri="{FF2B5EF4-FFF2-40B4-BE49-F238E27FC236}">
                <a16:creationId xmlns:a16="http://schemas.microsoft.com/office/drawing/2014/main" id="{AA7D4EBC-8741-FAA2-9CAE-7DF0CF86F092}"/>
              </a:ext>
            </a:extLst>
          </p:cNvPr>
          <p:cNvSpPr txBox="1"/>
          <p:nvPr/>
        </p:nvSpPr>
        <p:spPr>
          <a:xfrm>
            <a:off x="4238208" y="5326674"/>
            <a:ext cx="3734501" cy="1045273"/>
          </a:xfrm>
          <a:prstGeom prst="rect">
            <a:avLst/>
          </a:prstGeom>
          <a:noFill/>
          <a:ln>
            <a:noFill/>
          </a:ln>
        </p:spPr>
        <p:txBody>
          <a:bodyPr spcFirstLastPara="1" wrap="square" lIns="121900" tIns="121900" rIns="121900" bIns="121900" anchor="t" anchorCtr="0">
            <a:noAutofit/>
          </a:bodyPr>
          <a:lstStyle/>
          <a:p>
            <a:pPr marL="3387">
              <a:buSzPts val="1400"/>
            </a:pPr>
            <a:r>
              <a:rPr lang="en-CA" sz="2000" u="sng" dirty="0">
                <a:latin typeface="Roboto"/>
                <a:ea typeface="Roboto"/>
                <a:cs typeface="Roboto"/>
                <a:sym typeface="Roboto"/>
              </a:rPr>
              <a:t>Example</a:t>
            </a:r>
          </a:p>
          <a:p>
            <a:pPr marL="3387">
              <a:buSzPts val="1400"/>
            </a:pPr>
            <a:r>
              <a:rPr lang="en-CA" sz="2000" dirty="0" err="1">
                <a:latin typeface="Roboto"/>
                <a:ea typeface="Roboto"/>
                <a:cs typeface="Roboto"/>
                <a:sym typeface="Roboto"/>
              </a:rPr>
              <a:t>Elif</a:t>
            </a:r>
            <a:r>
              <a:rPr lang="en-CA" sz="2000" dirty="0">
                <a:latin typeface="Roboto"/>
                <a:ea typeface="Roboto"/>
                <a:cs typeface="Roboto"/>
                <a:sym typeface="Roboto"/>
              </a:rPr>
              <a:t> name == “Cow”:</a:t>
            </a:r>
          </a:p>
          <a:p>
            <a:pPr marL="3387">
              <a:buSzPts val="1400"/>
            </a:pPr>
            <a:r>
              <a:rPr lang="en-CA" sz="2000" dirty="0">
                <a:latin typeface="Roboto"/>
                <a:ea typeface="Roboto"/>
                <a:cs typeface="Roboto"/>
                <a:sym typeface="Roboto"/>
              </a:rPr>
              <a:t>         print(“MOOO!”)</a:t>
            </a:r>
            <a:endParaRPr sz="2000" dirty="0">
              <a:latin typeface="Roboto"/>
              <a:ea typeface="Roboto"/>
              <a:cs typeface="Roboto"/>
              <a:sym typeface="Roboto"/>
            </a:endParaRPr>
          </a:p>
        </p:txBody>
      </p:sp>
      <p:sp>
        <p:nvSpPr>
          <p:cNvPr id="11" name="Google Shape;2260;p44">
            <a:extLst>
              <a:ext uri="{FF2B5EF4-FFF2-40B4-BE49-F238E27FC236}">
                <a16:creationId xmlns:a16="http://schemas.microsoft.com/office/drawing/2014/main" id="{8CDB4CD7-474C-EDEC-32F2-4D98CD373BA6}"/>
              </a:ext>
            </a:extLst>
          </p:cNvPr>
          <p:cNvSpPr/>
          <p:nvPr/>
        </p:nvSpPr>
        <p:spPr>
          <a:xfrm>
            <a:off x="8259694" y="3485836"/>
            <a:ext cx="3734501" cy="3130304"/>
          </a:xfrm>
          <a:prstGeom prst="roundRect">
            <a:avLst>
              <a:gd name="adj" fmla="val 16667"/>
            </a:avLst>
          </a:prstGeom>
          <a:solidFill>
            <a:schemeClr val="bg1"/>
          </a:solidFill>
          <a:ln w="76200">
            <a:solidFill>
              <a:schemeClr val="accent2">
                <a:lumMod val="60000"/>
                <a:lumOff val="40000"/>
              </a:schemeClr>
            </a:solidFill>
          </a:ln>
        </p:spPr>
        <p:txBody>
          <a:bodyPr spcFirstLastPara="1" wrap="square" lIns="121900" tIns="121900" rIns="121900" bIns="121900" anchor="ctr" anchorCtr="0">
            <a:noAutofit/>
          </a:bodyPr>
          <a:lstStyle/>
          <a:p>
            <a:endParaRPr sz="2400"/>
          </a:p>
        </p:txBody>
      </p:sp>
      <p:grpSp>
        <p:nvGrpSpPr>
          <p:cNvPr id="12" name="Google Shape;2261;p44">
            <a:extLst>
              <a:ext uri="{FF2B5EF4-FFF2-40B4-BE49-F238E27FC236}">
                <a16:creationId xmlns:a16="http://schemas.microsoft.com/office/drawing/2014/main" id="{607D7085-C9BF-F1BA-4D33-3A242F8111F8}"/>
              </a:ext>
            </a:extLst>
          </p:cNvPr>
          <p:cNvGrpSpPr/>
          <p:nvPr/>
        </p:nvGrpSpPr>
        <p:grpSpPr>
          <a:xfrm>
            <a:off x="8259694" y="3645932"/>
            <a:ext cx="3734501" cy="1903525"/>
            <a:chOff x="218988" y="2187266"/>
            <a:chExt cx="2800876" cy="1427644"/>
          </a:xfrm>
        </p:grpSpPr>
        <p:sp>
          <p:nvSpPr>
            <p:cNvPr id="13" name="Google Shape;2262;p44">
              <a:extLst>
                <a:ext uri="{FF2B5EF4-FFF2-40B4-BE49-F238E27FC236}">
                  <a16:creationId xmlns:a16="http://schemas.microsoft.com/office/drawing/2014/main" id="{D7E6A865-59B5-AD9B-FB78-3835D1EF2806}"/>
                </a:ext>
              </a:extLst>
            </p:cNvPr>
            <p:cNvSpPr txBox="1"/>
            <p:nvPr/>
          </p:nvSpPr>
          <p:spPr>
            <a:xfrm>
              <a:off x="218988" y="2187266"/>
              <a:ext cx="2800876" cy="331800"/>
            </a:xfrm>
            <a:prstGeom prst="rect">
              <a:avLst/>
            </a:prstGeom>
            <a:noFill/>
            <a:ln>
              <a:noFill/>
            </a:ln>
          </p:spPr>
          <p:txBody>
            <a:bodyPr spcFirstLastPara="1" wrap="square" lIns="121900" tIns="121900" rIns="121900" bIns="121900" anchor="ctr" anchorCtr="0">
              <a:noAutofit/>
            </a:bodyPr>
            <a:lstStyle/>
            <a:p>
              <a:pPr algn="ctr"/>
              <a:r>
                <a:rPr lang="en" sz="2667" b="1" dirty="0">
                  <a:latin typeface="Fira Sans Extra Condensed"/>
                  <a:ea typeface="Fira Sans Extra Condensed"/>
                  <a:cs typeface="Fira Sans Extra Condensed"/>
                  <a:sym typeface="Fira Sans Extra Condensed"/>
                </a:rPr>
                <a:t>Else Statement</a:t>
              </a:r>
              <a:endParaRPr sz="2667" b="1" dirty="0">
                <a:solidFill>
                  <a:srgbClr val="000000"/>
                </a:solidFill>
                <a:latin typeface="Fira Sans Extra Condensed"/>
                <a:ea typeface="Fira Sans Extra Condensed"/>
                <a:cs typeface="Fira Sans Extra Condensed"/>
                <a:sym typeface="Fira Sans Extra Condensed"/>
              </a:endParaRPr>
            </a:p>
          </p:txBody>
        </p:sp>
        <p:sp>
          <p:nvSpPr>
            <p:cNvPr id="14" name="Google Shape;2263;p44">
              <a:extLst>
                <a:ext uri="{FF2B5EF4-FFF2-40B4-BE49-F238E27FC236}">
                  <a16:creationId xmlns:a16="http://schemas.microsoft.com/office/drawing/2014/main" id="{93CC8582-637B-63E3-BEA9-F44685F1F9EE}"/>
                </a:ext>
              </a:extLst>
            </p:cNvPr>
            <p:cNvSpPr txBox="1"/>
            <p:nvPr/>
          </p:nvSpPr>
          <p:spPr>
            <a:xfrm>
              <a:off x="218988" y="2481510"/>
              <a:ext cx="2800876" cy="1133400"/>
            </a:xfrm>
            <a:prstGeom prst="rect">
              <a:avLst/>
            </a:prstGeom>
            <a:noFill/>
            <a:ln>
              <a:noFill/>
            </a:ln>
          </p:spPr>
          <p:txBody>
            <a:bodyPr spcFirstLastPara="1" wrap="square" lIns="121900" tIns="121900" rIns="121900" bIns="121900" anchor="t" anchorCtr="0">
              <a:noAutofit/>
            </a:bodyPr>
            <a:lstStyle/>
            <a:p>
              <a:pPr marL="3387">
                <a:buSzPts val="1400"/>
              </a:pPr>
              <a:r>
                <a:rPr lang="en-CA" sz="2000" dirty="0">
                  <a:latin typeface="Roboto"/>
                  <a:ea typeface="Roboto"/>
                  <a:cs typeface="Roboto"/>
                  <a:sym typeface="Roboto"/>
                </a:rPr>
                <a:t>Else statement catches any other possibility. It decides what to do if the condition is False.</a:t>
              </a:r>
              <a:endParaRPr sz="2000" dirty="0">
                <a:latin typeface="Roboto"/>
                <a:ea typeface="Roboto"/>
                <a:cs typeface="Roboto"/>
                <a:sym typeface="Roboto"/>
              </a:endParaRPr>
            </a:p>
          </p:txBody>
        </p:sp>
      </p:grpSp>
      <p:sp>
        <p:nvSpPr>
          <p:cNvPr id="15" name="Google Shape;2263;p44">
            <a:extLst>
              <a:ext uri="{FF2B5EF4-FFF2-40B4-BE49-F238E27FC236}">
                <a16:creationId xmlns:a16="http://schemas.microsoft.com/office/drawing/2014/main" id="{941FD35F-D7CF-CDEB-A772-E359AA1B5466}"/>
              </a:ext>
            </a:extLst>
          </p:cNvPr>
          <p:cNvSpPr txBox="1"/>
          <p:nvPr/>
        </p:nvSpPr>
        <p:spPr>
          <a:xfrm>
            <a:off x="8259693" y="5200168"/>
            <a:ext cx="3932307" cy="1045273"/>
          </a:xfrm>
          <a:prstGeom prst="rect">
            <a:avLst/>
          </a:prstGeom>
          <a:noFill/>
          <a:ln>
            <a:noFill/>
          </a:ln>
        </p:spPr>
        <p:txBody>
          <a:bodyPr spcFirstLastPara="1" wrap="square" lIns="121900" tIns="121900" rIns="121900" bIns="121900" anchor="t" anchorCtr="0">
            <a:noAutofit/>
          </a:bodyPr>
          <a:lstStyle/>
          <a:p>
            <a:pPr marL="3387">
              <a:buSzPts val="1400"/>
            </a:pPr>
            <a:r>
              <a:rPr lang="en-CA" sz="2000" u="sng" dirty="0">
                <a:latin typeface="Roboto"/>
                <a:ea typeface="Roboto"/>
                <a:cs typeface="Roboto"/>
                <a:sym typeface="Roboto"/>
              </a:rPr>
              <a:t>Example</a:t>
            </a:r>
          </a:p>
          <a:p>
            <a:pPr marL="3387">
              <a:buSzPts val="1400"/>
            </a:pPr>
            <a:r>
              <a:rPr lang="en-CA" sz="2000" dirty="0">
                <a:latin typeface="Roboto"/>
                <a:ea typeface="Roboto"/>
                <a:cs typeface="Roboto"/>
                <a:sym typeface="Roboto"/>
              </a:rPr>
              <a:t>Else:</a:t>
            </a:r>
          </a:p>
          <a:p>
            <a:pPr marL="3387">
              <a:buSzPts val="1400"/>
            </a:pPr>
            <a:r>
              <a:rPr lang="en-CA" sz="2000" dirty="0">
                <a:latin typeface="Roboto"/>
                <a:ea typeface="Roboto"/>
                <a:cs typeface="Roboto"/>
                <a:sym typeface="Roboto"/>
              </a:rPr>
              <a:t>         print(“That is not an animal”)</a:t>
            </a:r>
            <a:endParaRPr sz="2000" dirty="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68" name="Google Shape;896;p25">
            <a:extLst>
              <a:ext uri="{FF2B5EF4-FFF2-40B4-BE49-F238E27FC236}">
                <a16:creationId xmlns:a16="http://schemas.microsoft.com/office/drawing/2014/main" id="{793A4B81-7231-424D-92FF-C503E724E7AA}"/>
              </a:ext>
            </a:extLst>
          </p:cNvPr>
          <p:cNvSpPr/>
          <p:nvPr/>
        </p:nvSpPr>
        <p:spPr>
          <a:xfrm>
            <a:off x="814393" y="3419934"/>
            <a:ext cx="5175071" cy="835583"/>
          </a:xfrm>
          <a:prstGeom prst="roundRect">
            <a:avLst>
              <a:gd name="adj" fmla="val 15217"/>
            </a:avLst>
          </a:prstGeom>
          <a:solidFill>
            <a:schemeClr val="bg1"/>
          </a:solidFill>
          <a:ln w="57150">
            <a:solidFill>
              <a:schemeClr val="accent3">
                <a:lumMod val="40000"/>
                <a:lumOff val="60000"/>
              </a:schemeClr>
            </a:solidFill>
          </a:ln>
        </p:spPr>
        <p:txBody>
          <a:bodyPr spcFirstLastPara="1" wrap="square" lIns="121900" tIns="121900" rIns="121900" bIns="121900" anchor="ctr" anchorCtr="0">
            <a:noAutofit/>
          </a:bodyPr>
          <a:lstStyle/>
          <a:p>
            <a:r>
              <a:rPr lang="en-CA" sz="1600" dirty="0">
                <a:solidFill>
                  <a:srgbClr val="002060"/>
                </a:solidFill>
                <a:latin typeface="Roboto" panose="02000000000000000000" pitchFamily="2" charset="0"/>
                <a:ea typeface="Roboto" panose="02000000000000000000" pitchFamily="2" charset="0"/>
              </a:rPr>
              <a:t>Create a variable using the input() function. This will log the user's answer to your question.</a:t>
            </a:r>
          </a:p>
        </p:txBody>
      </p:sp>
      <p:sp>
        <p:nvSpPr>
          <p:cNvPr id="525" name="Google Shape;525;p20"/>
          <p:cNvSpPr txBox="1">
            <a:spLocks noGrp="1"/>
          </p:cNvSpPr>
          <p:nvPr>
            <p:ph type="title"/>
          </p:nvPr>
        </p:nvSpPr>
        <p:spPr>
          <a:xfrm>
            <a:off x="503063" y="403513"/>
            <a:ext cx="10972800" cy="495200"/>
          </a:xfrm>
          <a:prstGeom prst="rect">
            <a:avLst/>
          </a:prstGeom>
        </p:spPr>
        <p:txBody>
          <a:bodyPr spcFirstLastPara="1" vert="horz" wrap="square" lIns="121900" tIns="121900" rIns="121900" bIns="121900" rtlCol="0" anchor="ctr" anchorCtr="0">
            <a:noAutofit/>
          </a:bodyPr>
          <a:lstStyle/>
          <a:p>
            <a:pPr algn="ctr">
              <a:spcBef>
                <a:spcPts val="0"/>
              </a:spcBef>
            </a:pPr>
            <a:r>
              <a:rPr lang="en" sz="4267" b="1" dirty="0">
                <a:solidFill>
                  <a:srgbClr val="002060"/>
                </a:solidFill>
                <a:latin typeface="Fira Sans" panose="020B0503050000020004" pitchFamily="34" charset="0"/>
              </a:rPr>
              <a:t>ONE Quiz!</a:t>
            </a:r>
            <a:endParaRPr sz="4267" b="1" dirty="0">
              <a:solidFill>
                <a:srgbClr val="002060"/>
              </a:solidFill>
              <a:latin typeface="Fira Sans" panose="020B0503050000020004" pitchFamily="34" charset="0"/>
            </a:endParaRPr>
          </a:p>
        </p:txBody>
      </p:sp>
      <p:sp>
        <p:nvSpPr>
          <p:cNvPr id="575" name="Google Shape;575;p20"/>
          <p:cNvSpPr/>
          <p:nvPr/>
        </p:nvSpPr>
        <p:spPr>
          <a:xfrm>
            <a:off x="114992" y="3421324"/>
            <a:ext cx="806000" cy="806000"/>
          </a:xfrm>
          <a:prstGeom prst="ellipse">
            <a:avLst/>
          </a:prstGeom>
          <a:solidFill>
            <a:srgbClr val="92D050"/>
          </a:solidFill>
          <a:ln>
            <a:noFill/>
          </a:ln>
        </p:spPr>
        <p:txBody>
          <a:bodyPr spcFirstLastPara="1" wrap="square" lIns="121900" tIns="121900" rIns="121900" bIns="121900" anchor="ctr" anchorCtr="0">
            <a:noAutofit/>
          </a:bodyPr>
          <a:lstStyle/>
          <a:p>
            <a:pPr algn="ctr"/>
            <a:r>
              <a:rPr lang="en" sz="2400" b="1" dirty="0">
                <a:solidFill>
                  <a:schemeClr val="bg1"/>
                </a:solidFill>
                <a:latin typeface="Fira Sans Extra Condensed"/>
                <a:ea typeface="Roboto" panose="02000000000000000000" pitchFamily="2" charset="0"/>
                <a:cs typeface="Fira Sans Extra Condensed"/>
                <a:sym typeface="Fira Sans Extra Condensed"/>
              </a:rPr>
              <a:t>1</a:t>
            </a:r>
            <a:endParaRPr sz="2400" b="1" dirty="0">
              <a:solidFill>
                <a:schemeClr val="bg1"/>
              </a:solidFill>
              <a:latin typeface="Fira Sans Extra Condensed"/>
              <a:ea typeface="Roboto" panose="02000000000000000000" pitchFamily="2" charset="0"/>
              <a:cs typeface="Fira Sans Extra Condensed"/>
              <a:sym typeface="Fira Sans Extra Condensed"/>
            </a:endParaRPr>
          </a:p>
        </p:txBody>
      </p:sp>
      <p:sp>
        <p:nvSpPr>
          <p:cNvPr id="7" name="Google Shape;896;p25">
            <a:extLst>
              <a:ext uri="{FF2B5EF4-FFF2-40B4-BE49-F238E27FC236}">
                <a16:creationId xmlns:a16="http://schemas.microsoft.com/office/drawing/2014/main" id="{34C4315F-D3D3-52CA-F947-5B7E1002B240}"/>
              </a:ext>
            </a:extLst>
          </p:cNvPr>
          <p:cNvSpPr/>
          <p:nvPr/>
        </p:nvSpPr>
        <p:spPr>
          <a:xfrm>
            <a:off x="815697" y="4552725"/>
            <a:ext cx="5173767" cy="835583"/>
          </a:xfrm>
          <a:prstGeom prst="roundRect">
            <a:avLst>
              <a:gd name="adj" fmla="val 15217"/>
            </a:avLst>
          </a:prstGeom>
          <a:solidFill>
            <a:schemeClr val="bg1"/>
          </a:solidFill>
          <a:ln w="57150">
            <a:solidFill>
              <a:schemeClr val="accent3">
                <a:lumMod val="40000"/>
                <a:lumOff val="60000"/>
              </a:schemeClr>
            </a:solidFill>
          </a:ln>
        </p:spPr>
        <p:txBody>
          <a:bodyPr spcFirstLastPara="1" wrap="square" lIns="121900" tIns="121900" rIns="121900" bIns="121900" anchor="ctr" anchorCtr="0">
            <a:noAutofit/>
          </a:bodyPr>
          <a:lstStyle/>
          <a:p>
            <a:r>
              <a:rPr lang="en-CA" sz="1600" b="1" dirty="0">
                <a:solidFill>
                  <a:srgbClr val="002060"/>
                </a:solidFill>
                <a:latin typeface="Roboto" panose="02000000000000000000" pitchFamily="2" charset="0"/>
                <a:ea typeface="Roboto" panose="02000000000000000000" pitchFamily="2" charset="0"/>
              </a:rPr>
              <a:t>Create the 1</a:t>
            </a:r>
            <a:r>
              <a:rPr lang="en-CA" sz="1600" b="1" baseline="30000" dirty="0">
                <a:solidFill>
                  <a:srgbClr val="002060"/>
                </a:solidFill>
                <a:latin typeface="Roboto" panose="02000000000000000000" pitchFamily="2" charset="0"/>
                <a:ea typeface="Roboto" panose="02000000000000000000" pitchFamily="2" charset="0"/>
              </a:rPr>
              <a:t>st</a:t>
            </a:r>
            <a:r>
              <a:rPr lang="en-CA" sz="1600" b="1" dirty="0">
                <a:solidFill>
                  <a:srgbClr val="002060"/>
                </a:solidFill>
                <a:latin typeface="Roboto" panose="02000000000000000000" pitchFamily="2" charset="0"/>
                <a:ea typeface="Roboto" panose="02000000000000000000" pitchFamily="2" charset="0"/>
              </a:rPr>
              <a:t> condition </a:t>
            </a:r>
            <a:r>
              <a:rPr lang="en-CA" sz="1600" b="1" u="sng" dirty="0">
                <a:solidFill>
                  <a:srgbClr val="002060"/>
                </a:solidFill>
                <a:latin typeface="Roboto" panose="02000000000000000000" pitchFamily="2" charset="0"/>
                <a:ea typeface="Roboto" panose="02000000000000000000" pitchFamily="2" charset="0"/>
              </a:rPr>
              <a:t>IF</a:t>
            </a:r>
            <a:r>
              <a:rPr lang="en-CA" sz="1600" b="1" dirty="0">
                <a:solidFill>
                  <a:srgbClr val="002060"/>
                </a:solidFill>
                <a:latin typeface="Roboto" panose="02000000000000000000" pitchFamily="2" charset="0"/>
                <a:ea typeface="Roboto" panose="02000000000000000000" pitchFamily="2" charset="0"/>
              </a:rPr>
              <a:t>, </a:t>
            </a:r>
            <a:r>
              <a:rPr lang="en-CA" sz="1600" dirty="0">
                <a:solidFill>
                  <a:srgbClr val="002060"/>
                </a:solidFill>
                <a:latin typeface="Roboto" panose="02000000000000000000" pitchFamily="2" charset="0"/>
                <a:ea typeface="Roboto" panose="02000000000000000000" pitchFamily="2" charset="0"/>
              </a:rPr>
              <a:t>where the user's answer must be equal to the correct answer.</a:t>
            </a:r>
          </a:p>
        </p:txBody>
      </p:sp>
      <p:sp>
        <p:nvSpPr>
          <p:cNvPr id="8" name="Google Shape;575;p20">
            <a:extLst>
              <a:ext uri="{FF2B5EF4-FFF2-40B4-BE49-F238E27FC236}">
                <a16:creationId xmlns:a16="http://schemas.microsoft.com/office/drawing/2014/main" id="{69AB7F6B-D205-C7EF-48C9-8CC33744392C}"/>
              </a:ext>
            </a:extLst>
          </p:cNvPr>
          <p:cNvSpPr/>
          <p:nvPr/>
        </p:nvSpPr>
        <p:spPr>
          <a:xfrm>
            <a:off x="114992" y="4590140"/>
            <a:ext cx="806000" cy="806000"/>
          </a:xfrm>
          <a:prstGeom prst="ellipse">
            <a:avLst/>
          </a:prstGeom>
          <a:solidFill>
            <a:schemeClr val="accent3">
              <a:lumMod val="75000"/>
            </a:schemeClr>
          </a:solidFill>
          <a:ln>
            <a:noFill/>
          </a:ln>
        </p:spPr>
        <p:txBody>
          <a:bodyPr spcFirstLastPara="1" wrap="square" lIns="121900" tIns="121900" rIns="121900" bIns="121900" anchor="ctr" anchorCtr="0">
            <a:noAutofit/>
          </a:bodyPr>
          <a:lstStyle/>
          <a:p>
            <a:pPr algn="ctr"/>
            <a:r>
              <a:rPr lang="en" sz="2400" b="1" dirty="0">
                <a:solidFill>
                  <a:schemeClr val="bg1"/>
                </a:solidFill>
                <a:latin typeface="Fira Sans Extra Condensed"/>
                <a:ea typeface="Roboto" panose="02000000000000000000" pitchFamily="2" charset="0"/>
                <a:cs typeface="Fira Sans Extra Condensed"/>
                <a:sym typeface="Fira Sans Extra Condensed"/>
              </a:rPr>
              <a:t>2</a:t>
            </a:r>
            <a:endParaRPr sz="2400" b="1" dirty="0">
              <a:solidFill>
                <a:schemeClr val="bg1"/>
              </a:solidFill>
              <a:latin typeface="Fira Sans Extra Condensed"/>
              <a:ea typeface="Roboto" panose="02000000000000000000" pitchFamily="2" charset="0"/>
              <a:cs typeface="Fira Sans Extra Condensed"/>
              <a:sym typeface="Fira Sans Extra Condensed"/>
            </a:endParaRPr>
          </a:p>
        </p:txBody>
      </p:sp>
      <p:sp>
        <p:nvSpPr>
          <p:cNvPr id="9" name="Google Shape;896;p25">
            <a:extLst>
              <a:ext uri="{FF2B5EF4-FFF2-40B4-BE49-F238E27FC236}">
                <a16:creationId xmlns:a16="http://schemas.microsoft.com/office/drawing/2014/main" id="{C6337F85-DADB-2EC6-344B-5711F5DB6CA1}"/>
              </a:ext>
            </a:extLst>
          </p:cNvPr>
          <p:cNvSpPr/>
          <p:nvPr/>
        </p:nvSpPr>
        <p:spPr>
          <a:xfrm>
            <a:off x="1581868" y="5335457"/>
            <a:ext cx="4418049" cy="835583"/>
          </a:xfrm>
          <a:prstGeom prst="roundRect">
            <a:avLst>
              <a:gd name="adj" fmla="val 15217"/>
            </a:avLst>
          </a:prstGeom>
          <a:solidFill>
            <a:schemeClr val="bg1"/>
          </a:solidFill>
          <a:ln w="57150">
            <a:solidFill>
              <a:schemeClr val="accent3">
                <a:lumMod val="40000"/>
                <a:lumOff val="60000"/>
              </a:schemeClr>
            </a:solidFill>
          </a:ln>
        </p:spPr>
        <p:txBody>
          <a:bodyPr spcFirstLastPara="1" wrap="square" lIns="121900" tIns="121900" rIns="121900" bIns="121900" anchor="ctr" anchorCtr="0">
            <a:noAutofit/>
          </a:bodyPr>
          <a:lstStyle/>
          <a:p>
            <a:r>
              <a:rPr lang="en-CA" sz="1600" dirty="0">
                <a:solidFill>
                  <a:srgbClr val="002060"/>
                </a:solidFill>
                <a:latin typeface="Roboto" panose="02000000000000000000" pitchFamily="2" charset="0"/>
                <a:ea typeface="Roboto" panose="02000000000000000000" pitchFamily="2" charset="0"/>
              </a:rPr>
              <a:t>Print a message letting the user know they answered correctly!</a:t>
            </a:r>
          </a:p>
        </p:txBody>
      </p:sp>
      <p:sp>
        <p:nvSpPr>
          <p:cNvPr id="10" name="Google Shape;575;p20">
            <a:extLst>
              <a:ext uri="{FF2B5EF4-FFF2-40B4-BE49-F238E27FC236}">
                <a16:creationId xmlns:a16="http://schemas.microsoft.com/office/drawing/2014/main" id="{52053067-0D5A-30B8-5830-2C6C46250BC4}"/>
              </a:ext>
            </a:extLst>
          </p:cNvPr>
          <p:cNvSpPr/>
          <p:nvPr/>
        </p:nvSpPr>
        <p:spPr>
          <a:xfrm>
            <a:off x="1003677" y="5416969"/>
            <a:ext cx="703204" cy="699883"/>
          </a:xfrm>
          <a:prstGeom prst="ellipse">
            <a:avLst/>
          </a:prstGeom>
          <a:solidFill>
            <a:srgbClr val="0070C0"/>
          </a:solidFill>
          <a:ln>
            <a:noFill/>
          </a:ln>
        </p:spPr>
        <p:txBody>
          <a:bodyPr spcFirstLastPara="1" wrap="square" lIns="121900" tIns="121900" rIns="121900" bIns="121900" anchor="ctr" anchorCtr="0">
            <a:noAutofit/>
          </a:bodyPr>
          <a:lstStyle/>
          <a:p>
            <a:pPr algn="ctr"/>
            <a:r>
              <a:rPr lang="en" sz="1467" b="1" dirty="0">
                <a:solidFill>
                  <a:schemeClr val="bg1"/>
                </a:solidFill>
                <a:latin typeface="Fira Sans Extra Condensed"/>
                <a:ea typeface="Roboto" panose="02000000000000000000" pitchFamily="2" charset="0"/>
                <a:cs typeface="Fira Sans Extra Condensed"/>
                <a:sym typeface="Fira Sans Extra Condensed"/>
              </a:rPr>
              <a:t>2.1</a:t>
            </a:r>
            <a:endParaRPr sz="1200" b="1" dirty="0">
              <a:solidFill>
                <a:schemeClr val="bg1"/>
              </a:solidFill>
              <a:latin typeface="Fira Sans Extra Condensed"/>
              <a:ea typeface="Roboto" panose="02000000000000000000" pitchFamily="2" charset="0"/>
              <a:cs typeface="Fira Sans Extra Condensed"/>
              <a:sym typeface="Fira Sans Extra Condensed"/>
            </a:endParaRPr>
          </a:p>
        </p:txBody>
      </p:sp>
      <p:sp>
        <p:nvSpPr>
          <p:cNvPr id="11" name="Google Shape;896;p25">
            <a:extLst>
              <a:ext uri="{FF2B5EF4-FFF2-40B4-BE49-F238E27FC236}">
                <a16:creationId xmlns:a16="http://schemas.microsoft.com/office/drawing/2014/main" id="{C8787C72-F89B-0391-FE3F-8740EF80A806}"/>
              </a:ext>
            </a:extLst>
          </p:cNvPr>
          <p:cNvSpPr/>
          <p:nvPr/>
        </p:nvSpPr>
        <p:spPr>
          <a:xfrm>
            <a:off x="6769206" y="3420803"/>
            <a:ext cx="5175071" cy="835583"/>
          </a:xfrm>
          <a:prstGeom prst="roundRect">
            <a:avLst>
              <a:gd name="adj" fmla="val 15217"/>
            </a:avLst>
          </a:prstGeom>
          <a:solidFill>
            <a:schemeClr val="bg1"/>
          </a:solidFill>
          <a:ln w="57150">
            <a:solidFill>
              <a:schemeClr val="accent3">
                <a:lumMod val="40000"/>
                <a:lumOff val="60000"/>
              </a:schemeClr>
            </a:solidFill>
          </a:ln>
        </p:spPr>
        <p:txBody>
          <a:bodyPr spcFirstLastPara="1" wrap="square" lIns="121900" tIns="121900" rIns="121900" bIns="121900" anchor="ctr" anchorCtr="0">
            <a:noAutofit/>
          </a:bodyPr>
          <a:lstStyle/>
          <a:p>
            <a:r>
              <a:rPr lang="en-CA" sz="1600" b="1" dirty="0">
                <a:solidFill>
                  <a:srgbClr val="002060"/>
                </a:solidFill>
                <a:latin typeface="Roboto" panose="02000000000000000000" pitchFamily="2" charset="0"/>
                <a:ea typeface="Roboto" panose="02000000000000000000" pitchFamily="2" charset="0"/>
              </a:rPr>
              <a:t>Create a 2</a:t>
            </a:r>
            <a:r>
              <a:rPr lang="en-CA" sz="1600" b="1" baseline="30000" dirty="0">
                <a:solidFill>
                  <a:srgbClr val="002060"/>
                </a:solidFill>
                <a:latin typeface="Roboto" panose="02000000000000000000" pitchFamily="2" charset="0"/>
                <a:ea typeface="Roboto" panose="02000000000000000000" pitchFamily="2" charset="0"/>
              </a:rPr>
              <a:t>nd</a:t>
            </a:r>
            <a:r>
              <a:rPr lang="en-CA" sz="1600" b="1" dirty="0">
                <a:solidFill>
                  <a:srgbClr val="002060"/>
                </a:solidFill>
                <a:latin typeface="Roboto" panose="02000000000000000000" pitchFamily="2" charset="0"/>
                <a:ea typeface="Roboto" panose="02000000000000000000" pitchFamily="2" charset="0"/>
              </a:rPr>
              <a:t> condition </a:t>
            </a:r>
            <a:r>
              <a:rPr lang="en-CA" sz="1600" b="1" u="sng" dirty="0">
                <a:solidFill>
                  <a:srgbClr val="002060"/>
                </a:solidFill>
                <a:latin typeface="Roboto" panose="02000000000000000000" pitchFamily="2" charset="0"/>
                <a:ea typeface="Roboto" panose="02000000000000000000" pitchFamily="2" charset="0"/>
              </a:rPr>
              <a:t>ELSE</a:t>
            </a:r>
            <a:r>
              <a:rPr lang="en-CA" sz="1600" dirty="0">
                <a:solidFill>
                  <a:srgbClr val="002060"/>
                </a:solidFill>
                <a:latin typeface="Roboto" panose="02000000000000000000" pitchFamily="2" charset="0"/>
                <a:ea typeface="Roboto" panose="02000000000000000000" pitchFamily="2" charset="0"/>
              </a:rPr>
              <a:t> that catches any other possible answer.</a:t>
            </a:r>
          </a:p>
        </p:txBody>
      </p:sp>
      <p:sp>
        <p:nvSpPr>
          <p:cNvPr id="12" name="Google Shape;575;p20">
            <a:extLst>
              <a:ext uri="{FF2B5EF4-FFF2-40B4-BE49-F238E27FC236}">
                <a16:creationId xmlns:a16="http://schemas.microsoft.com/office/drawing/2014/main" id="{81130A25-AFA4-EDDB-661A-E982E1828FEE}"/>
              </a:ext>
            </a:extLst>
          </p:cNvPr>
          <p:cNvSpPr/>
          <p:nvPr/>
        </p:nvSpPr>
        <p:spPr>
          <a:xfrm>
            <a:off x="6096001" y="3458219"/>
            <a:ext cx="805999" cy="806000"/>
          </a:xfrm>
          <a:prstGeom prst="ellipse">
            <a:avLst/>
          </a:prstGeom>
          <a:solidFill>
            <a:schemeClr val="accent6">
              <a:lumMod val="60000"/>
              <a:lumOff val="40000"/>
            </a:schemeClr>
          </a:solidFill>
          <a:ln>
            <a:noFill/>
          </a:ln>
        </p:spPr>
        <p:txBody>
          <a:bodyPr spcFirstLastPara="1" wrap="square" lIns="121900" tIns="121900" rIns="121900" bIns="121900" anchor="ctr" anchorCtr="0">
            <a:noAutofit/>
          </a:bodyPr>
          <a:lstStyle/>
          <a:p>
            <a:pPr algn="ctr"/>
            <a:r>
              <a:rPr lang="en" sz="2400" b="1" dirty="0">
                <a:solidFill>
                  <a:schemeClr val="bg1"/>
                </a:solidFill>
                <a:latin typeface="Fira Sans Extra Condensed"/>
                <a:ea typeface="Roboto" panose="02000000000000000000" pitchFamily="2" charset="0"/>
                <a:cs typeface="Fira Sans Extra Condensed"/>
                <a:sym typeface="Fira Sans Extra Condensed"/>
              </a:rPr>
              <a:t>4</a:t>
            </a:r>
            <a:endParaRPr sz="2400" b="1" dirty="0">
              <a:solidFill>
                <a:schemeClr val="bg1"/>
              </a:solidFill>
              <a:latin typeface="Fira Sans Extra Condensed"/>
              <a:ea typeface="Roboto" panose="02000000000000000000" pitchFamily="2" charset="0"/>
              <a:cs typeface="Fira Sans Extra Condensed"/>
              <a:sym typeface="Fira Sans Extra Condensed"/>
            </a:endParaRPr>
          </a:p>
        </p:txBody>
      </p:sp>
      <p:sp>
        <p:nvSpPr>
          <p:cNvPr id="17" name="Google Shape;896;p25">
            <a:extLst>
              <a:ext uri="{FF2B5EF4-FFF2-40B4-BE49-F238E27FC236}">
                <a16:creationId xmlns:a16="http://schemas.microsoft.com/office/drawing/2014/main" id="{194EAFAB-FC88-2E9A-0410-794E5D7AF569}"/>
              </a:ext>
            </a:extLst>
          </p:cNvPr>
          <p:cNvSpPr/>
          <p:nvPr/>
        </p:nvSpPr>
        <p:spPr>
          <a:xfrm>
            <a:off x="503063" y="1253263"/>
            <a:ext cx="8119760" cy="1714983"/>
          </a:xfrm>
          <a:prstGeom prst="roundRect">
            <a:avLst>
              <a:gd name="adj" fmla="val 15217"/>
            </a:avLst>
          </a:prstGeom>
          <a:solidFill>
            <a:schemeClr val="bg1"/>
          </a:solidFill>
          <a:ln w="57150">
            <a:solidFill>
              <a:srgbClr val="002060"/>
            </a:solidFill>
          </a:ln>
        </p:spPr>
        <p:txBody>
          <a:bodyPr spcFirstLastPara="1" wrap="square" lIns="121900" tIns="121900" rIns="121900" bIns="121900" anchor="ctr" anchorCtr="0">
            <a:noAutofit/>
          </a:bodyPr>
          <a:lstStyle/>
          <a:p>
            <a:r>
              <a:rPr lang="en-US" sz="2000" b="1" u="sng" dirty="0">
                <a:solidFill>
                  <a:srgbClr val="002060"/>
                </a:solidFill>
                <a:latin typeface="Fira Sans" panose="020B0503050000020004" pitchFamily="34" charset="0"/>
              </a:rPr>
              <a:t>Exercise Description</a:t>
            </a:r>
            <a:endParaRPr lang="en-US" sz="2000" b="1" dirty="0">
              <a:solidFill>
                <a:schemeClr val="accent3">
                  <a:lumMod val="50000"/>
                </a:schemeClr>
              </a:solidFill>
              <a:latin typeface="Fira Sans" panose="020B0503050000020004" pitchFamily="34" charset="0"/>
            </a:endParaRPr>
          </a:p>
          <a:p>
            <a:r>
              <a:rPr lang="en-CA" sz="1900" dirty="0">
                <a:latin typeface="Roboto" panose="02000000000000000000" pitchFamily="2" charset="0"/>
                <a:ea typeface="Roboto" panose="02000000000000000000" pitchFamily="2" charset="0"/>
              </a:rPr>
              <a:t>You must create a ONE question Quiz where the user must answer correctly or else, they lose the game! The question can be about any subject or topic you would like. You must let the user know if they answered correctly or incorrectly. </a:t>
            </a:r>
          </a:p>
        </p:txBody>
      </p:sp>
      <p:pic>
        <p:nvPicPr>
          <p:cNvPr id="26" name="Picture 25" descr="Text&#10;&#10;Description automatically generated with medium confidence">
            <a:extLst>
              <a:ext uri="{FF2B5EF4-FFF2-40B4-BE49-F238E27FC236}">
                <a16:creationId xmlns:a16="http://schemas.microsoft.com/office/drawing/2014/main" id="{E073A9DC-A45E-FBC1-96D6-C582A01FB210}"/>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511379" y="5060696"/>
            <a:ext cx="4958080" cy="1797304"/>
          </a:xfrm>
          <a:prstGeom prst="rect">
            <a:avLst/>
          </a:prstGeom>
        </p:spPr>
      </p:pic>
      <p:pic>
        <p:nvPicPr>
          <p:cNvPr id="28" name="Picture 27" descr="Icon&#10;&#10;Description automatically generated">
            <a:extLst>
              <a:ext uri="{FF2B5EF4-FFF2-40B4-BE49-F238E27FC236}">
                <a16:creationId xmlns:a16="http://schemas.microsoft.com/office/drawing/2014/main" id="{22C96F4D-D554-5A5A-85B0-4066A5274E29}"/>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8914637" y="1212101"/>
            <a:ext cx="3024431" cy="1797305"/>
          </a:xfrm>
          <a:prstGeom prst="rect">
            <a:avLst/>
          </a:prstGeom>
        </p:spPr>
      </p:pic>
      <p:sp>
        <p:nvSpPr>
          <p:cNvPr id="30" name="Google Shape;896;p25">
            <a:extLst>
              <a:ext uri="{FF2B5EF4-FFF2-40B4-BE49-F238E27FC236}">
                <a16:creationId xmlns:a16="http://schemas.microsoft.com/office/drawing/2014/main" id="{61CBC53F-861A-B45D-F09F-73EBBE82EF21}"/>
              </a:ext>
            </a:extLst>
          </p:cNvPr>
          <p:cNvSpPr/>
          <p:nvPr/>
        </p:nvSpPr>
        <p:spPr>
          <a:xfrm>
            <a:off x="7521018" y="4198115"/>
            <a:ext cx="4418049" cy="835583"/>
          </a:xfrm>
          <a:prstGeom prst="roundRect">
            <a:avLst>
              <a:gd name="adj" fmla="val 15217"/>
            </a:avLst>
          </a:prstGeom>
          <a:solidFill>
            <a:schemeClr val="bg1"/>
          </a:solidFill>
          <a:ln w="57150">
            <a:solidFill>
              <a:schemeClr val="accent3">
                <a:lumMod val="40000"/>
                <a:lumOff val="60000"/>
              </a:schemeClr>
            </a:solidFill>
          </a:ln>
        </p:spPr>
        <p:txBody>
          <a:bodyPr spcFirstLastPara="1" wrap="square" lIns="121900" tIns="121900" rIns="121900" bIns="121900" anchor="ctr" anchorCtr="0">
            <a:noAutofit/>
          </a:bodyPr>
          <a:lstStyle/>
          <a:p>
            <a:r>
              <a:rPr lang="en-CA" sz="1600" dirty="0">
                <a:solidFill>
                  <a:srgbClr val="002060"/>
                </a:solidFill>
                <a:latin typeface="Roboto" panose="02000000000000000000" pitchFamily="2" charset="0"/>
                <a:ea typeface="Roboto" panose="02000000000000000000" pitchFamily="2" charset="0"/>
              </a:rPr>
              <a:t>Print a message letting the user know they answered correctly!</a:t>
            </a:r>
          </a:p>
        </p:txBody>
      </p:sp>
      <p:sp>
        <p:nvSpPr>
          <p:cNvPr id="31" name="Google Shape;575;p20">
            <a:extLst>
              <a:ext uri="{FF2B5EF4-FFF2-40B4-BE49-F238E27FC236}">
                <a16:creationId xmlns:a16="http://schemas.microsoft.com/office/drawing/2014/main" id="{2F0E9685-C444-70DB-C3DC-AAA65B6BDFB6}"/>
              </a:ext>
            </a:extLst>
          </p:cNvPr>
          <p:cNvSpPr/>
          <p:nvPr/>
        </p:nvSpPr>
        <p:spPr>
          <a:xfrm>
            <a:off x="6942827" y="4279628"/>
            <a:ext cx="703204" cy="699883"/>
          </a:xfrm>
          <a:prstGeom prst="ellipse">
            <a:avLst/>
          </a:prstGeom>
          <a:solidFill>
            <a:schemeClr val="accent6">
              <a:lumMod val="60000"/>
              <a:lumOff val="40000"/>
            </a:schemeClr>
          </a:solidFill>
          <a:ln>
            <a:noFill/>
          </a:ln>
        </p:spPr>
        <p:txBody>
          <a:bodyPr spcFirstLastPara="1" wrap="square" lIns="121900" tIns="121900" rIns="121900" bIns="121900" anchor="ctr" anchorCtr="0">
            <a:noAutofit/>
          </a:bodyPr>
          <a:lstStyle/>
          <a:p>
            <a:pPr algn="ctr"/>
            <a:r>
              <a:rPr lang="en" sz="1467" b="1" dirty="0">
                <a:solidFill>
                  <a:schemeClr val="bg1"/>
                </a:solidFill>
                <a:latin typeface="Fira Sans Extra Condensed"/>
                <a:ea typeface="Roboto" panose="02000000000000000000" pitchFamily="2" charset="0"/>
                <a:cs typeface="Fira Sans Extra Condensed"/>
                <a:sym typeface="Fira Sans Extra Condensed"/>
              </a:rPr>
              <a:t>4.1</a:t>
            </a:r>
            <a:endParaRPr sz="1200" b="1" dirty="0">
              <a:solidFill>
                <a:schemeClr val="bg1"/>
              </a:solidFill>
              <a:latin typeface="Fira Sans Extra Condensed"/>
              <a:ea typeface="Roboto" panose="02000000000000000000" pitchFamily="2" charset="0"/>
              <a:cs typeface="Fira Sans Extra Condensed"/>
              <a:sym typeface="Fira Sans Extra Condensed"/>
            </a:endParaRPr>
          </a:p>
        </p:txBody>
      </p:sp>
    </p:spTree>
    <p:extLst>
      <p:ext uri="{BB962C8B-B14F-4D97-AF65-F5344CB8AC3E}">
        <p14:creationId xmlns:p14="http://schemas.microsoft.com/office/powerpoint/2010/main" val="1416383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185</TotalTime>
  <Words>702</Words>
  <Application>Microsoft Macintosh PowerPoint</Application>
  <PresentationFormat>Widescreen</PresentationFormat>
  <Paragraphs>112</Paragraphs>
  <Slides>10</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Calibri</vt:lpstr>
      <vt:lpstr>Calibri Light</vt:lpstr>
      <vt:lpstr>Consolas</vt:lpstr>
      <vt:lpstr>Fira Sans</vt:lpstr>
      <vt:lpstr>Fira Sans Extra Condensed</vt:lpstr>
      <vt:lpstr>Fira Sans Extra Condensed SemiBold</vt:lpstr>
      <vt:lpstr>Roboto</vt:lpstr>
      <vt:lpstr>Roboto Medium</vt:lpstr>
      <vt:lpstr>Office Theme</vt:lpstr>
      <vt:lpstr>PowerPoint Presentation</vt:lpstr>
      <vt:lpstr>Agenda for today’s class</vt:lpstr>
      <vt:lpstr>PowerPoint Presentation</vt:lpstr>
      <vt:lpstr>CodeU Class Rewards</vt:lpstr>
      <vt:lpstr>Strings, Floats, Integers, and Booleans!</vt:lpstr>
      <vt:lpstr>Strings, Floats, Integers, and Booleans!</vt:lpstr>
      <vt:lpstr>Input Function</vt:lpstr>
      <vt:lpstr>Conditionals</vt:lpstr>
      <vt:lpstr>ONE Quiz!</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Eran Troshani</dc:creator>
  <cp:lastModifiedBy>Eran Troshani</cp:lastModifiedBy>
  <cp:revision>4</cp:revision>
  <dcterms:created xsi:type="dcterms:W3CDTF">2023-02-12T22:13:08Z</dcterms:created>
  <dcterms:modified xsi:type="dcterms:W3CDTF">2023-02-14T04:10:48Z</dcterms:modified>
</cp:coreProperties>
</file>