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324" r:id="rId2"/>
    <p:sldId id="307" r:id="rId3"/>
    <p:sldId id="321" r:id="rId4"/>
    <p:sldId id="309" r:id="rId5"/>
    <p:sldId id="285" r:id="rId6"/>
    <p:sldId id="325" r:id="rId7"/>
    <p:sldId id="326" r:id="rId8"/>
    <p:sldId id="332" r:id="rId9"/>
    <p:sldId id="30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72"/>
  </p:normalViewPr>
  <p:slideViewPr>
    <p:cSldViewPr snapToGrid="0">
      <p:cViewPr varScale="1">
        <p:scale>
          <a:sx n="93" d="100"/>
          <a:sy n="93" d="100"/>
        </p:scale>
        <p:origin x="216"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90941-05C9-C446-9601-6D9D755AEA6D}" type="datetimeFigureOut">
              <a:rPr lang="en-US" smtClean="0"/>
              <a:t>3/13/23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7DB99-C03D-024E-98D3-D82FAF53D52D}" type="slidenum">
              <a:rPr lang="en-US" smtClean="0"/>
              <a:t>‹#›</a:t>
            </a:fld>
            <a:endParaRPr lang="en-US"/>
          </a:p>
        </p:txBody>
      </p:sp>
    </p:spTree>
    <p:extLst>
      <p:ext uri="{BB962C8B-B14F-4D97-AF65-F5344CB8AC3E}">
        <p14:creationId xmlns:p14="http://schemas.microsoft.com/office/powerpoint/2010/main" val="413379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e96fd5876e_0_3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e96fd5876e_0_3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90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84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760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679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5E90-5A26-DAC7-F48B-4030CF6188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BB6EE8-CA25-EDEB-4317-5DE5D2D5F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0D4CEB-6937-2134-03D0-7398BAF6E741}"/>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5" name="Footer Placeholder 4">
            <a:extLst>
              <a:ext uri="{FF2B5EF4-FFF2-40B4-BE49-F238E27FC236}">
                <a16:creationId xmlns:a16="http://schemas.microsoft.com/office/drawing/2014/main" id="{4572409D-E577-560A-EDC7-91EF5F0C7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DDDAD-5A70-3A0A-D3FA-89A9B181CA53}"/>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259621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9745-9CB9-A6F5-C2AA-3EC641312E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5F3307-2F87-E368-7352-D6C9EF57AC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7FB24-672A-0882-400B-1A6E1C3C95DD}"/>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5" name="Footer Placeholder 4">
            <a:extLst>
              <a:ext uri="{FF2B5EF4-FFF2-40B4-BE49-F238E27FC236}">
                <a16:creationId xmlns:a16="http://schemas.microsoft.com/office/drawing/2014/main" id="{5D53CFE3-059F-1D87-2016-A2ECD547E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DE048-DF51-0F08-13F3-F9FA40EBA53B}"/>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21226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FAA815-EAF6-232B-3B9C-68A2D91957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900F38-D5BA-9AA4-23CE-C7F59F98C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550B7-E84E-EA21-AC39-D89581768054}"/>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5" name="Footer Placeholder 4">
            <a:extLst>
              <a:ext uri="{FF2B5EF4-FFF2-40B4-BE49-F238E27FC236}">
                <a16:creationId xmlns:a16="http://schemas.microsoft.com/office/drawing/2014/main" id="{79DD0C65-27B7-DEDC-08FB-5F2B28EB8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46A68-EF5B-7368-D12A-BA129B936971}"/>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48248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D5FA-B302-881E-A20A-87CEBE7A9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40034-91E5-846C-3C30-9AF12F2BF7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09F7A-8026-9B6B-C77E-EC000A454DC0}"/>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5" name="Footer Placeholder 4">
            <a:extLst>
              <a:ext uri="{FF2B5EF4-FFF2-40B4-BE49-F238E27FC236}">
                <a16:creationId xmlns:a16="http://schemas.microsoft.com/office/drawing/2014/main" id="{E5E4E932-2671-B3E5-FC6C-7D174589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25816-0E06-4D66-E49D-E628C497AC86}"/>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07471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CC04-6E71-6963-5922-63EE8FDA4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60DD55-185C-6F83-7E30-9BD66824C4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A301B2-6289-AD23-7F18-3E9B658A9505}"/>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5" name="Footer Placeholder 4">
            <a:extLst>
              <a:ext uri="{FF2B5EF4-FFF2-40B4-BE49-F238E27FC236}">
                <a16:creationId xmlns:a16="http://schemas.microsoft.com/office/drawing/2014/main" id="{46F930CA-D204-4AD6-1926-C6594C30B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487F6-3D2B-3371-1C00-D5D2A1F79570}"/>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413100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8691-CC98-8F87-CEE3-AB5C952BF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8FCF70-1BC1-D29E-5A8E-08523A125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EF9677-13EE-0A3F-0A55-6A39A1807C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63DCD0-4226-B508-DCC4-DD2805A17CA1}"/>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6" name="Footer Placeholder 5">
            <a:extLst>
              <a:ext uri="{FF2B5EF4-FFF2-40B4-BE49-F238E27FC236}">
                <a16:creationId xmlns:a16="http://schemas.microsoft.com/office/drawing/2014/main" id="{A130F410-93BF-329F-D675-E8307B190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FAA44-1B69-1DAD-C024-FDB0BB40BAFB}"/>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77179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5C30-A662-8FDD-34CC-021C0EA618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013DB0-ECE5-E327-B9A1-B60828A82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AF2DF6-8483-82B2-B25D-BE6E70783C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05193E-1470-C1D0-1506-C6C1E4D37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D1112-6AD7-5628-CE56-95BE8D8C3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7DFBAE-69C0-52BF-579B-5B8D44494AEA}"/>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8" name="Footer Placeholder 7">
            <a:extLst>
              <a:ext uri="{FF2B5EF4-FFF2-40B4-BE49-F238E27FC236}">
                <a16:creationId xmlns:a16="http://schemas.microsoft.com/office/drawing/2014/main" id="{411DD6A3-28A2-8ECA-27AC-0931DDF040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D32F3D-8ED8-131E-2AF7-6F13787247C4}"/>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27168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62E2-07EC-6B09-09E7-8F6BA52B77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7F2B7B-D07A-AB16-C3B4-3A1CFCFE0E21}"/>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4" name="Footer Placeholder 3">
            <a:extLst>
              <a:ext uri="{FF2B5EF4-FFF2-40B4-BE49-F238E27FC236}">
                <a16:creationId xmlns:a16="http://schemas.microsoft.com/office/drawing/2014/main" id="{13DC5E31-1FE6-7953-C338-6EB8E16A04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C0AF27-0439-3C56-9D38-C7A74371F4DF}"/>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717045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AABD1-52E1-973D-921D-404D0B57D6D1}"/>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3" name="Footer Placeholder 2">
            <a:extLst>
              <a:ext uri="{FF2B5EF4-FFF2-40B4-BE49-F238E27FC236}">
                <a16:creationId xmlns:a16="http://schemas.microsoft.com/office/drawing/2014/main" id="{466B2E64-3DA2-2BBB-089D-295B42927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85B2E5-A8AC-6F78-E91D-12F9D337BFF2}"/>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20195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597E-252A-E1BF-C6FC-75F15FEA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2A8884-F5BD-430E-EA79-2A37872ACF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940FD7-BC68-C9BD-7800-E889BCDB0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76541-2614-0586-0B15-935E2BC5E439}"/>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6" name="Footer Placeholder 5">
            <a:extLst>
              <a:ext uri="{FF2B5EF4-FFF2-40B4-BE49-F238E27FC236}">
                <a16:creationId xmlns:a16="http://schemas.microsoft.com/office/drawing/2014/main" id="{5D1B15D2-7A77-2382-C01D-EE7990752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0BF01A-B191-9456-AF65-1EE31B18A09D}"/>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180444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B370-8748-35BC-7052-A33531F6E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A91E8F-2CE5-31FE-8F13-E0EF22E91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6AFF34-63AA-7B30-B944-CBF9CBF60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DFD6F0-BF0E-C81E-38EC-31E75CB29F0D}"/>
              </a:ext>
            </a:extLst>
          </p:cNvPr>
          <p:cNvSpPr>
            <a:spLocks noGrp="1"/>
          </p:cNvSpPr>
          <p:nvPr>
            <p:ph type="dt" sz="half" idx="10"/>
          </p:nvPr>
        </p:nvSpPr>
        <p:spPr/>
        <p:txBody>
          <a:bodyPr/>
          <a:lstStyle/>
          <a:p>
            <a:fld id="{0DDD4950-E03F-5248-BA58-CF01ADC47062}" type="datetimeFigureOut">
              <a:rPr lang="en-US" smtClean="0"/>
              <a:t>3/13/23</a:t>
            </a:fld>
            <a:endParaRPr lang="en-US"/>
          </a:p>
        </p:txBody>
      </p:sp>
      <p:sp>
        <p:nvSpPr>
          <p:cNvPr id="6" name="Footer Placeholder 5">
            <a:extLst>
              <a:ext uri="{FF2B5EF4-FFF2-40B4-BE49-F238E27FC236}">
                <a16:creationId xmlns:a16="http://schemas.microsoft.com/office/drawing/2014/main" id="{B1DD4486-952C-8F29-BC62-9B80925D20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5E1AA-573D-3482-DB17-C51A0308E342}"/>
              </a:ext>
            </a:extLst>
          </p:cNvPr>
          <p:cNvSpPr>
            <a:spLocks noGrp="1"/>
          </p:cNvSpPr>
          <p:nvPr>
            <p:ph type="sldNum" sz="quarter" idx="12"/>
          </p:nvPr>
        </p:nvSpPr>
        <p:spPr/>
        <p:txBody>
          <a:bodyPr/>
          <a:lstStyle/>
          <a:p>
            <a:fld id="{D4D38382-6BE7-B142-8516-19C4F1BCBF9A}" type="slidenum">
              <a:rPr lang="en-US" smtClean="0"/>
              <a:t>‹#›</a:t>
            </a:fld>
            <a:endParaRPr lang="en-US"/>
          </a:p>
        </p:txBody>
      </p:sp>
    </p:spTree>
    <p:extLst>
      <p:ext uri="{BB962C8B-B14F-4D97-AF65-F5344CB8AC3E}">
        <p14:creationId xmlns:p14="http://schemas.microsoft.com/office/powerpoint/2010/main" val="345525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801FD-5A6C-76A7-B2C6-4FC195AE9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8E58FD-5A9C-2012-13AA-41B0897D2B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CBC80-ACC1-0DCC-8AA9-1CEEF62158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D4950-E03F-5248-BA58-CF01ADC47062}" type="datetimeFigureOut">
              <a:rPr lang="en-US" smtClean="0"/>
              <a:t>3/13/23</a:t>
            </a:fld>
            <a:endParaRPr lang="en-US"/>
          </a:p>
        </p:txBody>
      </p:sp>
      <p:sp>
        <p:nvSpPr>
          <p:cNvPr id="5" name="Footer Placeholder 4">
            <a:extLst>
              <a:ext uri="{FF2B5EF4-FFF2-40B4-BE49-F238E27FC236}">
                <a16:creationId xmlns:a16="http://schemas.microsoft.com/office/drawing/2014/main" id="{95BA696C-1EA0-1D2B-0561-B002835308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3D3402-0124-19D4-116F-0EE78CE8EF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38382-6BE7-B142-8516-19C4F1BCBF9A}" type="slidenum">
              <a:rPr lang="en-US" smtClean="0"/>
              <a:t>‹#›</a:t>
            </a:fld>
            <a:endParaRPr lang="en-US"/>
          </a:p>
        </p:txBody>
      </p:sp>
    </p:spTree>
    <p:extLst>
      <p:ext uri="{BB962C8B-B14F-4D97-AF65-F5344CB8AC3E}">
        <p14:creationId xmlns:p14="http://schemas.microsoft.com/office/powerpoint/2010/main" val="3995763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strategywiki.org/wiki/Mega_Man_Star_Force:_Pegasus,_Leo,_and_Dragon/Bosses"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linkedin.com/company/codeuofficial" TargetMode="External"/><Relationship Id="rId7" Type="http://schemas.openxmlformats.org/officeDocument/2006/relationships/hyperlink" Target="https://www.codeu.ca/" TargetMode="External"/><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https://www.facebook.com/CodeUOfficiel"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45"/>
        <p:cNvGrpSpPr/>
        <p:nvPr/>
      </p:nvGrpSpPr>
      <p:grpSpPr>
        <a:xfrm>
          <a:off x="0" y="0"/>
          <a:ext cx="0" cy="0"/>
          <a:chOff x="0" y="0"/>
          <a:chExt cx="0" cy="0"/>
        </a:xfrm>
      </p:grpSpPr>
      <p:sp>
        <p:nvSpPr>
          <p:cNvPr id="7" name="Google Shape;896;p25">
            <a:extLst>
              <a:ext uri="{FF2B5EF4-FFF2-40B4-BE49-F238E27FC236}">
                <a16:creationId xmlns:a16="http://schemas.microsoft.com/office/drawing/2014/main" id="{8BD74E78-9FCA-CCA8-9AA4-44D79711D477}"/>
              </a:ext>
            </a:extLst>
          </p:cNvPr>
          <p:cNvSpPr/>
          <p:nvPr/>
        </p:nvSpPr>
        <p:spPr>
          <a:xfrm>
            <a:off x="-340832" y="4513000"/>
            <a:ext cx="13397457" cy="835583"/>
          </a:xfrm>
          <a:prstGeom prst="roundRect">
            <a:avLst>
              <a:gd name="adj" fmla="val 15217"/>
            </a:avLst>
          </a:prstGeom>
          <a:noFill/>
          <a:ln w="57150">
            <a:solidFill>
              <a:schemeClr val="accent3">
                <a:lumMod val="40000"/>
                <a:lumOff val="60000"/>
              </a:schemeClr>
            </a:solidFill>
          </a:ln>
        </p:spPr>
        <p:txBody>
          <a:bodyPr spcFirstLastPara="1" wrap="square" lIns="121900" tIns="121900" rIns="121900" bIns="121900" anchor="ctr" anchorCtr="0">
            <a:noAutofit/>
          </a:bodyPr>
          <a:lstStyle/>
          <a:p>
            <a:endParaRPr lang="en-US" sz="1600" dirty="0">
              <a:solidFill>
                <a:schemeClr val="accent3">
                  <a:lumMod val="50000"/>
                </a:schemeClr>
              </a:solidFill>
              <a:latin typeface="Consolas" panose="020B0609020204030204" pitchFamily="49" charset="0"/>
            </a:endParaRPr>
          </a:p>
        </p:txBody>
      </p:sp>
      <p:sp>
        <p:nvSpPr>
          <p:cNvPr id="47" name="Google Shape;47;p15"/>
          <p:cNvSpPr txBox="1">
            <a:spLocks noGrp="1"/>
          </p:cNvSpPr>
          <p:nvPr>
            <p:ph type="subTitle" idx="1"/>
          </p:nvPr>
        </p:nvSpPr>
        <p:spPr>
          <a:xfrm>
            <a:off x="7499827" y="5357680"/>
            <a:ext cx="4082373" cy="948000"/>
          </a:xfrm>
          <a:prstGeom prst="rect">
            <a:avLst/>
          </a:prstGeom>
        </p:spPr>
        <p:txBody>
          <a:bodyPr spcFirstLastPara="1" vert="horz" wrap="square" lIns="121900" tIns="121900" rIns="121900" bIns="121900" rtlCol="0" anchor="t" anchorCtr="0">
            <a:noAutofit/>
          </a:bodyPr>
          <a:lstStyle/>
          <a:p>
            <a:pPr algn="r">
              <a:spcBef>
                <a:spcPts val="0"/>
              </a:spcBef>
            </a:pPr>
            <a:r>
              <a:rPr lang="en" i="1" dirty="0">
                <a:solidFill>
                  <a:schemeClr val="tx2"/>
                </a:solidFill>
              </a:rPr>
              <a:t>The class will start shortly...</a:t>
            </a:r>
            <a:endParaRPr i="1" dirty="0">
              <a:solidFill>
                <a:schemeClr val="tx2"/>
              </a:solidFill>
            </a:endParaRPr>
          </a:p>
        </p:txBody>
      </p:sp>
      <p:grpSp>
        <p:nvGrpSpPr>
          <p:cNvPr id="48" name="Google Shape;48;p15"/>
          <p:cNvGrpSpPr/>
          <p:nvPr/>
        </p:nvGrpSpPr>
        <p:grpSpPr>
          <a:xfrm>
            <a:off x="248512" y="546498"/>
            <a:ext cx="5847489" cy="6311503"/>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121900" tIns="121900" rIns="121900" bIns="121900" anchor="ctr" anchorCtr="0">
              <a:noAutofit/>
            </a:bodyPr>
            <a:lstStyle/>
            <a:p>
              <a:endParaRPr sz="2400"/>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121900" tIns="121900" rIns="121900" bIns="121900" anchor="ctr" anchorCtr="0">
                <a:noAutofit/>
              </a:bodyPr>
              <a:lstStyle/>
              <a:p>
                <a:endParaRPr sz="2400"/>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rgbClr val="FFD100"/>
              </a:solidFill>
              <a:ln>
                <a:noFill/>
              </a:ln>
            </p:spPr>
            <p:txBody>
              <a:bodyPr spcFirstLastPara="1" wrap="square" lIns="121900" tIns="121900" rIns="121900" bIns="121900" anchor="ctr" anchorCtr="0">
                <a:noAutofit/>
              </a:bodyPr>
              <a:lstStyle/>
              <a:p>
                <a:endParaRPr sz="2400"/>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121900" tIns="121900" rIns="121900" bIns="121900" anchor="ctr" anchorCtr="0">
                <a:noAutofit/>
              </a:bodyPr>
              <a:lstStyle/>
              <a:p>
                <a:endParaRPr sz="2400"/>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121900" tIns="121900" rIns="121900" bIns="121900" anchor="ctr" anchorCtr="0">
                <a:noAutofit/>
              </a:bodyPr>
              <a:lstStyle/>
              <a:p>
                <a:endParaRPr sz="2400"/>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rgbClr val="FFD100"/>
              </a:solidFill>
              <a:ln>
                <a:noFill/>
              </a:ln>
            </p:spPr>
            <p:txBody>
              <a:bodyPr spcFirstLastPara="1" wrap="square" lIns="121900" tIns="121900" rIns="121900" bIns="121900" anchor="ctr" anchorCtr="0">
                <a:noAutofit/>
              </a:bodyPr>
              <a:lstStyle/>
              <a:p>
                <a:endParaRPr sz="2400"/>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121900" tIns="121900" rIns="121900" bIns="121900" anchor="ctr" anchorCtr="0">
                <a:noAutofit/>
              </a:bodyPr>
              <a:lstStyle/>
              <a:p>
                <a:endParaRPr sz="2400"/>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rgbClr val="FFD100"/>
              </a:solidFill>
              <a:ln>
                <a:noFill/>
              </a:ln>
            </p:spPr>
            <p:txBody>
              <a:bodyPr spcFirstLastPara="1" wrap="square" lIns="121900" tIns="121900" rIns="121900" bIns="121900" anchor="ctr" anchorCtr="0">
                <a:noAutofit/>
              </a:bodyPr>
              <a:lstStyle/>
              <a:p>
                <a:endParaRPr sz="2400"/>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121900" tIns="121900" rIns="121900" bIns="121900" anchor="ctr" anchorCtr="0">
                <a:noAutofit/>
              </a:bodyPr>
              <a:lstStyle/>
              <a:p>
                <a:endParaRPr sz="2400"/>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121900" tIns="121900" rIns="121900" bIns="121900" anchor="ctr" anchorCtr="0">
                <a:noAutofit/>
              </a:bodyPr>
              <a:lstStyle/>
              <a:p>
                <a:endParaRPr sz="2400"/>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121900" tIns="121900" rIns="121900" bIns="121900" anchor="ctr" anchorCtr="0">
                <a:noAutofit/>
              </a:bodyPr>
              <a:lstStyle/>
              <a:p>
                <a:endParaRPr sz="2400"/>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rgbClr val="002060"/>
              </a:solidFill>
              <a:ln>
                <a:noFill/>
              </a:ln>
            </p:spPr>
            <p:txBody>
              <a:bodyPr spcFirstLastPara="1" wrap="square" lIns="121900" tIns="121900" rIns="121900" bIns="121900" anchor="ctr" anchorCtr="0">
                <a:noAutofit/>
              </a:bodyPr>
              <a:lstStyle/>
              <a:p>
                <a:endParaRPr sz="2400"/>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25" name="Google Shape;225;p15"/>
            <p:cNvSpPr/>
            <p:nvPr/>
          </p:nvSpPr>
          <p:spPr>
            <a:xfrm>
              <a:off x="2897110" y="1017082"/>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26" name="Google Shape;226;p15"/>
            <p:cNvSpPr/>
            <p:nvPr/>
          </p:nvSpPr>
          <p:spPr>
            <a:xfrm>
              <a:off x="1125181" y="1473122"/>
              <a:ext cx="90300" cy="90300"/>
            </a:xfrm>
            <a:prstGeom prst="ellipse">
              <a:avLst/>
            </a:prstGeom>
            <a:noFill/>
            <a:ln>
              <a:noFill/>
            </a:ln>
          </p:spPr>
          <p:txBody>
            <a:bodyPr spcFirstLastPara="1" wrap="square" lIns="121900" tIns="121900" rIns="121900" bIns="121900" anchor="ctr" anchorCtr="0">
              <a:noAutofit/>
            </a:bodyPr>
            <a:lstStyle/>
            <a:p>
              <a:endParaRPr sz="2400"/>
            </a:p>
          </p:txBody>
        </p:sp>
        <p:sp>
          <p:nvSpPr>
            <p:cNvPr id="227" name="Google Shape;227;p15"/>
            <p:cNvSpPr/>
            <p:nvPr/>
          </p:nvSpPr>
          <p:spPr>
            <a:xfrm>
              <a:off x="790781" y="3096605"/>
              <a:ext cx="90300" cy="90300"/>
            </a:xfrm>
            <a:prstGeom prst="ellipse">
              <a:avLst/>
            </a:prstGeom>
            <a:noFill/>
            <a:ln>
              <a:noFill/>
            </a:ln>
          </p:spPr>
          <p:txBody>
            <a:bodyPr spcFirstLastPara="1" wrap="square" lIns="121900" tIns="121900" rIns="121900" bIns="121900" anchor="ctr" anchorCtr="0">
              <a:noAutofit/>
            </a:bodyPr>
            <a:lstStyle/>
            <a:p>
              <a:endParaRPr sz="2400"/>
            </a:p>
          </p:txBody>
        </p:sp>
        <p:sp>
          <p:nvSpPr>
            <p:cNvPr id="228" name="Google Shape;228;p15"/>
            <p:cNvSpPr/>
            <p:nvPr/>
          </p:nvSpPr>
          <p:spPr>
            <a:xfrm>
              <a:off x="4107158" y="1563464"/>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29" name="Google Shape;229;p15"/>
            <p:cNvSpPr/>
            <p:nvPr/>
          </p:nvSpPr>
          <p:spPr>
            <a:xfrm>
              <a:off x="4739527" y="2628883"/>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30" name="Google Shape;230;p15"/>
            <p:cNvSpPr/>
            <p:nvPr/>
          </p:nvSpPr>
          <p:spPr>
            <a:xfrm>
              <a:off x="3998124" y="4018260"/>
              <a:ext cx="90343" cy="90343"/>
            </a:xfrm>
            <a:prstGeom prst="ellipse">
              <a:avLst/>
            </a:prstGeom>
            <a:noFill/>
            <a:ln>
              <a:noFill/>
            </a:ln>
          </p:spPr>
          <p:txBody>
            <a:bodyPr spcFirstLastPara="1" wrap="square" lIns="121900" tIns="121900" rIns="121900" bIns="121900" anchor="ctr" anchorCtr="0">
              <a:noAutofit/>
            </a:bodyPr>
            <a:lstStyle/>
            <a:p>
              <a:endParaRPr sz="2400"/>
            </a:p>
          </p:txBody>
        </p:sp>
      </p:grpSp>
      <p:sp>
        <p:nvSpPr>
          <p:cNvPr id="231" name="Rectangle 230">
            <a:extLst>
              <a:ext uri="{FF2B5EF4-FFF2-40B4-BE49-F238E27FC236}">
                <a16:creationId xmlns:a16="http://schemas.microsoft.com/office/drawing/2014/main" id="{8FE95A95-9F64-E449-950A-E30A96BA4A3E}"/>
              </a:ext>
            </a:extLst>
          </p:cNvPr>
          <p:cNvSpPr/>
          <p:nvPr/>
        </p:nvSpPr>
        <p:spPr>
          <a:xfrm>
            <a:off x="6575101" y="6493218"/>
            <a:ext cx="5024120" cy="297454"/>
          </a:xfrm>
          <a:prstGeom prst="rect">
            <a:avLst/>
          </a:prstGeom>
        </p:spPr>
        <p:txBody>
          <a:bodyPr wrap="square">
            <a:spAutoFit/>
          </a:bodyPr>
          <a:lstStyle/>
          <a:p>
            <a:pPr lvl="0"/>
            <a:r>
              <a:rPr lang="en-CA" sz="1333" dirty="0">
                <a:latin typeface="Fira Sans Extra Condensed"/>
                <a:ea typeface="Fira Sans Extra Condensed"/>
                <a:cs typeface="Fira Sans Extra Condensed"/>
                <a:sym typeface="Fira Sans Extra Condensed"/>
              </a:rPr>
              <a:t>Reproduction and distribution of the presentation deck is prohibited</a:t>
            </a:r>
          </a:p>
        </p:txBody>
      </p:sp>
      <p:sp>
        <p:nvSpPr>
          <p:cNvPr id="3" name="TextBox 2">
            <a:extLst>
              <a:ext uri="{FF2B5EF4-FFF2-40B4-BE49-F238E27FC236}">
                <a16:creationId xmlns:a16="http://schemas.microsoft.com/office/drawing/2014/main" id="{333AF6E1-270D-C28B-2FA2-1494546F5399}"/>
              </a:ext>
            </a:extLst>
          </p:cNvPr>
          <p:cNvSpPr txBox="1"/>
          <p:nvPr/>
        </p:nvSpPr>
        <p:spPr>
          <a:xfrm>
            <a:off x="6279936" y="2597257"/>
            <a:ext cx="8157999" cy="1569660"/>
          </a:xfrm>
          <a:prstGeom prst="rect">
            <a:avLst/>
          </a:prstGeom>
          <a:noFill/>
        </p:spPr>
        <p:txBody>
          <a:bodyPr wrap="square" rtlCol="0">
            <a:spAutoFit/>
          </a:bodyPr>
          <a:lstStyle/>
          <a:p>
            <a:r>
              <a:rPr lang="en-US" sz="9600" b="1" dirty="0">
                <a:solidFill>
                  <a:schemeClr val="accent1">
                    <a:lumMod val="40000"/>
                    <a:lumOff val="60000"/>
                  </a:schemeClr>
                </a:solidFill>
                <a:latin typeface="Fira Sans" panose="020B0503050000020004" pitchFamily="34" charset="0"/>
              </a:rPr>
              <a:t>Chapter 2</a:t>
            </a:r>
          </a:p>
        </p:txBody>
      </p:sp>
      <p:sp>
        <p:nvSpPr>
          <p:cNvPr id="8" name="TextBox 7">
            <a:extLst>
              <a:ext uri="{FF2B5EF4-FFF2-40B4-BE49-F238E27FC236}">
                <a16:creationId xmlns:a16="http://schemas.microsoft.com/office/drawing/2014/main" id="{F917F846-9A3B-17F1-37A2-C2A23CE244E2}"/>
              </a:ext>
            </a:extLst>
          </p:cNvPr>
          <p:cNvSpPr txBox="1"/>
          <p:nvPr/>
        </p:nvSpPr>
        <p:spPr>
          <a:xfrm>
            <a:off x="6265747" y="1290039"/>
            <a:ext cx="6417563" cy="1200329"/>
          </a:xfrm>
          <a:prstGeom prst="rect">
            <a:avLst/>
          </a:prstGeom>
          <a:noFill/>
        </p:spPr>
        <p:txBody>
          <a:bodyPr wrap="square" rtlCol="0">
            <a:spAutoFit/>
          </a:bodyPr>
          <a:lstStyle/>
          <a:p>
            <a:r>
              <a:rPr lang="en-US" sz="7200" b="1" dirty="0">
                <a:solidFill>
                  <a:schemeClr val="bg1"/>
                </a:solidFill>
                <a:latin typeface="Fira Sans" panose="020B0503050000020004" pitchFamily="34" charset="0"/>
              </a:rPr>
              <a:t>Bootcamp</a:t>
            </a:r>
          </a:p>
        </p:txBody>
      </p:sp>
      <p:sp>
        <p:nvSpPr>
          <p:cNvPr id="9" name="TextBox 8">
            <a:extLst>
              <a:ext uri="{FF2B5EF4-FFF2-40B4-BE49-F238E27FC236}">
                <a16:creationId xmlns:a16="http://schemas.microsoft.com/office/drawing/2014/main" id="{4FCB65FA-E443-9BAC-4897-6EF1588A1B76}"/>
              </a:ext>
            </a:extLst>
          </p:cNvPr>
          <p:cNvSpPr txBox="1"/>
          <p:nvPr/>
        </p:nvSpPr>
        <p:spPr>
          <a:xfrm>
            <a:off x="6882458" y="4665194"/>
            <a:ext cx="6417563" cy="502766"/>
          </a:xfrm>
          <a:prstGeom prst="rect">
            <a:avLst/>
          </a:prstGeom>
          <a:noFill/>
        </p:spPr>
        <p:txBody>
          <a:bodyPr wrap="square" rtlCol="0">
            <a:spAutoFit/>
          </a:bodyPr>
          <a:lstStyle/>
          <a:p>
            <a:r>
              <a:rPr lang="en-US" sz="2667" b="1" dirty="0">
                <a:solidFill>
                  <a:schemeClr val="bg1"/>
                </a:solidFill>
                <a:latin typeface="Fira Sans" panose="020B0503050000020004" pitchFamily="34" charset="0"/>
              </a:rPr>
              <a:t>Welcome to your 4</a:t>
            </a:r>
            <a:r>
              <a:rPr lang="en-US" sz="2667" b="1" baseline="30000" dirty="0">
                <a:solidFill>
                  <a:schemeClr val="bg1"/>
                </a:solidFill>
                <a:latin typeface="Fira Sans" panose="020B0503050000020004" pitchFamily="34" charset="0"/>
              </a:rPr>
              <a:t>th</a:t>
            </a:r>
            <a:r>
              <a:rPr lang="en-US" sz="2667" b="1" dirty="0">
                <a:solidFill>
                  <a:schemeClr val="bg1"/>
                </a:solidFill>
                <a:latin typeface="Fira Sans" panose="020B0503050000020004" pitchFamily="34" charset="0"/>
              </a:rPr>
              <a:t> session!</a:t>
            </a:r>
          </a:p>
        </p:txBody>
      </p:sp>
      <p:sp>
        <p:nvSpPr>
          <p:cNvPr id="5" name="TextBox 4">
            <a:extLst>
              <a:ext uri="{FF2B5EF4-FFF2-40B4-BE49-F238E27FC236}">
                <a16:creationId xmlns:a16="http://schemas.microsoft.com/office/drawing/2014/main" id="{D7770F90-9C00-EDEE-7C18-82C22B502421}"/>
              </a:ext>
            </a:extLst>
          </p:cNvPr>
          <p:cNvSpPr txBox="1"/>
          <p:nvPr/>
        </p:nvSpPr>
        <p:spPr>
          <a:xfrm>
            <a:off x="5766324" y="381917"/>
            <a:ext cx="8157999" cy="1200329"/>
          </a:xfrm>
          <a:prstGeom prst="rect">
            <a:avLst/>
          </a:prstGeom>
          <a:noFill/>
        </p:spPr>
        <p:txBody>
          <a:bodyPr wrap="square" rtlCol="0">
            <a:spAutoFit/>
          </a:bodyPr>
          <a:lstStyle/>
          <a:p>
            <a:r>
              <a:rPr lang="en-US" sz="7200" b="1" dirty="0" err="1">
                <a:solidFill>
                  <a:schemeClr val="bg1"/>
                </a:solidFill>
                <a:latin typeface="Fira Sans" panose="020B0503050000020004" pitchFamily="34" charset="0"/>
              </a:rPr>
              <a:t>Code</a:t>
            </a:r>
            <a:r>
              <a:rPr lang="en-US" sz="7200" b="1" dirty="0" err="1">
                <a:solidFill>
                  <a:srgbClr val="FFD100"/>
                </a:solidFill>
                <a:latin typeface="Fira Sans" panose="020B0503050000020004" pitchFamily="34" charset="0"/>
              </a:rPr>
              <a:t>U</a:t>
            </a:r>
            <a:r>
              <a:rPr lang="en-US" sz="7200" b="1" dirty="0" err="1">
                <a:solidFill>
                  <a:schemeClr val="bg1"/>
                </a:solidFill>
                <a:latin typeface="Fira Sans" panose="020B0503050000020004" pitchFamily="34" charset="0"/>
              </a:rPr>
              <a:t>’s</a:t>
            </a:r>
            <a:endParaRPr lang="en-US" sz="7200" b="1" dirty="0">
              <a:solidFill>
                <a:schemeClr val="bg1"/>
              </a:solidFill>
              <a:latin typeface="Fira Sans" panose="020B05030500000200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38"/>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dirty="0">
                <a:solidFill>
                  <a:srgbClr val="002060"/>
                </a:solidFill>
                <a:latin typeface="Cooper Black" panose="0208090404030B020404" pitchFamily="18" charset="77"/>
              </a:rPr>
              <a:t>Agenda for today’s class</a:t>
            </a:r>
            <a:endParaRPr dirty="0">
              <a:solidFill>
                <a:srgbClr val="002060"/>
              </a:solidFill>
              <a:latin typeface="Cooper Black" panose="0208090404030B020404" pitchFamily="18" charset="77"/>
            </a:endParaRPr>
          </a:p>
        </p:txBody>
      </p:sp>
      <p:grpSp>
        <p:nvGrpSpPr>
          <p:cNvPr id="1922" name="Google Shape;1922;p38"/>
          <p:cNvGrpSpPr/>
          <p:nvPr/>
        </p:nvGrpSpPr>
        <p:grpSpPr>
          <a:xfrm>
            <a:off x="4597400" y="1575534"/>
            <a:ext cx="2997203" cy="4733780"/>
            <a:chOff x="1085850" y="1181650"/>
            <a:chExt cx="2247902" cy="3550335"/>
          </a:xfrm>
        </p:grpSpPr>
        <p:sp>
          <p:nvSpPr>
            <p:cNvPr id="1923" name="Google Shape;1923;p38"/>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4" name="Google Shape;1924;p38"/>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5" name="Google Shape;1925;p38"/>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6" name="Google Shape;1926;p38"/>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7" name="Google Shape;1927;p38"/>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8" name="Google Shape;1928;p38"/>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29" name="Google Shape;1929;p38"/>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0" name="Google Shape;1930;p38"/>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1" name="Google Shape;1931;p38"/>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2" name="Google Shape;1932;p38"/>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3" name="Google Shape;1933;p38"/>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4" name="Google Shape;1934;p38"/>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5" name="Google Shape;1935;p38"/>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6" name="Google Shape;1936;p38"/>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7" name="Google Shape;1937;p38"/>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8" name="Google Shape;1938;p38"/>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39" name="Google Shape;1939;p38"/>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0" name="Google Shape;1940;p38"/>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1" name="Google Shape;1941;p38"/>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2" name="Google Shape;1942;p38"/>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3" name="Google Shape;1943;p38"/>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4" name="Google Shape;1944;p38"/>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5" name="Google Shape;1945;p38"/>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6" name="Google Shape;1946;p38"/>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7" name="Google Shape;1947;p38"/>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8" name="Google Shape;1948;p38"/>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49" name="Google Shape;1949;p38"/>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0" name="Google Shape;1950;p38"/>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1" name="Google Shape;1951;p38"/>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2" name="Google Shape;1952;p38"/>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3" name="Google Shape;1953;p38"/>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4" name="Google Shape;1954;p38"/>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5" name="Google Shape;1955;p38"/>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sp>
          <p:nvSpPr>
            <p:cNvPr id="1956" name="Google Shape;1956;p38"/>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7" name="Google Shape;1957;p38"/>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8" name="Google Shape;1958;p38"/>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59" name="Google Shape;1959;p38"/>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0" name="Google Shape;1960;p38"/>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1" name="Google Shape;1961;p38"/>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2" name="Google Shape;1962;p38"/>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3" name="Google Shape;1963;p38"/>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4" name="Google Shape;1964;p38"/>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5" name="Google Shape;1965;p38"/>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6" name="Google Shape;1966;p38"/>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7" name="Google Shape;1967;p38"/>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68" name="Google Shape;1968;p38"/>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grpSp>
      <p:grpSp>
        <p:nvGrpSpPr>
          <p:cNvPr id="1974" name="Google Shape;1974;p38"/>
          <p:cNvGrpSpPr/>
          <p:nvPr/>
        </p:nvGrpSpPr>
        <p:grpSpPr>
          <a:xfrm>
            <a:off x="8044402" y="1583200"/>
            <a:ext cx="3550502" cy="1417203"/>
            <a:chOff x="6033300" y="1187400"/>
            <a:chExt cx="2662876" cy="1062903"/>
          </a:xfrm>
        </p:grpSpPr>
        <p:grpSp>
          <p:nvGrpSpPr>
            <p:cNvPr id="1975" name="Google Shape;1975;p38"/>
            <p:cNvGrpSpPr/>
            <p:nvPr/>
          </p:nvGrpSpPr>
          <p:grpSpPr>
            <a:xfrm>
              <a:off x="6331349" y="1319549"/>
              <a:ext cx="2364827" cy="930754"/>
              <a:chOff x="5678824" y="914482"/>
              <a:chExt cx="2364827" cy="930754"/>
            </a:xfrm>
          </p:grpSpPr>
          <p:sp>
            <p:nvSpPr>
              <p:cNvPr id="1976" name="Google Shape;1976;p38"/>
              <p:cNvSpPr txBox="1"/>
              <p:nvPr/>
            </p:nvSpPr>
            <p:spPr>
              <a:xfrm>
                <a:off x="5820267" y="914482"/>
                <a:ext cx="2222022" cy="331800"/>
              </a:xfrm>
              <a:prstGeom prst="rect">
                <a:avLst/>
              </a:prstGeom>
              <a:noFill/>
              <a:ln>
                <a:noFill/>
              </a:ln>
            </p:spPr>
            <p:txBody>
              <a:bodyPr spcFirstLastPara="1" wrap="square" lIns="121900" tIns="121900" rIns="121900" bIns="121900" anchor="ctr" anchorCtr="0">
                <a:noAutofit/>
              </a:bodyPr>
              <a:lstStyle/>
              <a:p>
                <a:pPr algn="r"/>
                <a:r>
                  <a:rPr lang="en" sz="2800" dirty="0">
                    <a:solidFill>
                      <a:srgbClr val="002060"/>
                    </a:solidFill>
                    <a:latin typeface="Cooper Black" panose="0208090404030B020404" pitchFamily="18" charset="77"/>
                    <a:ea typeface="Fira Sans Extra Condensed"/>
                    <a:cs typeface="Fira Sans Extra Condensed"/>
                    <a:sym typeface="Fira Sans Extra Condensed"/>
                  </a:rPr>
                  <a:t>Homework correction</a:t>
                </a:r>
                <a:endParaRPr sz="2800" dirty="0">
                  <a:solidFill>
                    <a:srgbClr val="002060"/>
                  </a:solidFill>
                  <a:latin typeface="Cooper Black" panose="0208090404030B020404" pitchFamily="18" charset="77"/>
                  <a:ea typeface="Fira Sans Extra Condensed"/>
                  <a:cs typeface="Fira Sans Extra Condensed"/>
                  <a:sym typeface="Fira Sans Extra Condensed"/>
                </a:endParaRPr>
              </a:p>
            </p:txBody>
          </p:sp>
          <p:sp>
            <p:nvSpPr>
              <p:cNvPr id="1977" name="Google Shape;1977;p38"/>
              <p:cNvSpPr txBox="1"/>
              <p:nvPr/>
            </p:nvSpPr>
            <p:spPr>
              <a:xfrm>
                <a:off x="5678824" y="1513436"/>
                <a:ext cx="2364827" cy="331800"/>
              </a:xfrm>
              <a:prstGeom prst="rect">
                <a:avLst/>
              </a:prstGeom>
              <a:noFill/>
              <a:ln>
                <a:noFill/>
              </a:ln>
            </p:spPr>
            <p:txBody>
              <a:bodyPr spcFirstLastPara="1" wrap="square" lIns="121900" tIns="121900" rIns="121900" bIns="121900" anchor="ctr" anchorCtr="0">
                <a:noAutofit/>
              </a:bodyPr>
              <a:lstStyle/>
              <a:p>
                <a:pPr algn="r"/>
                <a:r>
                  <a:rPr lang="en-CA" sz="2267" dirty="0">
                    <a:solidFill>
                      <a:srgbClr val="002060"/>
                    </a:solidFill>
                    <a:latin typeface="Roboto"/>
                    <a:ea typeface="Roboto"/>
                    <a:cs typeface="Roboto"/>
                    <a:sym typeface="Roboto"/>
                  </a:rPr>
                  <a:t>Let’s correct last week’s homework!</a:t>
                </a:r>
              </a:p>
            </p:txBody>
          </p:sp>
        </p:grpSp>
        <p:sp>
          <p:nvSpPr>
            <p:cNvPr id="1978" name="Google Shape;1978;p38"/>
            <p:cNvSpPr/>
            <p:nvPr/>
          </p:nvSpPr>
          <p:spPr>
            <a:xfrm>
              <a:off x="6033300" y="1187400"/>
              <a:ext cx="596100" cy="596100"/>
            </a:xfrm>
            <a:prstGeom prst="ellipse">
              <a:avLst/>
            </a:prstGeom>
            <a:solidFill>
              <a:schemeClr val="accent4"/>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02</a:t>
              </a:r>
              <a:endParaRPr sz="2400" dirty="0">
                <a:solidFill>
                  <a:schemeClr val="bg1"/>
                </a:solidFill>
              </a:endParaRPr>
            </a:p>
          </p:txBody>
        </p:sp>
      </p:grpSp>
      <p:grpSp>
        <p:nvGrpSpPr>
          <p:cNvPr id="1979" name="Google Shape;1979;p38"/>
          <p:cNvGrpSpPr/>
          <p:nvPr/>
        </p:nvGrpSpPr>
        <p:grpSpPr>
          <a:xfrm>
            <a:off x="523411" y="3539168"/>
            <a:ext cx="3624187" cy="810180"/>
            <a:chOff x="392558" y="2578063"/>
            <a:chExt cx="2718140" cy="607635"/>
          </a:xfrm>
        </p:grpSpPr>
        <p:sp>
          <p:nvSpPr>
            <p:cNvPr id="1981" name="Google Shape;1981;p38"/>
            <p:cNvSpPr txBox="1"/>
            <p:nvPr/>
          </p:nvSpPr>
          <p:spPr>
            <a:xfrm>
              <a:off x="392558" y="2578063"/>
              <a:ext cx="2057400" cy="331800"/>
            </a:xfrm>
            <a:prstGeom prst="rect">
              <a:avLst/>
            </a:prstGeom>
            <a:noFill/>
            <a:ln>
              <a:noFill/>
            </a:ln>
          </p:spPr>
          <p:txBody>
            <a:bodyPr spcFirstLastPara="1" wrap="square" lIns="121900" tIns="121900" rIns="121900" bIns="121900" anchor="ctr" anchorCtr="0">
              <a:noAutofit/>
            </a:bodyPr>
            <a:lstStyle/>
            <a:p>
              <a:r>
                <a:rPr lang="en" sz="2800" dirty="0">
                  <a:solidFill>
                    <a:srgbClr val="002060"/>
                  </a:solidFill>
                  <a:latin typeface="Cooper Black" panose="0208090404030B020404" pitchFamily="18" charset="77"/>
                  <a:ea typeface="Fira Sans Extra Condensed"/>
                  <a:cs typeface="Fira Sans Extra Condensed"/>
                  <a:sym typeface="Fira Sans Extra Condensed"/>
                </a:rPr>
                <a:t>Topic of the day:</a:t>
              </a:r>
              <a:endParaRPr sz="2800" dirty="0">
                <a:solidFill>
                  <a:srgbClr val="002060"/>
                </a:solidFill>
                <a:latin typeface="Cooper Black" panose="0208090404030B020404" pitchFamily="18" charset="77"/>
                <a:ea typeface="Fira Sans Extra Condensed"/>
                <a:cs typeface="Fira Sans Extra Condensed"/>
                <a:sym typeface="Fira Sans Extra Condensed"/>
              </a:endParaRPr>
            </a:p>
          </p:txBody>
        </p:sp>
        <p:sp>
          <p:nvSpPr>
            <p:cNvPr id="1983" name="Google Shape;1983;p38"/>
            <p:cNvSpPr/>
            <p:nvPr/>
          </p:nvSpPr>
          <p:spPr>
            <a:xfrm>
              <a:off x="2514598" y="2589598"/>
              <a:ext cx="596100" cy="596100"/>
            </a:xfrm>
            <a:prstGeom prst="ellipse">
              <a:avLst/>
            </a:prstGeom>
            <a:solidFill>
              <a:schemeClr val="accent5"/>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03</a:t>
              </a:r>
              <a:endParaRPr sz="2400" dirty="0">
                <a:solidFill>
                  <a:schemeClr val="bg1"/>
                </a:solidFill>
              </a:endParaRPr>
            </a:p>
          </p:txBody>
        </p:sp>
      </p:grpSp>
      <p:grpSp>
        <p:nvGrpSpPr>
          <p:cNvPr id="1984" name="Google Shape;1984;p38"/>
          <p:cNvGrpSpPr/>
          <p:nvPr/>
        </p:nvGrpSpPr>
        <p:grpSpPr>
          <a:xfrm>
            <a:off x="609597" y="5410234"/>
            <a:ext cx="3538000" cy="1021028"/>
            <a:chOff x="457198" y="4057675"/>
            <a:chExt cx="2653500" cy="765771"/>
          </a:xfrm>
        </p:grpSpPr>
        <p:grpSp>
          <p:nvGrpSpPr>
            <p:cNvPr id="1985" name="Google Shape;1985;p38"/>
            <p:cNvGrpSpPr/>
            <p:nvPr/>
          </p:nvGrpSpPr>
          <p:grpSpPr>
            <a:xfrm>
              <a:off x="457198" y="4057675"/>
              <a:ext cx="2135654" cy="765771"/>
              <a:chOff x="3581360" y="2254813"/>
              <a:chExt cx="2135654" cy="765771"/>
            </a:xfrm>
          </p:grpSpPr>
          <p:sp>
            <p:nvSpPr>
              <p:cNvPr id="1986" name="Google Shape;1986;p38"/>
              <p:cNvSpPr txBox="1"/>
              <p:nvPr/>
            </p:nvSpPr>
            <p:spPr>
              <a:xfrm>
                <a:off x="3581362" y="2254813"/>
                <a:ext cx="2057400" cy="331800"/>
              </a:xfrm>
              <a:prstGeom prst="rect">
                <a:avLst/>
              </a:prstGeom>
              <a:noFill/>
              <a:ln>
                <a:noFill/>
              </a:ln>
            </p:spPr>
            <p:txBody>
              <a:bodyPr spcFirstLastPara="1" wrap="square" lIns="121900" tIns="121900" rIns="121900" bIns="121900" anchor="ctr" anchorCtr="0">
                <a:noAutofit/>
              </a:bodyPr>
              <a:lstStyle/>
              <a:p>
                <a:r>
                  <a:rPr lang="en" sz="3200" dirty="0">
                    <a:solidFill>
                      <a:srgbClr val="002060"/>
                    </a:solidFill>
                    <a:latin typeface="Cooper Black" panose="0208090404030B020404" pitchFamily="18" charset="77"/>
                    <a:ea typeface="Fira Sans Extra Condensed"/>
                    <a:cs typeface="Fira Sans Extra Condensed"/>
                    <a:sym typeface="Fira Sans Extra Condensed"/>
                  </a:rPr>
                  <a:t>Wrap-up</a:t>
                </a:r>
                <a:endParaRPr sz="3200" dirty="0">
                  <a:solidFill>
                    <a:srgbClr val="002060"/>
                  </a:solidFill>
                  <a:latin typeface="Cooper Black" panose="0208090404030B020404" pitchFamily="18" charset="77"/>
                  <a:ea typeface="Fira Sans Extra Condensed"/>
                  <a:cs typeface="Fira Sans Extra Condensed"/>
                  <a:sym typeface="Fira Sans Extra Condensed"/>
                </a:endParaRPr>
              </a:p>
            </p:txBody>
          </p:sp>
          <p:sp>
            <p:nvSpPr>
              <p:cNvPr id="1987" name="Google Shape;1987;p38"/>
              <p:cNvSpPr txBox="1"/>
              <p:nvPr/>
            </p:nvSpPr>
            <p:spPr>
              <a:xfrm>
                <a:off x="3581360" y="2688784"/>
                <a:ext cx="2135654" cy="331800"/>
              </a:xfrm>
              <a:prstGeom prst="rect">
                <a:avLst/>
              </a:prstGeom>
              <a:noFill/>
              <a:ln>
                <a:noFill/>
              </a:ln>
            </p:spPr>
            <p:txBody>
              <a:bodyPr spcFirstLastPara="1" wrap="square" lIns="121900" tIns="121900" rIns="121900" bIns="121900" anchor="ctr" anchorCtr="0">
                <a:noAutofit/>
              </a:bodyPr>
              <a:lstStyle/>
              <a:p>
                <a:r>
                  <a:rPr lang="en" sz="2267" dirty="0">
                    <a:solidFill>
                      <a:srgbClr val="002060"/>
                    </a:solidFill>
                    <a:latin typeface="Roboto"/>
                    <a:ea typeface="Roboto"/>
                    <a:cs typeface="Roboto"/>
                    <a:sym typeface="Roboto"/>
                  </a:rPr>
                  <a:t>Summary of what we’ve learned today</a:t>
                </a:r>
                <a:endParaRPr sz="2267" dirty="0">
                  <a:solidFill>
                    <a:srgbClr val="002060"/>
                  </a:solidFill>
                  <a:latin typeface="Roboto"/>
                  <a:ea typeface="Roboto"/>
                  <a:cs typeface="Roboto"/>
                  <a:sym typeface="Roboto"/>
                </a:endParaRPr>
              </a:p>
            </p:txBody>
          </p:sp>
        </p:grpSp>
        <p:sp>
          <p:nvSpPr>
            <p:cNvPr id="1988" name="Google Shape;1988;p38"/>
            <p:cNvSpPr/>
            <p:nvPr/>
          </p:nvSpPr>
          <p:spPr>
            <a:xfrm>
              <a:off x="2514598" y="4134898"/>
              <a:ext cx="596100" cy="596100"/>
            </a:xfrm>
            <a:prstGeom prst="ellipse">
              <a:avLst/>
            </a:prstGeom>
            <a:solidFill>
              <a:srgbClr val="FF000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05</a:t>
              </a:r>
              <a:endParaRPr sz="2400" dirty="0">
                <a:solidFill>
                  <a:schemeClr val="bg1"/>
                </a:solidFill>
              </a:endParaRPr>
            </a:p>
          </p:txBody>
        </p:sp>
      </p:grpSp>
      <p:grpSp>
        <p:nvGrpSpPr>
          <p:cNvPr id="1989" name="Google Shape;1989;p38"/>
          <p:cNvGrpSpPr/>
          <p:nvPr/>
        </p:nvGrpSpPr>
        <p:grpSpPr>
          <a:xfrm>
            <a:off x="8044400" y="3573502"/>
            <a:ext cx="3684933" cy="1237200"/>
            <a:chOff x="6033300" y="2616950"/>
            <a:chExt cx="2763700" cy="927900"/>
          </a:xfrm>
        </p:grpSpPr>
        <p:grpSp>
          <p:nvGrpSpPr>
            <p:cNvPr id="1990" name="Google Shape;1990;p38"/>
            <p:cNvGrpSpPr/>
            <p:nvPr/>
          </p:nvGrpSpPr>
          <p:grpSpPr>
            <a:xfrm>
              <a:off x="6386599" y="2629086"/>
              <a:ext cx="2410401" cy="915764"/>
              <a:chOff x="6386649" y="2756176"/>
              <a:chExt cx="2410401" cy="915764"/>
            </a:xfrm>
          </p:grpSpPr>
          <p:sp>
            <p:nvSpPr>
              <p:cNvPr id="1991" name="Google Shape;1991;p38"/>
              <p:cNvSpPr txBox="1"/>
              <p:nvPr/>
            </p:nvSpPr>
            <p:spPr>
              <a:xfrm>
                <a:off x="6386649" y="2756176"/>
                <a:ext cx="2410401" cy="331800"/>
              </a:xfrm>
              <a:prstGeom prst="rect">
                <a:avLst/>
              </a:prstGeom>
              <a:noFill/>
              <a:ln>
                <a:noFill/>
              </a:ln>
            </p:spPr>
            <p:txBody>
              <a:bodyPr spcFirstLastPara="1" wrap="square" lIns="121900" tIns="121900" rIns="121900" bIns="121900" anchor="ctr" anchorCtr="0">
                <a:noAutofit/>
              </a:bodyPr>
              <a:lstStyle/>
              <a:p>
                <a:pPr algn="r"/>
                <a:r>
                  <a:rPr lang="en" sz="2800" b="1" dirty="0">
                    <a:solidFill>
                      <a:srgbClr val="002060"/>
                    </a:solidFill>
                    <a:latin typeface="Cooper Black" panose="0208090404030B020404" pitchFamily="18" charset="77"/>
                    <a:ea typeface="Fira Sans Extra Condensed"/>
                    <a:cs typeface="Fira Sans Extra Condensed"/>
                    <a:sym typeface="Fira Sans Extra Condensed"/>
                  </a:rPr>
                  <a:t>Practice time!</a:t>
                </a:r>
                <a:endParaRPr sz="2800" b="1" dirty="0">
                  <a:solidFill>
                    <a:srgbClr val="002060"/>
                  </a:solidFill>
                  <a:latin typeface="Cooper Black" panose="0208090404030B020404" pitchFamily="18" charset="77"/>
                  <a:ea typeface="Fira Sans Extra Condensed"/>
                  <a:cs typeface="Fira Sans Extra Condensed"/>
                  <a:sym typeface="Fira Sans Extra Condensed"/>
                </a:endParaRPr>
              </a:p>
            </p:txBody>
          </p:sp>
          <p:sp>
            <p:nvSpPr>
              <p:cNvPr id="1992" name="Google Shape;1992;p38"/>
              <p:cNvSpPr txBox="1"/>
              <p:nvPr/>
            </p:nvSpPr>
            <p:spPr>
              <a:xfrm>
                <a:off x="6815850" y="3340140"/>
                <a:ext cx="1981200" cy="331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002060"/>
                    </a:solidFill>
                    <a:latin typeface="Roboto"/>
                    <a:ea typeface="Roboto"/>
                    <a:cs typeface="Roboto"/>
                    <a:sym typeface="Roboto"/>
                  </a:rPr>
                  <a:t>Let’s practice with some coding exercises!</a:t>
                </a:r>
                <a:endParaRPr sz="2267" dirty="0">
                  <a:solidFill>
                    <a:srgbClr val="002060"/>
                  </a:solidFill>
                  <a:latin typeface="Roboto"/>
                  <a:ea typeface="Roboto"/>
                  <a:cs typeface="Roboto"/>
                  <a:sym typeface="Roboto"/>
                </a:endParaRPr>
              </a:p>
            </p:txBody>
          </p:sp>
        </p:grpSp>
        <p:sp>
          <p:nvSpPr>
            <p:cNvPr id="1993" name="Google Shape;1993;p38"/>
            <p:cNvSpPr/>
            <p:nvPr/>
          </p:nvSpPr>
          <p:spPr>
            <a:xfrm>
              <a:off x="6033300" y="2616950"/>
              <a:ext cx="596100" cy="596100"/>
            </a:xfrm>
            <a:prstGeom prst="ellipse">
              <a:avLst/>
            </a:prstGeom>
            <a:solidFill>
              <a:schemeClr val="accent6">
                <a:lumMod val="60000"/>
                <a:lumOff val="40000"/>
              </a:schemeClr>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04</a:t>
              </a:r>
              <a:endParaRPr sz="2400" dirty="0">
                <a:solidFill>
                  <a:schemeClr val="bg1"/>
                </a:solidFill>
              </a:endParaRPr>
            </a:p>
          </p:txBody>
        </p:sp>
      </p:grpSp>
      <p:grpSp>
        <p:nvGrpSpPr>
          <p:cNvPr id="1994" name="Google Shape;1994;p38"/>
          <p:cNvGrpSpPr/>
          <p:nvPr/>
        </p:nvGrpSpPr>
        <p:grpSpPr>
          <a:xfrm>
            <a:off x="8044400" y="5336379"/>
            <a:ext cx="3624203" cy="1008687"/>
            <a:chOff x="6033300" y="4002284"/>
            <a:chExt cx="2718152" cy="756515"/>
          </a:xfrm>
        </p:grpSpPr>
        <p:grpSp>
          <p:nvGrpSpPr>
            <p:cNvPr id="1995" name="Google Shape;1995;p38"/>
            <p:cNvGrpSpPr/>
            <p:nvPr/>
          </p:nvGrpSpPr>
          <p:grpSpPr>
            <a:xfrm>
              <a:off x="6694052" y="4002284"/>
              <a:ext cx="2057400" cy="756515"/>
              <a:chOff x="6694102" y="4003172"/>
              <a:chExt cx="2057400" cy="756515"/>
            </a:xfrm>
          </p:grpSpPr>
          <p:sp>
            <p:nvSpPr>
              <p:cNvPr id="1996" name="Google Shape;1996;p38"/>
              <p:cNvSpPr txBox="1"/>
              <p:nvPr/>
            </p:nvSpPr>
            <p:spPr>
              <a:xfrm>
                <a:off x="6694102" y="4003172"/>
                <a:ext cx="2057400" cy="331800"/>
              </a:xfrm>
              <a:prstGeom prst="rect">
                <a:avLst/>
              </a:prstGeom>
              <a:noFill/>
              <a:ln>
                <a:noFill/>
              </a:ln>
            </p:spPr>
            <p:txBody>
              <a:bodyPr spcFirstLastPara="1" wrap="square" lIns="121900" tIns="121900" rIns="121900" bIns="121900" anchor="ctr" anchorCtr="0">
                <a:noAutofit/>
              </a:bodyPr>
              <a:lstStyle/>
              <a:p>
                <a:pPr algn="r"/>
                <a:r>
                  <a:rPr lang="en" sz="3200" dirty="0">
                    <a:solidFill>
                      <a:srgbClr val="002060"/>
                    </a:solidFill>
                    <a:latin typeface="Cooper Black" panose="0208090404030B020404" pitchFamily="18" charset="77"/>
                    <a:ea typeface="Fira Sans Extra Condensed"/>
                    <a:cs typeface="Fira Sans Extra Condensed"/>
                    <a:sym typeface="Fira Sans Extra Condensed"/>
                  </a:rPr>
                  <a:t>Conclusion</a:t>
                </a:r>
                <a:endParaRPr sz="3200" dirty="0">
                  <a:solidFill>
                    <a:srgbClr val="002060"/>
                  </a:solidFill>
                  <a:latin typeface="Cooper Black" panose="0208090404030B020404" pitchFamily="18" charset="77"/>
                  <a:ea typeface="Fira Sans Extra Condensed"/>
                  <a:cs typeface="Fira Sans Extra Condensed"/>
                  <a:sym typeface="Fira Sans Extra Condensed"/>
                </a:endParaRPr>
              </a:p>
            </p:txBody>
          </p:sp>
          <p:sp>
            <p:nvSpPr>
              <p:cNvPr id="1997" name="Google Shape;1997;p38"/>
              <p:cNvSpPr txBox="1"/>
              <p:nvPr/>
            </p:nvSpPr>
            <p:spPr>
              <a:xfrm>
                <a:off x="6770275" y="4427887"/>
                <a:ext cx="1981200" cy="331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002060"/>
                    </a:solidFill>
                    <a:latin typeface="Roboto"/>
                    <a:ea typeface="Roboto"/>
                    <a:cs typeface="Roboto"/>
                    <a:sym typeface="Roboto"/>
                  </a:rPr>
                  <a:t>homework and questions</a:t>
                </a:r>
                <a:endParaRPr sz="2267" dirty="0">
                  <a:solidFill>
                    <a:srgbClr val="002060"/>
                  </a:solidFill>
                  <a:latin typeface="Roboto"/>
                  <a:ea typeface="Roboto"/>
                  <a:cs typeface="Roboto"/>
                  <a:sym typeface="Roboto"/>
                </a:endParaRPr>
              </a:p>
            </p:txBody>
          </p:sp>
        </p:grpSp>
        <p:sp>
          <p:nvSpPr>
            <p:cNvPr id="1998" name="Google Shape;1998;p38"/>
            <p:cNvSpPr/>
            <p:nvPr/>
          </p:nvSpPr>
          <p:spPr>
            <a:xfrm>
              <a:off x="6033300" y="4135875"/>
              <a:ext cx="596100" cy="596100"/>
            </a:xfrm>
            <a:prstGeom prst="ellipse">
              <a:avLst/>
            </a:prstGeom>
            <a:solidFill>
              <a:srgbClr val="7030A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06</a:t>
              </a:r>
              <a:endParaRPr sz="2400" dirty="0">
                <a:solidFill>
                  <a:schemeClr val="bg1"/>
                </a:solidFill>
              </a:endParaRPr>
            </a:p>
          </p:txBody>
        </p:sp>
      </p:grpSp>
      <p:sp>
        <p:nvSpPr>
          <p:cNvPr id="1999" name="Google Shape;1999;p38"/>
          <p:cNvSpPr txBox="1"/>
          <p:nvPr/>
        </p:nvSpPr>
        <p:spPr>
          <a:xfrm>
            <a:off x="4889500" y="5690333"/>
            <a:ext cx="2412800" cy="442400"/>
          </a:xfrm>
          <a:prstGeom prst="rect">
            <a:avLst/>
          </a:prstGeom>
          <a:noFill/>
          <a:ln>
            <a:noFill/>
          </a:ln>
        </p:spPr>
        <p:txBody>
          <a:bodyPr spcFirstLastPara="1" wrap="square" lIns="121900" tIns="121900" rIns="121900" bIns="121900" anchor="ctr" anchorCtr="0">
            <a:noAutofit/>
          </a:bodyPr>
          <a:lstStyle/>
          <a:p>
            <a:pPr algn="ctr"/>
            <a:r>
              <a:rPr lang="en" sz="2400" b="1" dirty="0" err="1">
                <a:solidFill>
                  <a:schemeClr val="bg1"/>
                </a:solidFill>
                <a:latin typeface="Fira Sans Extra Condensed"/>
                <a:ea typeface="Fira Sans Extra Condensed"/>
                <a:cs typeface="Fira Sans Extra Condensed"/>
                <a:sym typeface="Fira Sans Extra Condensed"/>
              </a:rPr>
              <a:t>CodeU</a:t>
            </a:r>
            <a:r>
              <a:rPr lang="en" sz="2400" b="1" dirty="0">
                <a:solidFill>
                  <a:schemeClr val="bg1"/>
                </a:solidFill>
                <a:latin typeface="Fira Sans Extra Condensed"/>
                <a:ea typeface="Fira Sans Extra Condensed"/>
                <a:cs typeface="Fira Sans Extra Condensed"/>
                <a:sym typeface="Fira Sans Extra Condensed"/>
              </a:rPr>
              <a:t> Robot</a:t>
            </a:r>
            <a:endParaRPr sz="2400" b="1" dirty="0">
              <a:solidFill>
                <a:schemeClr val="bg1"/>
              </a:solidFill>
              <a:latin typeface="Fira Sans Extra Condensed"/>
              <a:ea typeface="Fira Sans Extra Condensed"/>
              <a:cs typeface="Fira Sans Extra Condensed"/>
              <a:sym typeface="Fira Sans Extra Condensed"/>
            </a:endParaRPr>
          </a:p>
        </p:txBody>
      </p:sp>
      <p:grpSp>
        <p:nvGrpSpPr>
          <p:cNvPr id="2" name="Google Shape;1969;p38">
            <a:extLst>
              <a:ext uri="{FF2B5EF4-FFF2-40B4-BE49-F238E27FC236}">
                <a16:creationId xmlns:a16="http://schemas.microsoft.com/office/drawing/2014/main" id="{81FBE0BA-F64F-2D58-6EFE-0B1FA2248948}"/>
              </a:ext>
            </a:extLst>
          </p:cNvPr>
          <p:cNvGrpSpPr/>
          <p:nvPr/>
        </p:nvGrpSpPr>
        <p:grpSpPr>
          <a:xfrm>
            <a:off x="608265" y="1473933"/>
            <a:ext cx="3539335" cy="1206061"/>
            <a:chOff x="456198" y="1105450"/>
            <a:chExt cx="2654501" cy="904546"/>
          </a:xfrm>
        </p:grpSpPr>
        <p:sp>
          <p:nvSpPr>
            <p:cNvPr id="3" name="Google Shape;1970;p38">
              <a:extLst>
                <a:ext uri="{FF2B5EF4-FFF2-40B4-BE49-F238E27FC236}">
                  <a16:creationId xmlns:a16="http://schemas.microsoft.com/office/drawing/2014/main" id="{2CEB6741-A568-1067-8FD8-5C0A9E57BB37}"/>
                </a:ext>
              </a:extLst>
            </p:cNvPr>
            <p:cNvSpPr/>
            <p:nvPr/>
          </p:nvSpPr>
          <p:spPr>
            <a:xfrm>
              <a:off x="2514599" y="1187399"/>
              <a:ext cx="596100" cy="596100"/>
            </a:xfrm>
            <a:prstGeom prst="ellipse">
              <a:avLst/>
            </a:prstGeom>
            <a:solidFill>
              <a:srgbClr val="FFD10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01</a:t>
              </a:r>
              <a:endParaRPr sz="2400" dirty="0">
                <a:solidFill>
                  <a:schemeClr val="bg1"/>
                </a:solidFill>
              </a:endParaRPr>
            </a:p>
          </p:txBody>
        </p:sp>
        <p:grpSp>
          <p:nvGrpSpPr>
            <p:cNvPr id="4" name="Google Shape;1971;p38">
              <a:extLst>
                <a:ext uri="{FF2B5EF4-FFF2-40B4-BE49-F238E27FC236}">
                  <a16:creationId xmlns:a16="http://schemas.microsoft.com/office/drawing/2014/main" id="{BB494C5F-B8BD-8C9C-85F9-6956466D4C62}"/>
                </a:ext>
              </a:extLst>
            </p:cNvPr>
            <p:cNvGrpSpPr/>
            <p:nvPr/>
          </p:nvGrpSpPr>
          <p:grpSpPr>
            <a:xfrm>
              <a:off x="456198" y="1105450"/>
              <a:ext cx="2058403" cy="904546"/>
              <a:chOff x="3968548" y="1108688"/>
              <a:chExt cx="2058403" cy="904546"/>
            </a:xfrm>
          </p:grpSpPr>
          <p:sp>
            <p:nvSpPr>
              <p:cNvPr id="5" name="Google Shape;1972;p38">
                <a:extLst>
                  <a:ext uri="{FF2B5EF4-FFF2-40B4-BE49-F238E27FC236}">
                    <a16:creationId xmlns:a16="http://schemas.microsoft.com/office/drawing/2014/main" id="{AACC5F5B-A5E1-474C-4C0F-71DCE8FF1749}"/>
                  </a:ext>
                </a:extLst>
              </p:cNvPr>
              <p:cNvSpPr txBox="1"/>
              <p:nvPr/>
            </p:nvSpPr>
            <p:spPr>
              <a:xfrm>
                <a:off x="3969551" y="1108688"/>
                <a:ext cx="2057400" cy="331800"/>
              </a:xfrm>
              <a:prstGeom prst="rect">
                <a:avLst/>
              </a:prstGeom>
              <a:noFill/>
              <a:ln>
                <a:noFill/>
              </a:ln>
            </p:spPr>
            <p:txBody>
              <a:bodyPr spcFirstLastPara="1" wrap="square" lIns="121900" tIns="121900" rIns="121900" bIns="121900" anchor="ctr" anchorCtr="0">
                <a:noAutofit/>
              </a:bodyPr>
              <a:lstStyle/>
              <a:p>
                <a:r>
                  <a:rPr lang="en" sz="3200" dirty="0">
                    <a:solidFill>
                      <a:srgbClr val="002060"/>
                    </a:solidFill>
                    <a:latin typeface="Cooper Black" panose="0208090404030B020404" pitchFamily="18" charset="77"/>
                    <a:ea typeface="Fira Sans Extra Condensed"/>
                    <a:cs typeface="Fira Sans Extra Condensed"/>
                    <a:sym typeface="Fira Sans Extra Condensed"/>
                  </a:rPr>
                  <a:t>Kahoot!</a:t>
                </a:r>
                <a:endParaRPr sz="3200" dirty="0">
                  <a:solidFill>
                    <a:srgbClr val="002060"/>
                  </a:solidFill>
                  <a:latin typeface="Cooper Black" panose="0208090404030B020404" pitchFamily="18" charset="77"/>
                  <a:ea typeface="Fira Sans Extra Condensed"/>
                  <a:cs typeface="Fira Sans Extra Condensed"/>
                  <a:sym typeface="Fira Sans Extra Condensed"/>
                </a:endParaRPr>
              </a:p>
            </p:txBody>
          </p:sp>
          <p:sp>
            <p:nvSpPr>
              <p:cNvPr id="6" name="Google Shape;1973;p38">
                <a:extLst>
                  <a:ext uri="{FF2B5EF4-FFF2-40B4-BE49-F238E27FC236}">
                    <a16:creationId xmlns:a16="http://schemas.microsoft.com/office/drawing/2014/main" id="{1C856726-C1D9-7431-CAB8-8E986D4C7DC1}"/>
                  </a:ext>
                </a:extLst>
              </p:cNvPr>
              <p:cNvSpPr txBox="1"/>
              <p:nvPr/>
            </p:nvSpPr>
            <p:spPr>
              <a:xfrm>
                <a:off x="3968548" y="1681434"/>
                <a:ext cx="2057400" cy="331800"/>
              </a:xfrm>
              <a:prstGeom prst="rect">
                <a:avLst/>
              </a:prstGeom>
              <a:noFill/>
              <a:ln>
                <a:noFill/>
              </a:ln>
            </p:spPr>
            <p:txBody>
              <a:bodyPr spcFirstLastPara="1" wrap="square" lIns="121900" tIns="121900" rIns="121900" bIns="121900" anchor="ctr" anchorCtr="0">
                <a:noAutofit/>
              </a:bodyPr>
              <a:lstStyle/>
              <a:p>
                <a:r>
                  <a:rPr lang="en" sz="2400" dirty="0">
                    <a:solidFill>
                      <a:srgbClr val="002060"/>
                    </a:solidFill>
                    <a:latin typeface="Roboto"/>
                    <a:ea typeface="Roboto"/>
                    <a:cs typeface="Roboto"/>
                    <a:sym typeface="Roboto"/>
                  </a:rPr>
                  <a:t>To recap what was seen last class!</a:t>
                </a:r>
                <a:endParaRPr sz="2400" dirty="0">
                  <a:solidFill>
                    <a:srgbClr val="002060"/>
                  </a:solidFill>
                  <a:latin typeface="Roboto"/>
                  <a:ea typeface="Roboto"/>
                  <a:cs typeface="Roboto"/>
                  <a:sym typeface="Roboto"/>
                </a:endParaRPr>
              </a:p>
            </p:txBody>
          </p:sp>
        </p:grpSp>
      </p:grpSp>
      <p:sp>
        <p:nvSpPr>
          <p:cNvPr id="7" name="Google Shape;1973;p38">
            <a:extLst>
              <a:ext uri="{FF2B5EF4-FFF2-40B4-BE49-F238E27FC236}">
                <a16:creationId xmlns:a16="http://schemas.microsoft.com/office/drawing/2014/main" id="{70B687A5-74B0-798F-4E18-2694D2D8AA4B}"/>
              </a:ext>
            </a:extLst>
          </p:cNvPr>
          <p:cNvSpPr txBox="1"/>
          <p:nvPr/>
        </p:nvSpPr>
        <p:spPr>
          <a:xfrm>
            <a:off x="523411" y="4453601"/>
            <a:ext cx="2743201" cy="442400"/>
          </a:xfrm>
          <a:prstGeom prst="rect">
            <a:avLst/>
          </a:prstGeom>
          <a:noFill/>
          <a:ln>
            <a:noFill/>
          </a:ln>
        </p:spPr>
        <p:txBody>
          <a:bodyPr spcFirstLastPara="1" wrap="square" lIns="121900" tIns="121900" rIns="121900" bIns="121900" anchor="ctr" anchorCtr="0">
            <a:noAutofit/>
          </a:bodyPr>
          <a:lstStyle/>
          <a:p>
            <a:r>
              <a:rPr lang="en" sz="2400" dirty="0">
                <a:solidFill>
                  <a:srgbClr val="002060"/>
                </a:solidFill>
                <a:latin typeface="Roboto"/>
                <a:ea typeface="Roboto"/>
                <a:cs typeface="Roboto"/>
                <a:sym typeface="Roboto"/>
              </a:rPr>
              <a:t>-While Loop Exercises</a:t>
            </a:r>
            <a:endParaRPr sz="2400" dirty="0">
              <a:solidFill>
                <a:srgbClr val="00206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68" name="Google Shape;896;p25">
            <a:extLst>
              <a:ext uri="{FF2B5EF4-FFF2-40B4-BE49-F238E27FC236}">
                <a16:creationId xmlns:a16="http://schemas.microsoft.com/office/drawing/2014/main" id="{793A4B81-7231-424D-92FF-C503E724E7AA}"/>
              </a:ext>
            </a:extLst>
          </p:cNvPr>
          <p:cNvSpPr/>
          <p:nvPr/>
        </p:nvSpPr>
        <p:spPr>
          <a:xfrm>
            <a:off x="920927" y="2913953"/>
            <a:ext cx="10384382" cy="3556120"/>
          </a:xfrm>
          <a:prstGeom prst="roundRect">
            <a:avLst>
              <a:gd name="adj" fmla="val 15217"/>
            </a:avLst>
          </a:prstGeom>
          <a:solidFill>
            <a:schemeClr val="accent3">
              <a:lumMod val="20000"/>
              <a:lumOff val="80000"/>
              <a:alpha val="12549"/>
            </a:schemeClr>
          </a:solidFill>
          <a:ln w="57150">
            <a:solidFill>
              <a:schemeClr val="accent5">
                <a:lumMod val="60000"/>
                <a:lumOff val="40000"/>
              </a:schemeClr>
            </a:solidFill>
          </a:ln>
        </p:spPr>
        <p:txBody>
          <a:bodyPr spcFirstLastPara="1" wrap="square" lIns="121900" tIns="121900" rIns="121900" bIns="121900" anchor="ctr" anchorCtr="0">
            <a:noAutofit/>
          </a:bodyPr>
          <a:lstStyle/>
          <a:p>
            <a:r>
              <a:rPr lang="en-CA" b="1" dirty="0">
                <a:effectLst/>
                <a:latin typeface="Consolas" panose="020B0609020204030204" pitchFamily="49" charset="0"/>
                <a:cs typeface="Consolas" panose="020B0609020204030204" pitchFamily="49" charset="0"/>
              </a:rPr>
              <a:t>#Create an empty list</a:t>
            </a:r>
          </a:p>
          <a:p>
            <a:r>
              <a:rPr lang="en-CA" sz="1600" b="0" dirty="0">
                <a:effectLst/>
                <a:latin typeface="Consolas" panose="020B0609020204030204" pitchFamily="49" charset="0"/>
                <a:cs typeface="Consolas" panose="020B0609020204030204" pitchFamily="49" charset="0"/>
              </a:rPr>
              <a:t>gifts = []</a:t>
            </a:r>
          </a:p>
          <a:p>
            <a:endParaRPr lang="en-CA" sz="1600" dirty="0">
              <a:latin typeface="Consolas" panose="020B0609020204030204" pitchFamily="49" charset="0"/>
              <a:cs typeface="Consolas" panose="020B0609020204030204" pitchFamily="49" charset="0"/>
            </a:endParaRPr>
          </a:p>
          <a:p>
            <a:r>
              <a:rPr lang="en-CA" b="1" dirty="0">
                <a:effectLst/>
                <a:latin typeface="Consolas" panose="020B0609020204030204" pitchFamily="49" charset="0"/>
                <a:cs typeface="Consolas" panose="020B0609020204030204" pitchFamily="49" charset="0"/>
              </a:rPr>
              <a:t>#Create a while loop that ends once the length of the list reaches 5</a:t>
            </a:r>
          </a:p>
          <a:p>
            <a:r>
              <a:rPr lang="en-CA" sz="1600" b="0" dirty="0">
                <a:effectLst/>
                <a:latin typeface="Consolas" panose="020B0609020204030204" pitchFamily="49" charset="0"/>
                <a:cs typeface="Consolas" panose="020B0609020204030204" pitchFamily="49" charset="0"/>
              </a:rPr>
              <a:t>while </a:t>
            </a:r>
            <a:r>
              <a:rPr lang="en-CA" sz="1600" b="0" dirty="0" err="1">
                <a:effectLst/>
                <a:latin typeface="Consolas" panose="020B0609020204030204" pitchFamily="49" charset="0"/>
                <a:cs typeface="Consolas" panose="020B0609020204030204" pitchFamily="49" charset="0"/>
              </a:rPr>
              <a:t>len</a:t>
            </a:r>
            <a:r>
              <a:rPr lang="en-CA" sz="1600" b="0" dirty="0">
                <a:effectLst/>
                <a:latin typeface="Consolas" panose="020B0609020204030204" pitchFamily="49" charset="0"/>
                <a:cs typeface="Consolas" panose="020B0609020204030204" pitchFamily="49" charset="0"/>
              </a:rPr>
              <a:t>(gifts) &lt;= 5:</a:t>
            </a:r>
          </a:p>
          <a:p>
            <a:r>
              <a:rPr lang="en-CA" sz="1600" dirty="0">
                <a:latin typeface="Consolas" panose="020B0609020204030204" pitchFamily="49" charset="0"/>
                <a:cs typeface="Consolas" panose="020B0609020204030204" pitchFamily="49" charset="0"/>
              </a:rPr>
              <a:t>     </a:t>
            </a:r>
          </a:p>
          <a:p>
            <a:r>
              <a:rPr lang="en-CA" sz="1600" b="0" dirty="0">
                <a:effectLst/>
                <a:latin typeface="Consolas" panose="020B0609020204030204" pitchFamily="49" charset="0"/>
                <a:cs typeface="Consolas" panose="020B0609020204030204" pitchFamily="49" charset="0"/>
              </a:rPr>
              <a:t>     </a:t>
            </a:r>
            <a:r>
              <a:rPr lang="en-CA" b="1" dirty="0">
                <a:effectLst/>
                <a:latin typeface="Consolas" panose="020B0609020204030204" pitchFamily="49" charset="0"/>
                <a:cs typeface="Consolas" panose="020B0609020204030204" pitchFamily="49" charset="0"/>
              </a:rPr>
              <a:t>#Ask the user for a gift to add using input. Then append to your list</a:t>
            </a:r>
          </a:p>
          <a:p>
            <a:r>
              <a:rPr lang="en-CA" sz="1600" b="0" dirty="0">
                <a:effectLst/>
                <a:latin typeface="Consolas" panose="020B0609020204030204" pitchFamily="49" charset="0"/>
                <a:cs typeface="Consolas" panose="020B0609020204030204" pitchFamily="49" charset="0"/>
              </a:rPr>
              <a:t>     </a:t>
            </a:r>
            <a:r>
              <a:rPr lang="en-CA" sz="1600" b="0" dirty="0" err="1">
                <a:effectLst/>
                <a:latin typeface="Consolas" panose="020B0609020204030204" pitchFamily="49" charset="0"/>
                <a:cs typeface="Consolas" panose="020B0609020204030204" pitchFamily="49" charset="0"/>
              </a:rPr>
              <a:t>new_gift</a:t>
            </a:r>
            <a:r>
              <a:rPr lang="en-CA" sz="1600" b="0" dirty="0">
                <a:effectLst/>
                <a:latin typeface="Consolas" panose="020B0609020204030204" pitchFamily="49" charset="0"/>
                <a:cs typeface="Consolas" panose="020B0609020204030204" pitchFamily="49" charset="0"/>
              </a:rPr>
              <a:t> = input("What gift would you like to add to your wish list: ")</a:t>
            </a:r>
          </a:p>
          <a:p>
            <a:r>
              <a:rPr lang="en-CA" sz="1600" b="0" dirty="0">
                <a:effectLst/>
                <a:latin typeface="Consolas" panose="020B0609020204030204" pitchFamily="49" charset="0"/>
                <a:cs typeface="Consolas" panose="020B0609020204030204" pitchFamily="49" charset="0"/>
              </a:rPr>
              <a:t>     </a:t>
            </a:r>
            <a:r>
              <a:rPr lang="en-CA" sz="1600" b="0" dirty="0" err="1">
                <a:effectLst/>
                <a:latin typeface="Consolas" panose="020B0609020204030204" pitchFamily="49" charset="0"/>
                <a:cs typeface="Consolas" panose="020B0609020204030204" pitchFamily="49" charset="0"/>
              </a:rPr>
              <a:t>gifts.append</a:t>
            </a:r>
            <a:r>
              <a:rPr lang="en-CA" sz="1600" b="0" dirty="0">
                <a:effectLst/>
                <a:latin typeface="Consolas" panose="020B0609020204030204" pitchFamily="49" charset="0"/>
                <a:cs typeface="Consolas" panose="020B0609020204030204" pitchFamily="49" charset="0"/>
              </a:rPr>
              <a:t>(</a:t>
            </a:r>
            <a:r>
              <a:rPr lang="en-CA" sz="1600" b="0" dirty="0" err="1">
                <a:effectLst/>
                <a:latin typeface="Consolas" panose="020B0609020204030204" pitchFamily="49" charset="0"/>
                <a:cs typeface="Consolas" panose="020B0609020204030204" pitchFamily="49" charset="0"/>
              </a:rPr>
              <a:t>new_gift</a:t>
            </a:r>
            <a:r>
              <a:rPr lang="en-CA" sz="1600" b="0" dirty="0">
                <a:effectLst/>
                <a:latin typeface="Consolas" panose="020B0609020204030204" pitchFamily="49" charset="0"/>
                <a:cs typeface="Consolas" panose="020B0609020204030204" pitchFamily="49" charset="0"/>
              </a:rPr>
              <a:t>) </a:t>
            </a:r>
          </a:p>
          <a:p>
            <a:br>
              <a:rPr lang="en-CA" sz="1600" b="0" dirty="0">
                <a:effectLst/>
                <a:latin typeface="Consolas" panose="020B0609020204030204" pitchFamily="49" charset="0"/>
                <a:cs typeface="Consolas" panose="020B0609020204030204" pitchFamily="49" charset="0"/>
              </a:rPr>
            </a:br>
            <a:r>
              <a:rPr lang="en-CA" sz="1600" b="0" dirty="0">
                <a:effectLst/>
                <a:latin typeface="Consolas" panose="020B0609020204030204" pitchFamily="49" charset="0"/>
                <a:cs typeface="Consolas" panose="020B0609020204030204" pitchFamily="49" charset="0"/>
              </a:rPr>
              <a:t>print("Here is your final wish list: " + gifts)</a:t>
            </a:r>
          </a:p>
          <a:p>
            <a:endParaRPr lang="en-CA" sz="1600" dirty="0">
              <a:latin typeface="Consolas" panose="020B0609020204030204" pitchFamily="49" charset="0"/>
              <a:cs typeface="Consolas" panose="020B0609020204030204" pitchFamily="49" charset="0"/>
            </a:endParaRPr>
          </a:p>
        </p:txBody>
      </p:sp>
      <p:sp>
        <p:nvSpPr>
          <p:cNvPr id="525" name="Google Shape;525;p20"/>
          <p:cNvSpPr txBox="1">
            <a:spLocks noGrp="1"/>
          </p:cNvSpPr>
          <p:nvPr>
            <p:ph type="title"/>
          </p:nvPr>
        </p:nvSpPr>
        <p:spPr>
          <a:xfrm>
            <a:off x="2602217" y="512032"/>
            <a:ext cx="9548222" cy="495200"/>
          </a:xfrm>
          <a:prstGeom prst="rect">
            <a:avLst/>
          </a:prstGeom>
        </p:spPr>
        <p:txBody>
          <a:bodyPr spcFirstLastPara="1" vert="horz" wrap="square" lIns="121900" tIns="121900" rIns="121900" bIns="121900" rtlCol="0" anchor="ctr" anchorCtr="0">
            <a:noAutofit/>
          </a:bodyPr>
          <a:lstStyle/>
          <a:p>
            <a:pPr algn="ctr">
              <a:spcBef>
                <a:spcPts val="0"/>
              </a:spcBef>
            </a:pPr>
            <a:r>
              <a:rPr lang="en" sz="4000" b="1" dirty="0">
                <a:solidFill>
                  <a:srgbClr val="002060"/>
                </a:solidFill>
                <a:latin typeface="Fira Sans" panose="020B0503050000020004" pitchFamily="34" charset="0"/>
              </a:rPr>
              <a:t>Homework : Create a Wish List!</a:t>
            </a:r>
            <a:endParaRPr sz="4000" b="1" dirty="0">
              <a:solidFill>
                <a:srgbClr val="002060"/>
              </a:solidFill>
              <a:latin typeface="Fira Sans" panose="020B0503050000020004" pitchFamily="34" charset="0"/>
            </a:endParaRPr>
          </a:p>
        </p:txBody>
      </p:sp>
      <p:sp>
        <p:nvSpPr>
          <p:cNvPr id="2" name="ZoneTexte 1">
            <a:extLst>
              <a:ext uri="{FF2B5EF4-FFF2-40B4-BE49-F238E27FC236}">
                <a16:creationId xmlns:a16="http://schemas.microsoft.com/office/drawing/2014/main" id="{3953179B-1BDF-C344-9945-EBE118DFFB8B}"/>
              </a:ext>
            </a:extLst>
          </p:cNvPr>
          <p:cNvSpPr txBox="1"/>
          <p:nvPr/>
        </p:nvSpPr>
        <p:spPr>
          <a:xfrm>
            <a:off x="2792560" y="1420625"/>
            <a:ext cx="7277693" cy="892552"/>
          </a:xfrm>
          <a:prstGeom prst="rect">
            <a:avLst/>
          </a:prstGeom>
          <a:noFill/>
        </p:spPr>
        <p:txBody>
          <a:bodyPr wrap="square" rtlCol="0">
            <a:spAutoFit/>
          </a:bodyPr>
          <a:lstStyle/>
          <a:p>
            <a:r>
              <a:rPr lang="en-CA" dirty="0">
                <a:latin typeface="Roboto" panose="02000000000000000000" pitchFamily="2" charset="0"/>
                <a:ea typeface="Roboto" panose="02000000000000000000" pitchFamily="2" charset="0"/>
              </a:rPr>
              <a:t>You must build a Wish List Maker for anyone that would like to make a list of presents they would love to receive in the future!</a:t>
            </a:r>
          </a:p>
          <a:p>
            <a:endParaRPr lang="en-CA" sz="1600" dirty="0">
              <a:latin typeface="Menlo" panose="020B0609030804020204" pitchFamily="49" charset="0"/>
            </a:endParaRPr>
          </a:p>
        </p:txBody>
      </p:sp>
      <p:sp>
        <p:nvSpPr>
          <p:cNvPr id="5" name="Google Shape;525;p20">
            <a:extLst>
              <a:ext uri="{FF2B5EF4-FFF2-40B4-BE49-F238E27FC236}">
                <a16:creationId xmlns:a16="http://schemas.microsoft.com/office/drawing/2014/main" id="{A4F8A84D-0BDA-BCD1-2A5A-801FCBDEF082}"/>
              </a:ext>
            </a:extLst>
          </p:cNvPr>
          <p:cNvSpPr txBox="1">
            <a:spLocks/>
          </p:cNvSpPr>
          <p:nvPr/>
        </p:nvSpPr>
        <p:spPr>
          <a:xfrm>
            <a:off x="-1418296" y="1017392"/>
            <a:ext cx="10972800" cy="495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2133" u="sng" dirty="0">
                <a:solidFill>
                  <a:srgbClr val="002060"/>
                </a:solidFill>
              </a:rPr>
              <a:t>Homework Description</a:t>
            </a:r>
          </a:p>
        </p:txBody>
      </p:sp>
      <p:pic>
        <p:nvPicPr>
          <p:cNvPr id="1026" name="Picture 2" descr="Design free Pattern Christmas Gifts Wish List template">
            <a:extLst>
              <a:ext uri="{FF2B5EF4-FFF2-40B4-BE49-F238E27FC236}">
                <a16:creationId xmlns:a16="http://schemas.microsoft.com/office/drawing/2014/main" id="{7CE50F20-5BCE-949C-1128-42ABF6B7D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38" y="274222"/>
            <a:ext cx="1664404" cy="2354879"/>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896;p25">
            <a:extLst>
              <a:ext uri="{FF2B5EF4-FFF2-40B4-BE49-F238E27FC236}">
                <a16:creationId xmlns:a16="http://schemas.microsoft.com/office/drawing/2014/main" id="{3629BF6D-5341-8E01-7697-9C9C99EB3B64}"/>
              </a:ext>
            </a:extLst>
          </p:cNvPr>
          <p:cNvSpPr/>
          <p:nvPr/>
        </p:nvSpPr>
        <p:spPr>
          <a:xfrm>
            <a:off x="4893918" y="2636861"/>
            <a:ext cx="2404164" cy="554183"/>
          </a:xfrm>
          <a:prstGeom prst="roundRect">
            <a:avLst>
              <a:gd name="adj" fmla="val 15217"/>
            </a:avLst>
          </a:prstGeom>
          <a:solidFill>
            <a:srgbClr val="0070C0"/>
          </a:solidFill>
          <a:ln w="57150">
            <a:solidFill>
              <a:schemeClr val="accent5">
                <a:lumMod val="60000"/>
                <a:lumOff val="40000"/>
              </a:schemeClr>
            </a:solidFill>
          </a:ln>
        </p:spPr>
        <p:txBody>
          <a:bodyPr spcFirstLastPara="1" wrap="square" lIns="121900" tIns="121900" rIns="121900" bIns="121900" anchor="ctr" anchorCtr="0">
            <a:noAutofit/>
          </a:bodyPr>
          <a:lstStyle/>
          <a:p>
            <a:pPr algn="ctr"/>
            <a:r>
              <a:rPr lang="en-CA" sz="2400" dirty="0">
                <a:solidFill>
                  <a:schemeClr val="bg1"/>
                </a:solidFill>
                <a:latin typeface="Cooper Black" panose="0208090404030B020404" pitchFamily="18" charset="77"/>
                <a:cs typeface="Consolas" panose="020B0609020204030204" pitchFamily="49" charset="0"/>
              </a:rPr>
              <a:t>Solution</a:t>
            </a:r>
          </a:p>
        </p:txBody>
      </p:sp>
    </p:spTree>
    <p:extLst>
      <p:ext uri="{BB962C8B-B14F-4D97-AF65-F5344CB8AC3E}">
        <p14:creationId xmlns:p14="http://schemas.microsoft.com/office/powerpoint/2010/main" val="1405318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6;p15">
            <a:extLst>
              <a:ext uri="{FF2B5EF4-FFF2-40B4-BE49-F238E27FC236}">
                <a16:creationId xmlns:a16="http://schemas.microsoft.com/office/drawing/2014/main" id="{EC47BF5A-505E-CFB8-8FE4-F2A6CF2BEBE1}"/>
              </a:ext>
            </a:extLst>
          </p:cNvPr>
          <p:cNvSpPr txBox="1">
            <a:spLocks/>
          </p:cNvSpPr>
          <p:nvPr/>
        </p:nvSpPr>
        <p:spPr>
          <a:xfrm>
            <a:off x="2409620" y="344744"/>
            <a:ext cx="7372761" cy="144124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algn="ctr"/>
            <a:r>
              <a:rPr lang="en-CA"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Time for </a:t>
            </a:r>
            <a:r>
              <a:rPr lang="en-CA" sz="8000" b="1" dirty="0">
                <a:ln w="10160">
                  <a:solidFill>
                    <a:schemeClr val="accent5"/>
                  </a:solidFill>
                  <a:prstDash val="solid"/>
                </a:ln>
                <a:solidFill>
                  <a:srgbClr val="00B050"/>
                </a:solidFill>
                <a:effectLst>
                  <a:outerShdw blurRad="38100" dist="22860" dir="5400000" algn="tl" rotWithShape="0">
                    <a:srgbClr val="000000">
                      <a:alpha val="30000"/>
                    </a:srgbClr>
                  </a:outerShdw>
                </a:effectLst>
              </a:rPr>
              <a:t>Kahoot</a:t>
            </a:r>
            <a:r>
              <a:rPr lang="en-CA"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br>
              <a:rPr lang="en-CA"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endParaRPr lang="en-CA" sz="6667" i="1" dirty="0">
              <a:solidFill>
                <a:schemeClr val="bg1"/>
              </a:solidFill>
            </a:endParaRPr>
          </a:p>
        </p:txBody>
      </p:sp>
      <p:pic>
        <p:nvPicPr>
          <p:cNvPr id="1028" name="Picture 4" descr="Öğrenmeyi keyifli hale getiren uygulama: Kahoot! | by mektepp | Medium">
            <a:extLst>
              <a:ext uri="{FF2B5EF4-FFF2-40B4-BE49-F238E27FC236}">
                <a16:creationId xmlns:a16="http://schemas.microsoft.com/office/drawing/2014/main" id="{B90F050D-2CCB-76C9-7992-AD362679C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Callout 5">
            <a:extLst>
              <a:ext uri="{FF2B5EF4-FFF2-40B4-BE49-F238E27FC236}">
                <a16:creationId xmlns:a16="http://schemas.microsoft.com/office/drawing/2014/main" id="{B2A719E3-7F04-5DA6-164C-9CCA48C49634}"/>
              </a:ext>
            </a:extLst>
          </p:cNvPr>
          <p:cNvSpPr/>
          <p:nvPr/>
        </p:nvSpPr>
        <p:spPr>
          <a:xfrm>
            <a:off x="2749973" y="687536"/>
            <a:ext cx="3346027" cy="1441243"/>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Fira Sans" panose="020B0503050000020004" pitchFamily="34" charset="0"/>
              </a:rPr>
              <a:t>Head over to </a:t>
            </a:r>
            <a:r>
              <a:rPr lang="en-US" sz="2000" b="1" u="sng" dirty="0" err="1">
                <a:solidFill>
                  <a:schemeClr val="accent3"/>
                </a:solidFill>
                <a:latin typeface="Fira Sans" panose="020B0503050000020004" pitchFamily="34" charset="0"/>
              </a:rPr>
              <a:t>Kahoot.it</a:t>
            </a:r>
            <a:r>
              <a:rPr lang="en-US" sz="2000" b="1" u="sng" dirty="0">
                <a:solidFill>
                  <a:schemeClr val="accent3"/>
                </a:solidFill>
                <a:latin typeface="Fira Sans" panose="020B0503050000020004" pitchFamily="34" charset="0"/>
              </a:rPr>
              <a:t> </a:t>
            </a:r>
            <a:r>
              <a:rPr lang="en-US" sz="2000" b="1" dirty="0">
                <a:latin typeface="Fira Sans" panose="020B0503050000020004" pitchFamily="34" charset="0"/>
              </a:rPr>
              <a:t>for a fun coding quiz!</a:t>
            </a:r>
          </a:p>
        </p:txBody>
      </p:sp>
    </p:spTree>
    <p:extLst>
      <p:ext uri="{BB962C8B-B14F-4D97-AF65-F5344CB8AC3E}">
        <p14:creationId xmlns:p14="http://schemas.microsoft.com/office/powerpoint/2010/main" val="42401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268" name="Rounded Rectangle 2267">
            <a:extLst>
              <a:ext uri="{FF2B5EF4-FFF2-40B4-BE49-F238E27FC236}">
                <a16:creationId xmlns:a16="http://schemas.microsoft.com/office/drawing/2014/main" id="{EE909047-1F85-38EC-1454-A400A9C77772}"/>
              </a:ext>
            </a:extLst>
          </p:cNvPr>
          <p:cNvSpPr/>
          <p:nvPr/>
        </p:nvSpPr>
        <p:spPr>
          <a:xfrm>
            <a:off x="445648" y="1439735"/>
            <a:ext cx="6793821" cy="3945055"/>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58" name="Google Shape;2258;p44"/>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dirty="0">
                <a:solidFill>
                  <a:srgbClr val="002060"/>
                </a:solidFill>
                <a:latin typeface="Cooper Black" panose="0208090404030B020404" pitchFamily="18" charset="77"/>
              </a:rPr>
              <a:t>Recap: While Loops</a:t>
            </a:r>
            <a:endParaRPr dirty="0">
              <a:solidFill>
                <a:srgbClr val="002060"/>
              </a:solidFill>
              <a:latin typeface="Cooper Black" panose="0208090404030B020404" pitchFamily="18" charset="77"/>
            </a:endParaRPr>
          </a:p>
        </p:txBody>
      </p:sp>
      <p:sp>
        <p:nvSpPr>
          <p:cNvPr id="2274" name="Google Shape;2274;p44"/>
          <p:cNvSpPr txBox="1"/>
          <p:nvPr/>
        </p:nvSpPr>
        <p:spPr>
          <a:xfrm>
            <a:off x="818753" y="1940578"/>
            <a:ext cx="5502620" cy="721036"/>
          </a:xfrm>
          <a:prstGeom prst="rect">
            <a:avLst/>
          </a:prstGeom>
          <a:noFill/>
          <a:ln>
            <a:noFill/>
          </a:ln>
        </p:spPr>
        <p:txBody>
          <a:bodyPr spcFirstLastPara="1" wrap="square" lIns="121900" tIns="121900" rIns="121900" bIns="121900" anchor="ctr" anchorCtr="0">
            <a:noAutofit/>
          </a:bodyPr>
          <a:lstStyle/>
          <a:p>
            <a:r>
              <a:rPr lang="en-CA" sz="2133" b="1" dirty="0">
                <a:solidFill>
                  <a:schemeClr val="dk1"/>
                </a:solidFill>
                <a:latin typeface="Fira Sans" panose="020B0503050000020004" pitchFamily="34" charset="0"/>
                <a:ea typeface="Roboto" panose="02000000000000000000" pitchFamily="2" charset="0"/>
                <a:cs typeface="Consolas" panose="020B0609020204030204" pitchFamily="49" charset="0"/>
                <a:sym typeface="Fira Sans Extra Condensed"/>
              </a:rPr>
              <a:t>What is a LOOP? </a:t>
            </a:r>
          </a:p>
          <a:p>
            <a:r>
              <a:rPr lang="en-CA" sz="1600" dirty="0">
                <a:solidFill>
                  <a:srgbClr val="202124"/>
                </a:solidFill>
                <a:latin typeface="arial" panose="020B0604020202020204" pitchFamily="34" charset="0"/>
              </a:rPr>
              <a:t>A loop is </a:t>
            </a:r>
            <a:r>
              <a:rPr lang="en-CA" sz="1600" u="sng" dirty="0">
                <a:solidFill>
                  <a:srgbClr val="202124"/>
                </a:solidFill>
                <a:latin typeface="arial" panose="020B0604020202020204" pitchFamily="34" charset="0"/>
              </a:rPr>
              <a:t>a sequence of instructions that is continually repeated until a certain condition is reached.</a:t>
            </a:r>
          </a:p>
          <a:p>
            <a:endParaRPr sz="2400" dirty="0">
              <a:latin typeface="Roboto" panose="02000000000000000000" pitchFamily="2" charset="0"/>
              <a:ea typeface="Roboto" panose="02000000000000000000" pitchFamily="2" charset="0"/>
              <a:cs typeface="Fira Sans Extra Condensed"/>
              <a:sym typeface="Fira Sans Extra Condensed"/>
            </a:endParaRPr>
          </a:p>
        </p:txBody>
      </p:sp>
      <p:grpSp>
        <p:nvGrpSpPr>
          <p:cNvPr id="2277" name="Google Shape;2277;p44"/>
          <p:cNvGrpSpPr/>
          <p:nvPr/>
        </p:nvGrpSpPr>
        <p:grpSpPr>
          <a:xfrm>
            <a:off x="10451409" y="1312105"/>
            <a:ext cx="1730771" cy="1527663"/>
            <a:chOff x="3268225" y="2120225"/>
            <a:chExt cx="1107575" cy="977600"/>
          </a:xfrm>
        </p:grpSpPr>
        <p:sp>
          <p:nvSpPr>
            <p:cNvPr id="2278" name="Google Shape;2278;p44"/>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79" name="Google Shape;2279;p44"/>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0" name="Google Shape;2280;p44"/>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1" name="Google Shape;2281;p44"/>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2" name="Google Shape;2282;p44"/>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3" name="Google Shape;2283;p44"/>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4" name="Google Shape;2284;p44"/>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5" name="Google Shape;2285;p44"/>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6" name="Google Shape;2286;p44"/>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7" name="Google Shape;2287;p44"/>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8" name="Google Shape;2288;p44"/>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9" name="Google Shape;2289;p44"/>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90" name="Google Shape;2290;p44"/>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91" name="Google Shape;2291;p44"/>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292" name="Google Shape;2292;p44"/>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121900" tIns="121900" rIns="121900" bIns="121900" anchor="ctr" anchorCtr="0">
              <a:noAutofit/>
            </a:bodyPr>
            <a:lstStyle/>
            <a:p>
              <a:endParaRPr sz="2400"/>
            </a:p>
          </p:txBody>
        </p:sp>
        <p:sp>
          <p:nvSpPr>
            <p:cNvPr id="2293" name="Google Shape;2293;p44"/>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4" name="Google Shape;2294;p44"/>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5" name="Google Shape;2295;p44"/>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96" name="Google Shape;2296;p44"/>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7" name="Google Shape;2297;p44"/>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8" name="Google Shape;2298;p44"/>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299" name="Google Shape;2299;p44"/>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0" name="Google Shape;2300;p44"/>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1" name="Google Shape;2301;p44"/>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2" name="Google Shape;2302;p44"/>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3" name="Google Shape;2303;p44"/>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4" name="Google Shape;2304;p44"/>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5" name="Google Shape;2305;p44"/>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6" name="Google Shape;2306;p44"/>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121900" tIns="121900" rIns="121900" bIns="121900" anchor="ctr" anchorCtr="0">
              <a:noAutofit/>
            </a:bodyPr>
            <a:lstStyle/>
            <a:p>
              <a:endParaRPr sz="2400"/>
            </a:p>
          </p:txBody>
        </p:sp>
        <p:sp>
          <p:nvSpPr>
            <p:cNvPr id="2307" name="Google Shape;2307;p44"/>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121900" tIns="121900" rIns="121900" bIns="121900" anchor="ctr" anchorCtr="0">
              <a:noAutofit/>
            </a:bodyPr>
            <a:lstStyle/>
            <a:p>
              <a:endParaRPr sz="2400"/>
            </a:p>
          </p:txBody>
        </p:sp>
      </p:grpSp>
      <p:sp>
        <p:nvSpPr>
          <p:cNvPr id="4" name="Google Shape;2274;p44">
            <a:extLst>
              <a:ext uri="{FF2B5EF4-FFF2-40B4-BE49-F238E27FC236}">
                <a16:creationId xmlns:a16="http://schemas.microsoft.com/office/drawing/2014/main" id="{FE5E76B1-B960-9B67-2018-AA1C82223029}"/>
              </a:ext>
            </a:extLst>
          </p:cNvPr>
          <p:cNvSpPr txBox="1"/>
          <p:nvPr/>
        </p:nvSpPr>
        <p:spPr>
          <a:xfrm>
            <a:off x="815927" y="2911847"/>
            <a:ext cx="5502620" cy="721036"/>
          </a:xfrm>
          <a:prstGeom prst="rect">
            <a:avLst/>
          </a:prstGeom>
          <a:noFill/>
          <a:ln>
            <a:noFill/>
          </a:ln>
        </p:spPr>
        <p:txBody>
          <a:bodyPr spcFirstLastPara="1" wrap="square" lIns="121900" tIns="121900" rIns="121900" bIns="121900" anchor="ctr" anchorCtr="0">
            <a:noAutofit/>
          </a:bodyPr>
          <a:lstStyle/>
          <a:p>
            <a:r>
              <a:rPr lang="en-CA" sz="2133" b="1" dirty="0">
                <a:solidFill>
                  <a:schemeClr val="dk1"/>
                </a:solidFill>
                <a:latin typeface="Fira Sans" panose="020B0503050000020004" pitchFamily="34" charset="0"/>
                <a:ea typeface="Roboto" panose="02000000000000000000" pitchFamily="2" charset="0"/>
                <a:cs typeface="Consolas" panose="020B0609020204030204" pitchFamily="49" charset="0"/>
                <a:sym typeface="Fira Sans Extra Condensed"/>
              </a:rPr>
              <a:t>Example</a:t>
            </a:r>
            <a:r>
              <a:rPr lang="en-CA" sz="2400" b="1" dirty="0">
                <a:solidFill>
                  <a:schemeClr val="dk1"/>
                </a:solidFill>
                <a:latin typeface="Arial" panose="020B0604020202020204" pitchFamily="34" charset="0"/>
                <a:ea typeface="Roboto" panose="02000000000000000000" pitchFamily="2" charset="0"/>
                <a:cs typeface="Arial" panose="020B0604020202020204" pitchFamily="34" charset="0"/>
                <a:sym typeface="Fira Sans Extra Condensed"/>
              </a:rPr>
              <a:t> </a:t>
            </a:r>
          </a:p>
          <a:p>
            <a:r>
              <a:rPr lang="en-CA" sz="1600" dirty="0">
                <a:solidFill>
                  <a:schemeClr val="dk1"/>
                </a:solidFill>
                <a:latin typeface="Arial" panose="020B0604020202020204" pitchFamily="34" charset="0"/>
                <a:ea typeface="Roboto" panose="02000000000000000000" pitchFamily="2" charset="0"/>
                <a:cs typeface="Arial" panose="020B0604020202020204" pitchFamily="34" charset="0"/>
                <a:sym typeface="Fira Sans Extra Condensed"/>
              </a:rPr>
              <a:t>You ask your mom to buy chips. She says no. You keep asking until she says yes. Once she says yes, you stop asking. The condition here is that she says yes! </a:t>
            </a:r>
            <a:endParaRPr sz="1600" dirty="0">
              <a:solidFill>
                <a:schemeClr val="dk1"/>
              </a:solidFill>
              <a:latin typeface="Arial" panose="020B0604020202020204" pitchFamily="34" charset="0"/>
              <a:ea typeface="Roboto" panose="02000000000000000000" pitchFamily="2" charset="0"/>
              <a:cs typeface="Arial" panose="020B0604020202020204" pitchFamily="34" charset="0"/>
              <a:sym typeface="Fira Sans Extra Condensed"/>
            </a:endParaRPr>
          </a:p>
        </p:txBody>
      </p:sp>
      <p:grpSp>
        <p:nvGrpSpPr>
          <p:cNvPr id="2" name="Google Shape;1287;p30">
            <a:extLst>
              <a:ext uri="{FF2B5EF4-FFF2-40B4-BE49-F238E27FC236}">
                <a16:creationId xmlns:a16="http://schemas.microsoft.com/office/drawing/2014/main" id="{9DB6A12E-65FF-CBA6-B920-4729E87AE593}"/>
              </a:ext>
            </a:extLst>
          </p:cNvPr>
          <p:cNvGrpSpPr/>
          <p:nvPr/>
        </p:nvGrpSpPr>
        <p:grpSpPr>
          <a:xfrm>
            <a:off x="7571440" y="1357657"/>
            <a:ext cx="3986729" cy="5016500"/>
            <a:chOff x="3229376" y="1038225"/>
            <a:chExt cx="2990047" cy="3762375"/>
          </a:xfrm>
        </p:grpSpPr>
        <p:grpSp>
          <p:nvGrpSpPr>
            <p:cNvPr id="3" name="Google Shape;1288;p30">
              <a:extLst>
                <a:ext uri="{FF2B5EF4-FFF2-40B4-BE49-F238E27FC236}">
                  <a16:creationId xmlns:a16="http://schemas.microsoft.com/office/drawing/2014/main" id="{B4AC1D6B-49C0-9C47-18A5-9D196BBF149D}"/>
                </a:ext>
              </a:extLst>
            </p:cNvPr>
            <p:cNvGrpSpPr/>
            <p:nvPr/>
          </p:nvGrpSpPr>
          <p:grpSpPr>
            <a:xfrm>
              <a:off x="3229376" y="1122657"/>
              <a:ext cx="2990047" cy="3677943"/>
              <a:chOff x="3076803" y="1122657"/>
              <a:chExt cx="2990047" cy="3677943"/>
            </a:xfrm>
          </p:grpSpPr>
          <p:sp>
            <p:nvSpPr>
              <p:cNvPr id="9" name="Google Shape;1289;p30">
                <a:extLst>
                  <a:ext uri="{FF2B5EF4-FFF2-40B4-BE49-F238E27FC236}">
                    <a16:creationId xmlns:a16="http://schemas.microsoft.com/office/drawing/2014/main" id="{6624A38B-52A0-479E-7A1B-EA891AD819CA}"/>
                  </a:ext>
                </a:extLst>
              </p:cNvPr>
              <p:cNvSpPr/>
              <p:nvPr/>
            </p:nvSpPr>
            <p:spPr>
              <a:xfrm>
                <a:off x="5028550" y="4610100"/>
                <a:ext cx="1038300" cy="190500"/>
              </a:xfrm>
              <a:prstGeom prst="ellipse">
                <a:avLst/>
              </a:prstGeom>
              <a:solidFill>
                <a:srgbClr val="666666">
                  <a:alpha val="12549"/>
                </a:srgbClr>
              </a:solidFill>
              <a:ln>
                <a:noFill/>
              </a:ln>
            </p:spPr>
            <p:txBody>
              <a:bodyPr spcFirstLastPara="1" wrap="square" lIns="121900" tIns="121900" rIns="121900" bIns="121900" anchor="ctr" anchorCtr="0">
                <a:noAutofit/>
              </a:bodyPr>
              <a:lstStyle/>
              <a:p>
                <a:endParaRPr sz="2400"/>
              </a:p>
            </p:txBody>
          </p:sp>
          <p:grpSp>
            <p:nvGrpSpPr>
              <p:cNvPr id="10" name="Google Shape;1290;p30">
                <a:extLst>
                  <a:ext uri="{FF2B5EF4-FFF2-40B4-BE49-F238E27FC236}">
                    <a16:creationId xmlns:a16="http://schemas.microsoft.com/office/drawing/2014/main" id="{9DAE6341-EC6B-D420-000D-8CAA583A6B69}"/>
                  </a:ext>
                </a:extLst>
              </p:cNvPr>
              <p:cNvGrpSpPr/>
              <p:nvPr/>
            </p:nvGrpSpPr>
            <p:grpSpPr>
              <a:xfrm>
                <a:off x="3076803" y="1122657"/>
                <a:ext cx="2846761" cy="3609149"/>
                <a:chOff x="5746228" y="1003890"/>
                <a:chExt cx="2940565" cy="3728074"/>
              </a:xfrm>
            </p:grpSpPr>
            <p:grpSp>
              <p:nvGrpSpPr>
                <p:cNvPr id="11" name="Google Shape;1291;p30">
                  <a:extLst>
                    <a:ext uri="{FF2B5EF4-FFF2-40B4-BE49-F238E27FC236}">
                      <a16:creationId xmlns:a16="http://schemas.microsoft.com/office/drawing/2014/main" id="{04C083B4-E3B6-5F00-0021-48F236E46337}"/>
                    </a:ext>
                  </a:extLst>
                </p:cNvPr>
                <p:cNvGrpSpPr/>
                <p:nvPr/>
              </p:nvGrpSpPr>
              <p:grpSpPr>
                <a:xfrm>
                  <a:off x="5746228" y="1003890"/>
                  <a:ext cx="1610200" cy="3314901"/>
                  <a:chOff x="6434938" y="1003850"/>
                  <a:chExt cx="1165376" cy="2399147"/>
                </a:xfrm>
              </p:grpSpPr>
              <p:sp>
                <p:nvSpPr>
                  <p:cNvPr id="50" name="Google Shape;1292;p30">
                    <a:extLst>
                      <a:ext uri="{FF2B5EF4-FFF2-40B4-BE49-F238E27FC236}">
                        <a16:creationId xmlns:a16="http://schemas.microsoft.com/office/drawing/2014/main" id="{064D16B0-968B-7EEA-1852-BCECEB2339EB}"/>
                      </a:ext>
                    </a:extLst>
                  </p:cNvPr>
                  <p:cNvSpPr/>
                  <p:nvPr/>
                </p:nvSpPr>
                <p:spPr>
                  <a:xfrm>
                    <a:off x="6434938" y="1003850"/>
                    <a:ext cx="1165376" cy="2399147"/>
                  </a:xfrm>
                  <a:custGeom>
                    <a:avLst/>
                    <a:gdLst/>
                    <a:ahLst/>
                    <a:cxnLst/>
                    <a:rect l="l" t="t" r="r" b="b"/>
                    <a:pathLst>
                      <a:path w="38184" h="78609"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92D050">
                      <a:alpha val="12549"/>
                    </a:srgbClr>
                  </a:solidFill>
                  <a:ln>
                    <a:noFill/>
                  </a:ln>
                </p:spPr>
                <p:txBody>
                  <a:bodyPr spcFirstLastPara="1" wrap="square" lIns="121900" tIns="121900" rIns="121900" bIns="121900" anchor="ctr" anchorCtr="0">
                    <a:noAutofit/>
                  </a:bodyPr>
                  <a:lstStyle/>
                  <a:p>
                    <a:endParaRPr sz="2400"/>
                  </a:p>
                </p:txBody>
              </p:sp>
              <p:sp>
                <p:nvSpPr>
                  <p:cNvPr id="51" name="Google Shape;1293;p30">
                    <a:extLst>
                      <a:ext uri="{FF2B5EF4-FFF2-40B4-BE49-F238E27FC236}">
                        <a16:creationId xmlns:a16="http://schemas.microsoft.com/office/drawing/2014/main" id="{23EC308C-9E75-AF28-9286-59EC57C472CA}"/>
                      </a:ext>
                    </a:extLst>
                  </p:cNvPr>
                  <p:cNvSpPr/>
                  <p:nvPr/>
                </p:nvSpPr>
                <p:spPr>
                  <a:xfrm>
                    <a:off x="6434938" y="1003850"/>
                    <a:ext cx="1165376" cy="2399147"/>
                  </a:xfrm>
                  <a:custGeom>
                    <a:avLst/>
                    <a:gdLst/>
                    <a:ahLst/>
                    <a:cxnLst/>
                    <a:rect l="l" t="t" r="r" b="b"/>
                    <a:pathLst>
                      <a:path w="38184" h="78609" fill="none" extrusionOk="0">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a:noFill/>
                  </a:ln>
                </p:spPr>
                <p:txBody>
                  <a:bodyPr spcFirstLastPara="1" wrap="square" lIns="121900" tIns="121900" rIns="121900" bIns="121900" anchor="ctr" anchorCtr="0">
                    <a:noAutofit/>
                  </a:bodyPr>
                  <a:lstStyle/>
                  <a:p>
                    <a:endParaRPr sz="2400"/>
                  </a:p>
                </p:txBody>
              </p:sp>
              <p:sp>
                <p:nvSpPr>
                  <p:cNvPr id="52" name="Google Shape;1294;p30">
                    <a:extLst>
                      <a:ext uri="{FF2B5EF4-FFF2-40B4-BE49-F238E27FC236}">
                        <a16:creationId xmlns:a16="http://schemas.microsoft.com/office/drawing/2014/main" id="{37452B12-9FE0-F8E3-77F5-BF171A56D86C}"/>
                      </a:ext>
                    </a:extLst>
                  </p:cNvPr>
                  <p:cNvSpPr/>
                  <p:nvPr/>
                </p:nvSpPr>
                <p:spPr>
                  <a:xfrm>
                    <a:off x="6603899" y="2229800"/>
                    <a:ext cx="827855" cy="51487"/>
                  </a:xfrm>
                  <a:custGeom>
                    <a:avLst/>
                    <a:gdLst/>
                    <a:ahLst/>
                    <a:cxnLst/>
                    <a:rect l="l" t="t" r="r" b="b"/>
                    <a:pathLst>
                      <a:path w="27125" h="1687" extrusionOk="0">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53" name="Google Shape;1295;p30">
                    <a:extLst>
                      <a:ext uri="{FF2B5EF4-FFF2-40B4-BE49-F238E27FC236}">
                        <a16:creationId xmlns:a16="http://schemas.microsoft.com/office/drawing/2014/main" id="{C9E303FF-4177-8E59-5613-D863C6621F5A}"/>
                      </a:ext>
                    </a:extLst>
                  </p:cNvPr>
                  <p:cNvSpPr/>
                  <p:nvPr/>
                </p:nvSpPr>
                <p:spPr>
                  <a:xfrm>
                    <a:off x="6603899" y="2392536"/>
                    <a:ext cx="827855" cy="51090"/>
                  </a:xfrm>
                  <a:custGeom>
                    <a:avLst/>
                    <a:gdLst/>
                    <a:ahLst/>
                    <a:cxnLst/>
                    <a:rect l="l" t="t" r="r" b="b"/>
                    <a:pathLst>
                      <a:path w="27125" h="1674" extrusionOk="0">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54" name="Google Shape;1296;p30">
                    <a:extLst>
                      <a:ext uri="{FF2B5EF4-FFF2-40B4-BE49-F238E27FC236}">
                        <a16:creationId xmlns:a16="http://schemas.microsoft.com/office/drawing/2014/main" id="{5862E3C1-EBAA-0E20-634C-34ED160F738E}"/>
                      </a:ext>
                    </a:extLst>
                  </p:cNvPr>
                  <p:cNvSpPr/>
                  <p:nvPr/>
                </p:nvSpPr>
                <p:spPr>
                  <a:xfrm>
                    <a:off x="6603899" y="2554875"/>
                    <a:ext cx="827855" cy="51090"/>
                  </a:xfrm>
                  <a:custGeom>
                    <a:avLst/>
                    <a:gdLst/>
                    <a:ahLst/>
                    <a:cxnLst/>
                    <a:rect l="l" t="t" r="r" b="b"/>
                    <a:pathLst>
                      <a:path w="27125" h="1674" extrusionOk="0">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55" name="Google Shape;1297;p30">
                    <a:extLst>
                      <a:ext uri="{FF2B5EF4-FFF2-40B4-BE49-F238E27FC236}">
                        <a16:creationId xmlns:a16="http://schemas.microsoft.com/office/drawing/2014/main" id="{40FAB536-870D-02F6-DF6F-987EB78926F2}"/>
                      </a:ext>
                    </a:extLst>
                  </p:cNvPr>
                  <p:cNvSpPr/>
                  <p:nvPr/>
                </p:nvSpPr>
                <p:spPr>
                  <a:xfrm>
                    <a:off x="6603899" y="2717183"/>
                    <a:ext cx="827855" cy="51090"/>
                  </a:xfrm>
                  <a:custGeom>
                    <a:avLst/>
                    <a:gdLst/>
                    <a:ahLst/>
                    <a:cxnLst/>
                    <a:rect l="l" t="t" r="r" b="b"/>
                    <a:pathLst>
                      <a:path w="27125" h="1674" extrusionOk="0">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56" name="Google Shape;1298;p30">
                    <a:extLst>
                      <a:ext uri="{FF2B5EF4-FFF2-40B4-BE49-F238E27FC236}">
                        <a16:creationId xmlns:a16="http://schemas.microsoft.com/office/drawing/2014/main" id="{684D6314-0B00-5F04-E05D-5CE0F96C3162}"/>
                      </a:ext>
                    </a:extLst>
                  </p:cNvPr>
                  <p:cNvSpPr/>
                  <p:nvPr/>
                </p:nvSpPr>
                <p:spPr>
                  <a:xfrm>
                    <a:off x="6603899" y="2879522"/>
                    <a:ext cx="827855" cy="51090"/>
                  </a:xfrm>
                  <a:custGeom>
                    <a:avLst/>
                    <a:gdLst/>
                    <a:ahLst/>
                    <a:cxnLst/>
                    <a:rect l="l" t="t" r="r" b="b"/>
                    <a:pathLst>
                      <a:path w="27125" h="1674" extrusionOk="0">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57" name="Google Shape;1299;p30">
                    <a:extLst>
                      <a:ext uri="{FF2B5EF4-FFF2-40B4-BE49-F238E27FC236}">
                        <a16:creationId xmlns:a16="http://schemas.microsoft.com/office/drawing/2014/main" id="{E0373A95-CBAA-6F0F-BB75-FF8839351C98}"/>
                      </a:ext>
                    </a:extLst>
                  </p:cNvPr>
                  <p:cNvSpPr/>
                  <p:nvPr/>
                </p:nvSpPr>
                <p:spPr>
                  <a:xfrm>
                    <a:off x="6603899" y="3041830"/>
                    <a:ext cx="827855" cy="51518"/>
                  </a:xfrm>
                  <a:custGeom>
                    <a:avLst/>
                    <a:gdLst/>
                    <a:ahLst/>
                    <a:cxnLst/>
                    <a:rect l="l" t="t" r="r" b="b"/>
                    <a:pathLst>
                      <a:path w="27125" h="1688" extrusionOk="0">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58" name="Google Shape;1300;p30">
                    <a:extLst>
                      <a:ext uri="{FF2B5EF4-FFF2-40B4-BE49-F238E27FC236}">
                        <a16:creationId xmlns:a16="http://schemas.microsoft.com/office/drawing/2014/main" id="{50B63F28-5C23-3043-6618-EC37EF7A5500}"/>
                      </a:ext>
                    </a:extLst>
                  </p:cNvPr>
                  <p:cNvSpPr/>
                  <p:nvPr/>
                </p:nvSpPr>
                <p:spPr>
                  <a:xfrm>
                    <a:off x="6434938" y="1003850"/>
                    <a:ext cx="1165376" cy="217150"/>
                  </a:xfrm>
                  <a:custGeom>
                    <a:avLst/>
                    <a:gdLst/>
                    <a:ahLst/>
                    <a:cxnLst/>
                    <a:rect l="l" t="t" r="r" b="b"/>
                    <a:pathLst>
                      <a:path w="38184" h="7115"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002060"/>
                  </a:solidFill>
                  <a:ln>
                    <a:solidFill>
                      <a:schemeClr val="accent1"/>
                    </a:solidFill>
                  </a:ln>
                </p:spPr>
                <p:txBody>
                  <a:bodyPr spcFirstLastPara="1" wrap="square" lIns="121900" tIns="121900" rIns="121900" bIns="121900" anchor="ctr" anchorCtr="0">
                    <a:noAutofit/>
                  </a:bodyPr>
                  <a:lstStyle/>
                  <a:p>
                    <a:endParaRPr sz="2400"/>
                  </a:p>
                </p:txBody>
              </p:sp>
              <p:sp>
                <p:nvSpPr>
                  <p:cNvPr id="59" name="Google Shape;1301;p30">
                    <a:extLst>
                      <a:ext uri="{FF2B5EF4-FFF2-40B4-BE49-F238E27FC236}">
                        <a16:creationId xmlns:a16="http://schemas.microsoft.com/office/drawing/2014/main" id="{C8810059-AE8C-7E0D-80FE-41CE908FBA4E}"/>
                      </a:ext>
                    </a:extLst>
                  </p:cNvPr>
                  <p:cNvSpPr/>
                  <p:nvPr/>
                </p:nvSpPr>
                <p:spPr>
                  <a:xfrm>
                    <a:off x="7242418" y="1064037"/>
                    <a:ext cx="75995" cy="75598"/>
                  </a:xfrm>
                  <a:custGeom>
                    <a:avLst/>
                    <a:gdLst/>
                    <a:ahLst/>
                    <a:cxnLst/>
                    <a:rect l="l" t="t" r="r" b="b"/>
                    <a:pathLst>
                      <a:path w="2490" h="2477" extrusionOk="0">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0" name="Google Shape;1302;p30">
                    <a:extLst>
                      <a:ext uri="{FF2B5EF4-FFF2-40B4-BE49-F238E27FC236}">
                        <a16:creationId xmlns:a16="http://schemas.microsoft.com/office/drawing/2014/main" id="{03223A44-1F98-0378-7771-34CDE2BCA27A}"/>
                      </a:ext>
                    </a:extLst>
                  </p:cNvPr>
                  <p:cNvSpPr/>
                  <p:nvPr/>
                </p:nvSpPr>
                <p:spPr>
                  <a:xfrm>
                    <a:off x="7365294" y="1064037"/>
                    <a:ext cx="76025" cy="75598"/>
                  </a:xfrm>
                  <a:custGeom>
                    <a:avLst/>
                    <a:gdLst/>
                    <a:ahLst/>
                    <a:cxnLst/>
                    <a:rect l="l" t="t" r="r" b="b"/>
                    <a:pathLst>
                      <a:path w="2491" h="2477" extrusionOk="0">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1" name="Google Shape;1303;p30">
                    <a:extLst>
                      <a:ext uri="{FF2B5EF4-FFF2-40B4-BE49-F238E27FC236}">
                        <a16:creationId xmlns:a16="http://schemas.microsoft.com/office/drawing/2014/main" id="{C69EE875-8479-B60B-3193-F98C93A398B3}"/>
                      </a:ext>
                    </a:extLst>
                  </p:cNvPr>
                  <p:cNvSpPr/>
                  <p:nvPr/>
                </p:nvSpPr>
                <p:spPr>
                  <a:xfrm>
                    <a:off x="7482798" y="1064037"/>
                    <a:ext cx="75995" cy="75598"/>
                  </a:xfrm>
                  <a:custGeom>
                    <a:avLst/>
                    <a:gdLst/>
                    <a:ahLst/>
                    <a:cxnLst/>
                    <a:rect l="l" t="t" r="r" b="b"/>
                    <a:pathLst>
                      <a:path w="2490" h="2477" extrusionOk="0">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2" name="Google Shape;1304;p30">
                    <a:extLst>
                      <a:ext uri="{FF2B5EF4-FFF2-40B4-BE49-F238E27FC236}">
                        <a16:creationId xmlns:a16="http://schemas.microsoft.com/office/drawing/2014/main" id="{E9299BF6-25B2-807B-F838-6EB01BD67283}"/>
                      </a:ext>
                    </a:extLst>
                  </p:cNvPr>
                  <p:cNvSpPr/>
                  <p:nvPr/>
                </p:nvSpPr>
                <p:spPr>
                  <a:xfrm>
                    <a:off x="6767062" y="1624486"/>
                    <a:ext cx="501108" cy="164014"/>
                  </a:xfrm>
                  <a:custGeom>
                    <a:avLst/>
                    <a:gdLst/>
                    <a:ahLst/>
                    <a:cxnLst/>
                    <a:rect l="l" t="t" r="r" b="b"/>
                    <a:pathLst>
                      <a:path w="16419" h="5374" extrusionOk="0">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a:noFill/>
                  </a:ln>
                </p:spPr>
                <p:txBody>
                  <a:bodyPr spcFirstLastPara="1" wrap="square" lIns="121900" tIns="121900" rIns="121900" bIns="121900" anchor="ctr" anchorCtr="0">
                    <a:noAutofit/>
                  </a:bodyPr>
                  <a:lstStyle/>
                  <a:p>
                    <a:endParaRPr sz="2400"/>
                  </a:p>
                </p:txBody>
              </p:sp>
              <p:sp>
                <p:nvSpPr>
                  <p:cNvPr id="63" name="Google Shape;1305;p30">
                    <a:extLst>
                      <a:ext uri="{FF2B5EF4-FFF2-40B4-BE49-F238E27FC236}">
                        <a16:creationId xmlns:a16="http://schemas.microsoft.com/office/drawing/2014/main" id="{DD730FE3-7039-8699-120A-D8B6BD5648F3}"/>
                      </a:ext>
                    </a:extLst>
                  </p:cNvPr>
                  <p:cNvSpPr/>
                  <p:nvPr/>
                </p:nvSpPr>
                <p:spPr>
                  <a:xfrm>
                    <a:off x="6661186"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40" name="Google Shape;1306;p30">
                    <a:extLst>
                      <a:ext uri="{FF2B5EF4-FFF2-40B4-BE49-F238E27FC236}">
                        <a16:creationId xmlns:a16="http://schemas.microsoft.com/office/drawing/2014/main" id="{965D3D0D-C421-BF2C-A14F-445F1E2E607B}"/>
                      </a:ext>
                    </a:extLst>
                  </p:cNvPr>
                  <p:cNvSpPr/>
                  <p:nvPr/>
                </p:nvSpPr>
                <p:spPr>
                  <a:xfrm>
                    <a:off x="6640432" y="1402815"/>
                    <a:ext cx="73523" cy="73492"/>
                  </a:xfrm>
                  <a:custGeom>
                    <a:avLst/>
                    <a:gdLst/>
                    <a:ahLst/>
                    <a:cxnLst/>
                    <a:rect l="l" t="t" r="r" b="b"/>
                    <a:pathLst>
                      <a:path w="2409" h="2408" extrusionOk="0">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1" name="Google Shape;1307;p30">
                    <a:extLst>
                      <a:ext uri="{FF2B5EF4-FFF2-40B4-BE49-F238E27FC236}">
                        <a16:creationId xmlns:a16="http://schemas.microsoft.com/office/drawing/2014/main" id="{C48EB1A9-7DF1-E27F-14B1-A73E672FDCAB}"/>
                      </a:ext>
                    </a:extLst>
                  </p:cNvPr>
                  <p:cNvSpPr/>
                  <p:nvPr/>
                </p:nvSpPr>
                <p:spPr>
                  <a:xfrm>
                    <a:off x="6661186" y="1602908"/>
                    <a:ext cx="32412" cy="33664"/>
                  </a:xfrm>
                  <a:custGeom>
                    <a:avLst/>
                    <a:gdLst/>
                    <a:ahLst/>
                    <a:cxnLst/>
                    <a:rect l="l" t="t" r="r" b="b"/>
                    <a:pathLst>
                      <a:path w="1062" h="1103" extrusionOk="0">
                        <a:moveTo>
                          <a:pt x="1062" y="0"/>
                        </a:moveTo>
                        <a:lnTo>
                          <a:pt x="749" y="55"/>
                        </a:lnTo>
                        <a:lnTo>
                          <a:pt x="395" y="136"/>
                        </a:lnTo>
                        <a:lnTo>
                          <a:pt x="1" y="245"/>
                        </a:lnTo>
                        <a:lnTo>
                          <a:pt x="1" y="1102"/>
                        </a:lnTo>
                        <a:lnTo>
                          <a:pt x="1062" y="776"/>
                        </a:lnTo>
                        <a:lnTo>
                          <a:pt x="1062"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2" name="Google Shape;1308;p30">
                    <a:extLst>
                      <a:ext uri="{FF2B5EF4-FFF2-40B4-BE49-F238E27FC236}">
                        <a16:creationId xmlns:a16="http://schemas.microsoft.com/office/drawing/2014/main" id="{E23862E7-AC7B-2AAC-79F8-62A1D5BA9EA1}"/>
                      </a:ext>
                    </a:extLst>
                  </p:cNvPr>
                  <p:cNvSpPr/>
                  <p:nvPr/>
                </p:nvSpPr>
                <p:spPr>
                  <a:xfrm>
                    <a:off x="6564039" y="1694653"/>
                    <a:ext cx="73523" cy="73523"/>
                  </a:xfrm>
                  <a:custGeom>
                    <a:avLst/>
                    <a:gdLst/>
                    <a:ahLst/>
                    <a:cxnLst/>
                    <a:rect l="l" t="t" r="r" b="b"/>
                    <a:pathLst>
                      <a:path w="2409" h="2409" extrusionOk="0">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3" name="Google Shape;1309;p30">
                    <a:extLst>
                      <a:ext uri="{FF2B5EF4-FFF2-40B4-BE49-F238E27FC236}">
                        <a16:creationId xmlns:a16="http://schemas.microsoft.com/office/drawing/2014/main" id="{8ADFCF18-6971-30D1-A55C-F99BF870D02B}"/>
                      </a:ext>
                    </a:extLst>
                  </p:cNvPr>
                  <p:cNvSpPr/>
                  <p:nvPr/>
                </p:nvSpPr>
                <p:spPr>
                  <a:xfrm>
                    <a:off x="6594346" y="1624486"/>
                    <a:ext cx="305169" cy="214250"/>
                  </a:xfrm>
                  <a:custGeom>
                    <a:avLst/>
                    <a:gdLst/>
                    <a:ahLst/>
                    <a:cxnLst/>
                    <a:rect l="l" t="t" r="r" b="b"/>
                    <a:pathLst>
                      <a:path w="9999" h="7020" extrusionOk="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44" name="Google Shape;1310;p30">
                    <a:extLst>
                      <a:ext uri="{FF2B5EF4-FFF2-40B4-BE49-F238E27FC236}">
                        <a16:creationId xmlns:a16="http://schemas.microsoft.com/office/drawing/2014/main" id="{5664B269-9A4B-7E4E-DA08-87563E0F796F}"/>
                      </a:ext>
                    </a:extLst>
                  </p:cNvPr>
                  <p:cNvSpPr/>
                  <p:nvPr/>
                </p:nvSpPr>
                <p:spPr>
                  <a:xfrm>
                    <a:off x="6646262" y="1624486"/>
                    <a:ext cx="98000" cy="214250"/>
                  </a:xfrm>
                  <a:custGeom>
                    <a:avLst/>
                    <a:gdLst/>
                    <a:ahLst/>
                    <a:cxnLst/>
                    <a:rect l="l" t="t" r="r" b="b"/>
                    <a:pathLst>
                      <a:path w="3211" h="7020" extrusionOk="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5" name="Google Shape;1311;p30">
                    <a:extLst>
                      <a:ext uri="{FF2B5EF4-FFF2-40B4-BE49-F238E27FC236}">
                        <a16:creationId xmlns:a16="http://schemas.microsoft.com/office/drawing/2014/main" id="{62668D64-6253-343B-EF69-D263C71D63D2}"/>
                      </a:ext>
                    </a:extLst>
                  </p:cNvPr>
                  <p:cNvSpPr/>
                  <p:nvPr/>
                </p:nvSpPr>
                <p:spPr>
                  <a:xfrm>
                    <a:off x="7352841"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46" name="Google Shape;1312;p30">
                    <a:extLst>
                      <a:ext uri="{FF2B5EF4-FFF2-40B4-BE49-F238E27FC236}">
                        <a16:creationId xmlns:a16="http://schemas.microsoft.com/office/drawing/2014/main" id="{C576C89D-FF7F-183E-2EAD-EB29F650E87C}"/>
                      </a:ext>
                    </a:extLst>
                  </p:cNvPr>
                  <p:cNvSpPr/>
                  <p:nvPr/>
                </p:nvSpPr>
                <p:spPr>
                  <a:xfrm>
                    <a:off x="7332515" y="1402815"/>
                    <a:ext cx="73523" cy="73492"/>
                  </a:xfrm>
                  <a:custGeom>
                    <a:avLst/>
                    <a:gdLst/>
                    <a:ahLst/>
                    <a:cxnLst/>
                    <a:rect l="l" t="t" r="r" b="b"/>
                    <a:pathLst>
                      <a:path w="2409" h="2408" extrusionOk="0">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7" name="Google Shape;1313;p30">
                    <a:extLst>
                      <a:ext uri="{FF2B5EF4-FFF2-40B4-BE49-F238E27FC236}">
                        <a16:creationId xmlns:a16="http://schemas.microsoft.com/office/drawing/2014/main" id="{55A84A26-4E8D-C57F-1BC2-1013D62A483E}"/>
                      </a:ext>
                    </a:extLst>
                  </p:cNvPr>
                  <p:cNvSpPr/>
                  <p:nvPr/>
                </p:nvSpPr>
                <p:spPr>
                  <a:xfrm>
                    <a:off x="7352841" y="1602908"/>
                    <a:ext cx="32412" cy="33664"/>
                  </a:xfrm>
                  <a:custGeom>
                    <a:avLst/>
                    <a:gdLst/>
                    <a:ahLst/>
                    <a:cxnLst/>
                    <a:rect l="l" t="t" r="r" b="b"/>
                    <a:pathLst>
                      <a:path w="1062" h="1103" extrusionOk="0">
                        <a:moveTo>
                          <a:pt x="1" y="0"/>
                        </a:moveTo>
                        <a:lnTo>
                          <a:pt x="1" y="776"/>
                        </a:lnTo>
                        <a:lnTo>
                          <a:pt x="1062" y="1102"/>
                        </a:lnTo>
                        <a:lnTo>
                          <a:pt x="1062" y="245"/>
                        </a:lnTo>
                        <a:lnTo>
                          <a:pt x="667" y="136"/>
                        </a:lnTo>
                        <a:lnTo>
                          <a:pt x="314" y="55"/>
                        </a:lnTo>
                        <a:lnTo>
                          <a:pt x="1"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8" name="Google Shape;1314;p30">
                    <a:extLst>
                      <a:ext uri="{FF2B5EF4-FFF2-40B4-BE49-F238E27FC236}">
                        <a16:creationId xmlns:a16="http://schemas.microsoft.com/office/drawing/2014/main" id="{F5ABC985-B436-F450-528F-F27F55670F0D}"/>
                      </a:ext>
                    </a:extLst>
                  </p:cNvPr>
                  <p:cNvSpPr/>
                  <p:nvPr/>
                </p:nvSpPr>
                <p:spPr>
                  <a:xfrm>
                    <a:off x="7408908" y="1694653"/>
                    <a:ext cx="73492" cy="73523"/>
                  </a:xfrm>
                  <a:custGeom>
                    <a:avLst/>
                    <a:gdLst/>
                    <a:ahLst/>
                    <a:cxnLst/>
                    <a:rect l="l" t="t" r="r" b="b"/>
                    <a:pathLst>
                      <a:path w="2408" h="2409" extrusionOk="0">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49" name="Google Shape;1315;p30">
                    <a:extLst>
                      <a:ext uri="{FF2B5EF4-FFF2-40B4-BE49-F238E27FC236}">
                        <a16:creationId xmlns:a16="http://schemas.microsoft.com/office/drawing/2014/main" id="{E65F98E8-BAD4-8726-0877-A2B53195B296}"/>
                      </a:ext>
                    </a:extLst>
                  </p:cNvPr>
                  <p:cNvSpPr/>
                  <p:nvPr/>
                </p:nvSpPr>
                <p:spPr>
                  <a:xfrm>
                    <a:off x="7146950" y="1624486"/>
                    <a:ext cx="305139" cy="214250"/>
                  </a:xfrm>
                  <a:custGeom>
                    <a:avLst/>
                    <a:gdLst/>
                    <a:ahLst/>
                    <a:cxnLst/>
                    <a:rect l="l" t="t" r="r" b="b"/>
                    <a:pathLst>
                      <a:path w="9998" h="7020" extrusionOk="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50" name="Google Shape;1316;p30">
                    <a:extLst>
                      <a:ext uri="{FF2B5EF4-FFF2-40B4-BE49-F238E27FC236}">
                        <a16:creationId xmlns:a16="http://schemas.microsoft.com/office/drawing/2014/main" id="{7C269383-5C71-F3C9-0C18-BB8A966778CB}"/>
                      </a:ext>
                    </a:extLst>
                  </p:cNvPr>
                  <p:cNvSpPr/>
                  <p:nvPr/>
                </p:nvSpPr>
                <p:spPr>
                  <a:xfrm>
                    <a:off x="7302208" y="1624486"/>
                    <a:ext cx="98000" cy="214250"/>
                  </a:xfrm>
                  <a:custGeom>
                    <a:avLst/>
                    <a:gdLst/>
                    <a:ahLst/>
                    <a:cxnLst/>
                    <a:rect l="l" t="t" r="r" b="b"/>
                    <a:pathLst>
                      <a:path w="3211" h="7020" extrusionOk="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251" name="Google Shape;1317;p30">
                    <a:extLst>
                      <a:ext uri="{FF2B5EF4-FFF2-40B4-BE49-F238E27FC236}">
                        <a16:creationId xmlns:a16="http://schemas.microsoft.com/office/drawing/2014/main" id="{7DE26F49-5A7A-AACE-7208-1418189A587B}"/>
                      </a:ext>
                    </a:extLst>
                  </p:cNvPr>
                  <p:cNvSpPr/>
                  <p:nvPr/>
                </p:nvSpPr>
                <p:spPr>
                  <a:xfrm>
                    <a:off x="6677392" y="1513238"/>
                    <a:ext cx="689172" cy="420169"/>
                  </a:xfrm>
                  <a:custGeom>
                    <a:avLst/>
                    <a:gdLst/>
                    <a:ahLst/>
                    <a:cxnLst/>
                    <a:rect l="l" t="t" r="r" b="b"/>
                    <a:pathLst>
                      <a:path w="22581" h="13767" extrusionOk="0">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52" name="Google Shape;1318;p30">
                    <a:extLst>
                      <a:ext uri="{FF2B5EF4-FFF2-40B4-BE49-F238E27FC236}">
                        <a16:creationId xmlns:a16="http://schemas.microsoft.com/office/drawing/2014/main" id="{CAC6FC60-AADC-3A71-8E84-1AB011209857}"/>
                      </a:ext>
                    </a:extLst>
                  </p:cNvPr>
                  <p:cNvSpPr/>
                  <p:nvPr/>
                </p:nvSpPr>
                <p:spPr>
                  <a:xfrm>
                    <a:off x="6788243" y="1645667"/>
                    <a:ext cx="458777" cy="121683"/>
                  </a:xfrm>
                  <a:custGeom>
                    <a:avLst/>
                    <a:gdLst/>
                    <a:ahLst/>
                    <a:cxnLst/>
                    <a:rect l="l" t="t" r="r" b="b"/>
                    <a:pathLst>
                      <a:path w="15032" h="3987" extrusionOk="0">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53" name="Google Shape;1319;p30">
                    <a:extLst>
                      <a:ext uri="{FF2B5EF4-FFF2-40B4-BE49-F238E27FC236}">
                        <a16:creationId xmlns:a16="http://schemas.microsoft.com/office/drawing/2014/main" id="{F23A8025-369B-7F11-B452-FE15AAF9B7AE}"/>
                      </a:ext>
                    </a:extLst>
                  </p:cNvPr>
                  <p:cNvSpPr/>
                  <p:nvPr/>
                </p:nvSpPr>
                <p:spPr>
                  <a:xfrm>
                    <a:off x="6836801" y="1669748"/>
                    <a:ext cx="73523" cy="73523"/>
                  </a:xfrm>
                  <a:custGeom>
                    <a:avLst/>
                    <a:gdLst/>
                    <a:ahLst/>
                    <a:cxnLst/>
                    <a:rect l="l" t="t" r="r" b="b"/>
                    <a:pathLst>
                      <a:path w="2409" h="2409" extrusionOk="0">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254" name="Google Shape;1320;p30">
                    <a:extLst>
                      <a:ext uri="{FF2B5EF4-FFF2-40B4-BE49-F238E27FC236}">
                        <a16:creationId xmlns:a16="http://schemas.microsoft.com/office/drawing/2014/main" id="{ACC7A8C1-7A67-7CED-2B25-0B6995BCC5A8}"/>
                      </a:ext>
                    </a:extLst>
                  </p:cNvPr>
                  <p:cNvSpPr/>
                  <p:nvPr/>
                </p:nvSpPr>
                <p:spPr>
                  <a:xfrm>
                    <a:off x="6847605" y="1680552"/>
                    <a:ext cx="62719" cy="62719"/>
                  </a:xfrm>
                  <a:custGeom>
                    <a:avLst/>
                    <a:gdLst/>
                    <a:ahLst/>
                    <a:cxnLst/>
                    <a:rect l="l" t="t" r="r" b="b"/>
                    <a:pathLst>
                      <a:path w="2055" h="2055" extrusionOk="0">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a:noFill/>
                  </a:ln>
                </p:spPr>
                <p:txBody>
                  <a:bodyPr spcFirstLastPara="1" wrap="square" lIns="121900" tIns="121900" rIns="121900" bIns="121900" anchor="ctr" anchorCtr="0">
                    <a:noAutofit/>
                  </a:bodyPr>
                  <a:lstStyle/>
                  <a:p>
                    <a:endParaRPr sz="2400"/>
                  </a:p>
                </p:txBody>
              </p:sp>
              <p:sp>
                <p:nvSpPr>
                  <p:cNvPr id="2255" name="Google Shape;1321;p30">
                    <a:extLst>
                      <a:ext uri="{FF2B5EF4-FFF2-40B4-BE49-F238E27FC236}">
                        <a16:creationId xmlns:a16="http://schemas.microsoft.com/office/drawing/2014/main" id="{694F23F9-ECDA-DA2B-559A-7F2339719A58}"/>
                      </a:ext>
                    </a:extLst>
                  </p:cNvPr>
                  <p:cNvSpPr/>
                  <p:nvPr/>
                </p:nvSpPr>
                <p:spPr>
                  <a:xfrm>
                    <a:off x="7133643" y="1669748"/>
                    <a:ext cx="73523" cy="73523"/>
                  </a:xfrm>
                  <a:custGeom>
                    <a:avLst/>
                    <a:gdLst/>
                    <a:ahLst/>
                    <a:cxnLst/>
                    <a:rect l="l" t="t" r="r" b="b"/>
                    <a:pathLst>
                      <a:path w="2409" h="2409" extrusionOk="0">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256" name="Google Shape;1322;p30">
                    <a:extLst>
                      <a:ext uri="{FF2B5EF4-FFF2-40B4-BE49-F238E27FC236}">
                        <a16:creationId xmlns:a16="http://schemas.microsoft.com/office/drawing/2014/main" id="{F14F24BC-DFD1-9DC2-AF2A-C76FAA2E875B}"/>
                      </a:ext>
                    </a:extLst>
                  </p:cNvPr>
                  <p:cNvSpPr/>
                  <p:nvPr/>
                </p:nvSpPr>
                <p:spPr>
                  <a:xfrm>
                    <a:off x="7144448" y="1680552"/>
                    <a:ext cx="62719" cy="62719"/>
                  </a:xfrm>
                  <a:custGeom>
                    <a:avLst/>
                    <a:gdLst/>
                    <a:ahLst/>
                    <a:cxnLst/>
                    <a:rect l="l" t="t" r="r" b="b"/>
                    <a:pathLst>
                      <a:path w="2055" h="2055" extrusionOk="0">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a:noFill/>
                  </a:ln>
                </p:spPr>
                <p:txBody>
                  <a:bodyPr spcFirstLastPara="1" wrap="square" lIns="121900" tIns="121900" rIns="121900" bIns="121900" anchor="ctr" anchorCtr="0">
                    <a:noAutofit/>
                  </a:bodyPr>
                  <a:lstStyle/>
                  <a:p>
                    <a:endParaRPr sz="2400"/>
                  </a:p>
                </p:txBody>
              </p:sp>
              <p:sp>
                <p:nvSpPr>
                  <p:cNvPr id="2257" name="Google Shape;1323;p30">
                    <a:extLst>
                      <a:ext uri="{FF2B5EF4-FFF2-40B4-BE49-F238E27FC236}">
                        <a16:creationId xmlns:a16="http://schemas.microsoft.com/office/drawing/2014/main" id="{822FA519-A283-B79B-4600-84D80966F3AD}"/>
                      </a:ext>
                    </a:extLst>
                  </p:cNvPr>
                  <p:cNvSpPr/>
                  <p:nvPr/>
                </p:nvSpPr>
                <p:spPr>
                  <a:xfrm>
                    <a:off x="6869611" y="1812157"/>
                    <a:ext cx="287743" cy="66869"/>
                  </a:xfrm>
                  <a:custGeom>
                    <a:avLst/>
                    <a:gdLst/>
                    <a:ahLst/>
                    <a:cxnLst/>
                    <a:rect l="l" t="t" r="r" b="b"/>
                    <a:pathLst>
                      <a:path w="9428" h="2191" extrusionOk="0">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a:noFill/>
                  </a:ln>
                </p:spPr>
                <p:txBody>
                  <a:bodyPr spcFirstLastPara="1" wrap="square" lIns="121900" tIns="121900" rIns="121900" bIns="121900" anchor="ctr" anchorCtr="0">
                    <a:noAutofit/>
                  </a:bodyPr>
                  <a:lstStyle/>
                  <a:p>
                    <a:endParaRPr sz="2400"/>
                  </a:p>
                </p:txBody>
              </p:sp>
              <p:sp>
                <p:nvSpPr>
                  <p:cNvPr id="2259" name="Google Shape;1324;p30">
                    <a:extLst>
                      <a:ext uri="{FF2B5EF4-FFF2-40B4-BE49-F238E27FC236}">
                        <a16:creationId xmlns:a16="http://schemas.microsoft.com/office/drawing/2014/main" id="{16A40BBE-16D3-C7A4-DADE-ECC2A148A11A}"/>
                      </a:ext>
                    </a:extLst>
                  </p:cNvPr>
                  <p:cNvSpPr/>
                  <p:nvPr/>
                </p:nvSpPr>
                <p:spPr>
                  <a:xfrm>
                    <a:off x="6892867" y="1828333"/>
                    <a:ext cx="240803" cy="34915"/>
                  </a:xfrm>
                  <a:custGeom>
                    <a:avLst/>
                    <a:gdLst/>
                    <a:ahLst/>
                    <a:cxnLst/>
                    <a:rect l="l" t="t" r="r" b="b"/>
                    <a:pathLst>
                      <a:path w="7890" h="1144" extrusionOk="0">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260" name="Google Shape;1325;p30">
                    <a:extLst>
                      <a:ext uri="{FF2B5EF4-FFF2-40B4-BE49-F238E27FC236}">
                        <a16:creationId xmlns:a16="http://schemas.microsoft.com/office/drawing/2014/main" id="{CBB24220-2288-5F91-3166-D8C1C6D0D3E4}"/>
                      </a:ext>
                    </a:extLst>
                  </p:cNvPr>
                  <p:cNvSpPr/>
                  <p:nvPr/>
                </p:nvSpPr>
                <p:spPr>
                  <a:xfrm>
                    <a:off x="6963430" y="1933384"/>
                    <a:ext cx="117105" cy="92598"/>
                  </a:xfrm>
                  <a:custGeom>
                    <a:avLst/>
                    <a:gdLst/>
                    <a:ahLst/>
                    <a:cxnLst/>
                    <a:rect l="l" t="t" r="r" b="b"/>
                    <a:pathLst>
                      <a:path w="3837" h="3034" extrusionOk="0">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grpSp>
            <p:sp>
              <p:nvSpPr>
                <p:cNvPr id="12" name="Google Shape;1326;p30">
                  <a:extLst>
                    <a:ext uri="{FF2B5EF4-FFF2-40B4-BE49-F238E27FC236}">
                      <a16:creationId xmlns:a16="http://schemas.microsoft.com/office/drawing/2014/main" id="{EFB651D0-8B38-D61C-774E-66D595AA3FA3}"/>
                    </a:ext>
                  </a:extLst>
                </p:cNvPr>
                <p:cNvSpPr/>
                <p:nvPr/>
              </p:nvSpPr>
              <p:spPr>
                <a:xfrm>
                  <a:off x="7354917" y="1780995"/>
                  <a:ext cx="769318" cy="541394"/>
                </a:xfrm>
                <a:custGeom>
                  <a:avLst/>
                  <a:gdLst/>
                  <a:ahLst/>
                  <a:cxnLst/>
                  <a:rect l="l" t="t" r="r" b="b"/>
                  <a:pathLst>
                    <a:path w="25207" h="17739" extrusionOk="0">
                      <a:moveTo>
                        <a:pt x="21479" y="1"/>
                      </a:moveTo>
                      <a:lnTo>
                        <a:pt x="21303" y="15"/>
                      </a:lnTo>
                      <a:lnTo>
                        <a:pt x="21126" y="28"/>
                      </a:lnTo>
                      <a:lnTo>
                        <a:pt x="20949" y="42"/>
                      </a:lnTo>
                      <a:lnTo>
                        <a:pt x="20772" y="83"/>
                      </a:lnTo>
                      <a:lnTo>
                        <a:pt x="20595" y="110"/>
                      </a:lnTo>
                      <a:lnTo>
                        <a:pt x="20418" y="164"/>
                      </a:lnTo>
                      <a:lnTo>
                        <a:pt x="20255" y="219"/>
                      </a:lnTo>
                      <a:lnTo>
                        <a:pt x="20092" y="287"/>
                      </a:lnTo>
                      <a:lnTo>
                        <a:pt x="19915" y="355"/>
                      </a:lnTo>
                      <a:lnTo>
                        <a:pt x="19766" y="436"/>
                      </a:lnTo>
                      <a:lnTo>
                        <a:pt x="19602" y="518"/>
                      </a:lnTo>
                      <a:lnTo>
                        <a:pt x="19453" y="613"/>
                      </a:lnTo>
                      <a:lnTo>
                        <a:pt x="19303" y="722"/>
                      </a:lnTo>
                      <a:lnTo>
                        <a:pt x="19153" y="831"/>
                      </a:lnTo>
                      <a:lnTo>
                        <a:pt x="19017" y="953"/>
                      </a:lnTo>
                      <a:lnTo>
                        <a:pt x="18881" y="1076"/>
                      </a:lnTo>
                      <a:lnTo>
                        <a:pt x="18745" y="1212"/>
                      </a:lnTo>
                      <a:lnTo>
                        <a:pt x="18623" y="1361"/>
                      </a:lnTo>
                      <a:lnTo>
                        <a:pt x="18500" y="1511"/>
                      </a:lnTo>
                      <a:lnTo>
                        <a:pt x="18378" y="1701"/>
                      </a:lnTo>
                      <a:lnTo>
                        <a:pt x="18256" y="1905"/>
                      </a:lnTo>
                      <a:lnTo>
                        <a:pt x="12651" y="11890"/>
                      </a:lnTo>
                      <a:lnTo>
                        <a:pt x="12148" y="11849"/>
                      </a:lnTo>
                      <a:lnTo>
                        <a:pt x="11658" y="11794"/>
                      </a:lnTo>
                      <a:lnTo>
                        <a:pt x="11155" y="11740"/>
                      </a:lnTo>
                      <a:lnTo>
                        <a:pt x="10665" y="11672"/>
                      </a:lnTo>
                      <a:lnTo>
                        <a:pt x="10176" y="11590"/>
                      </a:lnTo>
                      <a:lnTo>
                        <a:pt x="9672" y="11509"/>
                      </a:lnTo>
                      <a:lnTo>
                        <a:pt x="9183" y="11413"/>
                      </a:lnTo>
                      <a:lnTo>
                        <a:pt x="8693" y="11305"/>
                      </a:lnTo>
                      <a:lnTo>
                        <a:pt x="7972" y="11128"/>
                      </a:lnTo>
                      <a:lnTo>
                        <a:pt x="7251" y="10937"/>
                      </a:lnTo>
                      <a:lnTo>
                        <a:pt x="6530" y="10720"/>
                      </a:lnTo>
                      <a:lnTo>
                        <a:pt x="5823" y="10488"/>
                      </a:lnTo>
                      <a:lnTo>
                        <a:pt x="5116" y="10230"/>
                      </a:lnTo>
                      <a:lnTo>
                        <a:pt x="4408" y="9972"/>
                      </a:lnTo>
                      <a:lnTo>
                        <a:pt x="3701" y="9686"/>
                      </a:lnTo>
                      <a:lnTo>
                        <a:pt x="3007" y="9387"/>
                      </a:lnTo>
                      <a:lnTo>
                        <a:pt x="2993" y="9373"/>
                      </a:lnTo>
                      <a:lnTo>
                        <a:pt x="2789" y="9291"/>
                      </a:lnTo>
                      <a:lnTo>
                        <a:pt x="2585" y="9237"/>
                      </a:lnTo>
                      <a:lnTo>
                        <a:pt x="2368" y="9210"/>
                      </a:lnTo>
                      <a:lnTo>
                        <a:pt x="2164" y="9196"/>
                      </a:lnTo>
                      <a:lnTo>
                        <a:pt x="1960" y="9196"/>
                      </a:lnTo>
                      <a:lnTo>
                        <a:pt x="1756" y="9223"/>
                      </a:lnTo>
                      <a:lnTo>
                        <a:pt x="1552" y="9278"/>
                      </a:lnTo>
                      <a:lnTo>
                        <a:pt x="1361" y="9332"/>
                      </a:lnTo>
                      <a:lnTo>
                        <a:pt x="1171" y="9414"/>
                      </a:lnTo>
                      <a:lnTo>
                        <a:pt x="994" y="9523"/>
                      </a:lnTo>
                      <a:lnTo>
                        <a:pt x="831" y="9632"/>
                      </a:lnTo>
                      <a:lnTo>
                        <a:pt x="667" y="9768"/>
                      </a:lnTo>
                      <a:lnTo>
                        <a:pt x="518" y="9917"/>
                      </a:lnTo>
                      <a:lnTo>
                        <a:pt x="395" y="10080"/>
                      </a:lnTo>
                      <a:lnTo>
                        <a:pt x="273" y="10271"/>
                      </a:lnTo>
                      <a:lnTo>
                        <a:pt x="178" y="10461"/>
                      </a:lnTo>
                      <a:lnTo>
                        <a:pt x="110" y="10652"/>
                      </a:lnTo>
                      <a:lnTo>
                        <a:pt x="55" y="10842"/>
                      </a:lnTo>
                      <a:lnTo>
                        <a:pt x="15" y="11033"/>
                      </a:lnTo>
                      <a:lnTo>
                        <a:pt x="1" y="11223"/>
                      </a:lnTo>
                      <a:lnTo>
                        <a:pt x="1" y="11427"/>
                      </a:lnTo>
                      <a:lnTo>
                        <a:pt x="15" y="11617"/>
                      </a:lnTo>
                      <a:lnTo>
                        <a:pt x="55" y="11794"/>
                      </a:lnTo>
                      <a:lnTo>
                        <a:pt x="96" y="11985"/>
                      </a:lnTo>
                      <a:lnTo>
                        <a:pt x="164" y="12162"/>
                      </a:lnTo>
                      <a:lnTo>
                        <a:pt x="246" y="12338"/>
                      </a:lnTo>
                      <a:lnTo>
                        <a:pt x="341" y="12502"/>
                      </a:lnTo>
                      <a:lnTo>
                        <a:pt x="463" y="12651"/>
                      </a:lnTo>
                      <a:lnTo>
                        <a:pt x="586" y="12801"/>
                      </a:lnTo>
                      <a:lnTo>
                        <a:pt x="722" y="12923"/>
                      </a:lnTo>
                      <a:lnTo>
                        <a:pt x="871" y="13046"/>
                      </a:lnTo>
                      <a:lnTo>
                        <a:pt x="1048" y="13155"/>
                      </a:lnTo>
                      <a:lnTo>
                        <a:pt x="1783" y="13590"/>
                      </a:lnTo>
                      <a:lnTo>
                        <a:pt x="2531" y="13998"/>
                      </a:lnTo>
                      <a:lnTo>
                        <a:pt x="3293" y="14392"/>
                      </a:lnTo>
                      <a:lnTo>
                        <a:pt x="4055" y="14773"/>
                      </a:lnTo>
                      <a:lnTo>
                        <a:pt x="4843" y="15127"/>
                      </a:lnTo>
                      <a:lnTo>
                        <a:pt x="5632" y="15481"/>
                      </a:lnTo>
                      <a:lnTo>
                        <a:pt x="6449" y="15807"/>
                      </a:lnTo>
                      <a:lnTo>
                        <a:pt x="7265" y="16106"/>
                      </a:lnTo>
                      <a:lnTo>
                        <a:pt x="8094" y="16392"/>
                      </a:lnTo>
                      <a:lnTo>
                        <a:pt x="8924" y="16650"/>
                      </a:lnTo>
                      <a:lnTo>
                        <a:pt x="9781" y="16882"/>
                      </a:lnTo>
                      <a:lnTo>
                        <a:pt x="10625" y="17099"/>
                      </a:lnTo>
                      <a:lnTo>
                        <a:pt x="11495" y="17290"/>
                      </a:lnTo>
                      <a:lnTo>
                        <a:pt x="12366" y="17453"/>
                      </a:lnTo>
                      <a:lnTo>
                        <a:pt x="13236" y="17603"/>
                      </a:lnTo>
                      <a:lnTo>
                        <a:pt x="14107" y="17711"/>
                      </a:lnTo>
                      <a:lnTo>
                        <a:pt x="14284" y="17725"/>
                      </a:lnTo>
                      <a:lnTo>
                        <a:pt x="14474" y="17739"/>
                      </a:lnTo>
                      <a:lnTo>
                        <a:pt x="14637" y="17725"/>
                      </a:lnTo>
                      <a:lnTo>
                        <a:pt x="14814" y="17698"/>
                      </a:lnTo>
                      <a:lnTo>
                        <a:pt x="14991" y="17671"/>
                      </a:lnTo>
                      <a:lnTo>
                        <a:pt x="15154" y="17630"/>
                      </a:lnTo>
                      <a:lnTo>
                        <a:pt x="15317" y="17575"/>
                      </a:lnTo>
                      <a:lnTo>
                        <a:pt x="15467" y="17507"/>
                      </a:lnTo>
                      <a:lnTo>
                        <a:pt x="15630" y="17439"/>
                      </a:lnTo>
                      <a:lnTo>
                        <a:pt x="15766" y="17358"/>
                      </a:lnTo>
                      <a:lnTo>
                        <a:pt x="15916" y="17263"/>
                      </a:lnTo>
                      <a:lnTo>
                        <a:pt x="16052" y="17167"/>
                      </a:lnTo>
                      <a:lnTo>
                        <a:pt x="16174" y="17058"/>
                      </a:lnTo>
                      <a:lnTo>
                        <a:pt x="16297" y="16936"/>
                      </a:lnTo>
                      <a:lnTo>
                        <a:pt x="16406" y="16814"/>
                      </a:lnTo>
                      <a:lnTo>
                        <a:pt x="16514" y="16678"/>
                      </a:lnTo>
                      <a:lnTo>
                        <a:pt x="16719" y="16406"/>
                      </a:lnTo>
                      <a:lnTo>
                        <a:pt x="24486" y="5932"/>
                      </a:lnTo>
                      <a:lnTo>
                        <a:pt x="24594" y="5782"/>
                      </a:lnTo>
                      <a:lnTo>
                        <a:pt x="24690" y="5619"/>
                      </a:lnTo>
                      <a:lnTo>
                        <a:pt x="24785" y="5456"/>
                      </a:lnTo>
                      <a:lnTo>
                        <a:pt x="24866" y="5292"/>
                      </a:lnTo>
                      <a:lnTo>
                        <a:pt x="24935" y="5115"/>
                      </a:lnTo>
                      <a:lnTo>
                        <a:pt x="25003" y="4952"/>
                      </a:lnTo>
                      <a:lnTo>
                        <a:pt x="25057" y="4775"/>
                      </a:lnTo>
                      <a:lnTo>
                        <a:pt x="25111" y="4599"/>
                      </a:lnTo>
                      <a:lnTo>
                        <a:pt x="25139" y="4422"/>
                      </a:lnTo>
                      <a:lnTo>
                        <a:pt x="25179" y="4245"/>
                      </a:lnTo>
                      <a:lnTo>
                        <a:pt x="25193" y="4068"/>
                      </a:lnTo>
                      <a:lnTo>
                        <a:pt x="25207" y="3891"/>
                      </a:lnTo>
                      <a:lnTo>
                        <a:pt x="25207" y="3714"/>
                      </a:lnTo>
                      <a:lnTo>
                        <a:pt x="25207" y="3538"/>
                      </a:lnTo>
                      <a:lnTo>
                        <a:pt x="25193" y="3361"/>
                      </a:lnTo>
                      <a:lnTo>
                        <a:pt x="25166" y="3184"/>
                      </a:lnTo>
                      <a:lnTo>
                        <a:pt x="25139" y="3007"/>
                      </a:lnTo>
                      <a:lnTo>
                        <a:pt x="25098" y="2830"/>
                      </a:lnTo>
                      <a:lnTo>
                        <a:pt x="25057" y="2653"/>
                      </a:lnTo>
                      <a:lnTo>
                        <a:pt x="25003" y="2490"/>
                      </a:lnTo>
                      <a:lnTo>
                        <a:pt x="24935" y="2313"/>
                      </a:lnTo>
                      <a:lnTo>
                        <a:pt x="24866" y="2150"/>
                      </a:lnTo>
                      <a:lnTo>
                        <a:pt x="24785" y="1987"/>
                      </a:lnTo>
                      <a:lnTo>
                        <a:pt x="24690" y="1837"/>
                      </a:lnTo>
                      <a:lnTo>
                        <a:pt x="24594" y="1674"/>
                      </a:lnTo>
                      <a:lnTo>
                        <a:pt x="24499" y="1524"/>
                      </a:lnTo>
                      <a:lnTo>
                        <a:pt x="24377" y="1388"/>
                      </a:lnTo>
                      <a:lnTo>
                        <a:pt x="24268" y="1239"/>
                      </a:lnTo>
                      <a:lnTo>
                        <a:pt x="24132" y="1103"/>
                      </a:lnTo>
                      <a:lnTo>
                        <a:pt x="23996" y="980"/>
                      </a:lnTo>
                      <a:lnTo>
                        <a:pt x="23860" y="858"/>
                      </a:lnTo>
                      <a:lnTo>
                        <a:pt x="23710" y="735"/>
                      </a:lnTo>
                      <a:lnTo>
                        <a:pt x="23547" y="627"/>
                      </a:lnTo>
                      <a:lnTo>
                        <a:pt x="23384" y="531"/>
                      </a:lnTo>
                      <a:lnTo>
                        <a:pt x="23221" y="436"/>
                      </a:lnTo>
                      <a:lnTo>
                        <a:pt x="23057" y="355"/>
                      </a:lnTo>
                      <a:lnTo>
                        <a:pt x="22894" y="273"/>
                      </a:lnTo>
                      <a:lnTo>
                        <a:pt x="22717" y="219"/>
                      </a:lnTo>
                      <a:lnTo>
                        <a:pt x="22540" y="164"/>
                      </a:lnTo>
                      <a:lnTo>
                        <a:pt x="22364" y="110"/>
                      </a:lnTo>
                      <a:lnTo>
                        <a:pt x="22187" y="69"/>
                      </a:lnTo>
                      <a:lnTo>
                        <a:pt x="22010" y="42"/>
                      </a:lnTo>
                      <a:lnTo>
                        <a:pt x="21833" y="28"/>
                      </a:lnTo>
                      <a:lnTo>
                        <a:pt x="21656" y="15"/>
                      </a:lnTo>
                      <a:lnTo>
                        <a:pt x="21479"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3" name="Google Shape;1327;p30">
                  <a:extLst>
                    <a:ext uri="{FF2B5EF4-FFF2-40B4-BE49-F238E27FC236}">
                      <a16:creationId xmlns:a16="http://schemas.microsoft.com/office/drawing/2014/main" id="{4CAD79C1-137B-124C-AE10-188BF10551D3}"/>
                    </a:ext>
                  </a:extLst>
                </p:cNvPr>
                <p:cNvSpPr/>
                <p:nvPr/>
              </p:nvSpPr>
              <p:spPr>
                <a:xfrm>
                  <a:off x="7235765" y="1962837"/>
                  <a:ext cx="215105" cy="210924"/>
                </a:xfrm>
                <a:custGeom>
                  <a:avLst/>
                  <a:gdLst/>
                  <a:ahLst/>
                  <a:cxnLst/>
                  <a:rect l="l" t="t" r="r" b="b"/>
                  <a:pathLst>
                    <a:path w="7048" h="6911" extrusionOk="0">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4" name="Google Shape;1328;p30">
                  <a:extLst>
                    <a:ext uri="{FF2B5EF4-FFF2-40B4-BE49-F238E27FC236}">
                      <a16:creationId xmlns:a16="http://schemas.microsoft.com/office/drawing/2014/main" id="{0B871D61-FAAE-03E2-7481-9092EFC5527B}"/>
                    </a:ext>
                  </a:extLst>
                </p:cNvPr>
                <p:cNvSpPr/>
                <p:nvPr/>
              </p:nvSpPr>
              <p:spPr>
                <a:xfrm>
                  <a:off x="7307610" y="2072863"/>
                  <a:ext cx="41110" cy="20387"/>
                </a:xfrm>
                <a:custGeom>
                  <a:avLst/>
                  <a:gdLst/>
                  <a:ahLst/>
                  <a:cxnLst/>
                  <a:rect l="l" t="t" r="r" b="b"/>
                  <a:pathLst>
                    <a:path w="1347" h="668" extrusionOk="0">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5" name="Google Shape;1329;p30">
                  <a:extLst>
                    <a:ext uri="{FF2B5EF4-FFF2-40B4-BE49-F238E27FC236}">
                      <a16:creationId xmlns:a16="http://schemas.microsoft.com/office/drawing/2014/main" id="{D1A5920A-5D62-70F1-2427-18F6CE48D791}"/>
                    </a:ext>
                  </a:extLst>
                </p:cNvPr>
                <p:cNvSpPr/>
                <p:nvPr/>
              </p:nvSpPr>
              <p:spPr>
                <a:xfrm>
                  <a:off x="7296379" y="2103598"/>
                  <a:ext cx="46116" cy="20784"/>
                </a:xfrm>
                <a:custGeom>
                  <a:avLst/>
                  <a:gdLst/>
                  <a:ahLst/>
                  <a:cxnLst/>
                  <a:rect l="l" t="t" r="r" b="b"/>
                  <a:pathLst>
                    <a:path w="1511" h="681" extrusionOk="0">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6" name="Google Shape;1330;p30">
                  <a:extLst>
                    <a:ext uri="{FF2B5EF4-FFF2-40B4-BE49-F238E27FC236}">
                      <a16:creationId xmlns:a16="http://schemas.microsoft.com/office/drawing/2014/main" id="{915D5DBE-2B25-0774-A80E-CC30006F0843}"/>
                    </a:ext>
                  </a:extLst>
                </p:cNvPr>
                <p:cNvSpPr/>
                <p:nvPr/>
              </p:nvSpPr>
              <p:spPr>
                <a:xfrm>
                  <a:off x="7347043" y="2008923"/>
                  <a:ext cx="68121" cy="55668"/>
                </a:xfrm>
                <a:custGeom>
                  <a:avLst/>
                  <a:gdLst/>
                  <a:ahLst/>
                  <a:cxnLst/>
                  <a:rect l="l" t="t" r="r" b="b"/>
                  <a:pathLst>
                    <a:path w="2232" h="1824" extrusionOk="0">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7" name="Google Shape;1331;p30">
                  <a:extLst>
                    <a:ext uri="{FF2B5EF4-FFF2-40B4-BE49-F238E27FC236}">
                      <a16:creationId xmlns:a16="http://schemas.microsoft.com/office/drawing/2014/main" id="{8E97BB65-C609-0EA0-9DB9-FD0ECFA5A10C}"/>
                    </a:ext>
                  </a:extLst>
                </p:cNvPr>
                <p:cNvSpPr/>
                <p:nvPr/>
              </p:nvSpPr>
              <p:spPr>
                <a:xfrm>
                  <a:off x="7318384" y="2042984"/>
                  <a:ext cx="30764" cy="107949"/>
                </a:xfrm>
                <a:custGeom>
                  <a:avLst/>
                  <a:gdLst/>
                  <a:ahLst/>
                  <a:cxnLst/>
                  <a:rect l="l" t="t" r="r" b="b"/>
                  <a:pathLst>
                    <a:path w="1008" h="3537" extrusionOk="0">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8" name="Google Shape;1332;p30">
                  <a:extLst>
                    <a:ext uri="{FF2B5EF4-FFF2-40B4-BE49-F238E27FC236}">
                      <a16:creationId xmlns:a16="http://schemas.microsoft.com/office/drawing/2014/main" id="{21F1EDE7-20B5-CE67-C625-BEB93EBF64F3}"/>
                    </a:ext>
                  </a:extLst>
                </p:cNvPr>
                <p:cNvSpPr/>
                <p:nvPr/>
              </p:nvSpPr>
              <p:spPr>
                <a:xfrm>
                  <a:off x="7901264" y="2839662"/>
                  <a:ext cx="445928" cy="1628242"/>
                </a:xfrm>
                <a:custGeom>
                  <a:avLst/>
                  <a:gdLst/>
                  <a:ahLst/>
                  <a:cxnLst/>
                  <a:rect l="l" t="t" r="r" b="b"/>
                  <a:pathLst>
                    <a:path w="14611" h="53350" extrusionOk="0">
                      <a:moveTo>
                        <a:pt x="1" y="0"/>
                      </a:moveTo>
                      <a:lnTo>
                        <a:pt x="9999" y="53064"/>
                      </a:lnTo>
                      <a:lnTo>
                        <a:pt x="14610" y="53349"/>
                      </a:lnTo>
                      <a:lnTo>
                        <a:pt x="11794" y="10814"/>
                      </a:lnTo>
                      <a:lnTo>
                        <a:pt x="10883" y="381"/>
                      </a:lnTo>
                      <a:lnTo>
                        <a:pt x="1" y="0"/>
                      </a:lnTo>
                      <a:close/>
                    </a:path>
                  </a:pathLst>
                </a:custGeom>
                <a:solidFill>
                  <a:srgbClr val="87C149"/>
                </a:solidFill>
                <a:ln>
                  <a:noFill/>
                </a:ln>
              </p:spPr>
              <p:txBody>
                <a:bodyPr spcFirstLastPara="1" wrap="square" lIns="121900" tIns="121900" rIns="121900" bIns="121900" anchor="ctr" anchorCtr="0">
                  <a:noAutofit/>
                </a:bodyPr>
                <a:lstStyle/>
                <a:p>
                  <a:endParaRPr sz="2400"/>
                </a:p>
              </p:txBody>
            </p:sp>
            <p:sp>
              <p:nvSpPr>
                <p:cNvPr id="19" name="Google Shape;1333;p30">
                  <a:extLst>
                    <a:ext uri="{FF2B5EF4-FFF2-40B4-BE49-F238E27FC236}">
                      <a16:creationId xmlns:a16="http://schemas.microsoft.com/office/drawing/2014/main" id="{B9A36166-571F-9EC3-CE1D-C7D79008382A}"/>
                    </a:ext>
                  </a:extLst>
                </p:cNvPr>
                <p:cNvSpPr/>
                <p:nvPr/>
              </p:nvSpPr>
              <p:spPr>
                <a:xfrm>
                  <a:off x="8219288" y="4449225"/>
                  <a:ext cx="127909" cy="149060"/>
                </a:xfrm>
                <a:custGeom>
                  <a:avLst/>
                  <a:gdLst/>
                  <a:ahLst/>
                  <a:cxnLst/>
                  <a:rect l="l" t="t" r="r" b="b"/>
                  <a:pathLst>
                    <a:path w="4191" h="4884" extrusionOk="0">
                      <a:moveTo>
                        <a:pt x="1" y="0"/>
                      </a:moveTo>
                      <a:lnTo>
                        <a:pt x="667" y="4788"/>
                      </a:lnTo>
                      <a:lnTo>
                        <a:pt x="1062" y="4843"/>
                      </a:lnTo>
                      <a:lnTo>
                        <a:pt x="1429" y="4870"/>
                      </a:lnTo>
                      <a:lnTo>
                        <a:pt x="1783" y="4884"/>
                      </a:lnTo>
                      <a:lnTo>
                        <a:pt x="2123" y="4884"/>
                      </a:lnTo>
                      <a:lnTo>
                        <a:pt x="2435" y="4856"/>
                      </a:lnTo>
                      <a:lnTo>
                        <a:pt x="2721" y="4816"/>
                      </a:lnTo>
                      <a:lnTo>
                        <a:pt x="2993" y="4775"/>
                      </a:lnTo>
                      <a:lnTo>
                        <a:pt x="3224" y="4720"/>
                      </a:lnTo>
                      <a:lnTo>
                        <a:pt x="3456" y="4652"/>
                      </a:lnTo>
                      <a:lnTo>
                        <a:pt x="3646" y="4598"/>
                      </a:lnTo>
                      <a:lnTo>
                        <a:pt x="3945" y="4476"/>
                      </a:lnTo>
                      <a:lnTo>
                        <a:pt x="4136" y="4394"/>
                      </a:lnTo>
                      <a:lnTo>
                        <a:pt x="4190" y="4353"/>
                      </a:lnTo>
                      <a:lnTo>
                        <a:pt x="3877" y="313"/>
                      </a:lnTo>
                      <a:lnTo>
                        <a:pt x="1"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20" name="Google Shape;1334;p30">
                  <a:extLst>
                    <a:ext uri="{FF2B5EF4-FFF2-40B4-BE49-F238E27FC236}">
                      <a16:creationId xmlns:a16="http://schemas.microsoft.com/office/drawing/2014/main" id="{FB3B8631-62F3-478A-101A-8E30AD34B196}"/>
                    </a:ext>
                  </a:extLst>
                </p:cNvPr>
                <p:cNvSpPr/>
                <p:nvPr/>
              </p:nvSpPr>
              <p:spPr>
                <a:xfrm>
                  <a:off x="8184006" y="4426396"/>
                  <a:ext cx="182693" cy="82221"/>
                </a:xfrm>
                <a:custGeom>
                  <a:avLst/>
                  <a:gdLst/>
                  <a:ahLst/>
                  <a:cxnLst/>
                  <a:rect l="l" t="t" r="r" b="b"/>
                  <a:pathLst>
                    <a:path w="5986" h="2694" extrusionOk="0">
                      <a:moveTo>
                        <a:pt x="5890" y="0"/>
                      </a:moveTo>
                      <a:lnTo>
                        <a:pt x="123" y="218"/>
                      </a:lnTo>
                      <a:lnTo>
                        <a:pt x="82" y="367"/>
                      </a:lnTo>
                      <a:lnTo>
                        <a:pt x="55" y="531"/>
                      </a:lnTo>
                      <a:lnTo>
                        <a:pt x="14" y="844"/>
                      </a:lnTo>
                      <a:lnTo>
                        <a:pt x="0" y="1156"/>
                      </a:lnTo>
                      <a:lnTo>
                        <a:pt x="14" y="1469"/>
                      </a:lnTo>
                      <a:lnTo>
                        <a:pt x="68" y="1782"/>
                      </a:lnTo>
                      <a:lnTo>
                        <a:pt x="123" y="2081"/>
                      </a:lnTo>
                      <a:lnTo>
                        <a:pt x="204" y="2394"/>
                      </a:lnTo>
                      <a:lnTo>
                        <a:pt x="313" y="2694"/>
                      </a:lnTo>
                      <a:lnTo>
                        <a:pt x="5849" y="2435"/>
                      </a:lnTo>
                      <a:lnTo>
                        <a:pt x="5904" y="2122"/>
                      </a:lnTo>
                      <a:lnTo>
                        <a:pt x="5945" y="1823"/>
                      </a:lnTo>
                      <a:lnTo>
                        <a:pt x="5972" y="1524"/>
                      </a:lnTo>
                      <a:lnTo>
                        <a:pt x="5985" y="1211"/>
                      </a:lnTo>
                      <a:lnTo>
                        <a:pt x="5985" y="912"/>
                      </a:lnTo>
                      <a:lnTo>
                        <a:pt x="5972" y="599"/>
                      </a:lnTo>
                      <a:lnTo>
                        <a:pt x="5945" y="299"/>
                      </a:lnTo>
                      <a:lnTo>
                        <a:pt x="5890" y="0"/>
                      </a:lnTo>
                      <a:close/>
                    </a:path>
                  </a:pathLst>
                </a:custGeom>
                <a:solidFill>
                  <a:srgbClr val="00B050"/>
                </a:solidFill>
                <a:ln>
                  <a:noFill/>
                </a:ln>
              </p:spPr>
              <p:txBody>
                <a:bodyPr spcFirstLastPara="1" wrap="square" lIns="121900" tIns="121900" rIns="121900" bIns="121900" anchor="ctr" anchorCtr="0">
                  <a:noAutofit/>
                </a:bodyPr>
                <a:lstStyle/>
                <a:p>
                  <a:endParaRPr sz="2400"/>
                </a:p>
              </p:txBody>
            </p:sp>
            <p:sp>
              <p:nvSpPr>
                <p:cNvPr id="21" name="Google Shape;1335;p30">
                  <a:extLst>
                    <a:ext uri="{FF2B5EF4-FFF2-40B4-BE49-F238E27FC236}">
                      <a16:creationId xmlns:a16="http://schemas.microsoft.com/office/drawing/2014/main" id="{EC156F6D-E056-4503-7CBB-DCBAB2582E2C}"/>
                    </a:ext>
                  </a:extLst>
                </p:cNvPr>
                <p:cNvSpPr/>
                <p:nvPr/>
              </p:nvSpPr>
              <p:spPr>
                <a:xfrm>
                  <a:off x="7938224" y="4528945"/>
                  <a:ext cx="424320" cy="203019"/>
                </a:xfrm>
                <a:custGeom>
                  <a:avLst/>
                  <a:gdLst/>
                  <a:ahLst/>
                  <a:cxnLst/>
                  <a:rect l="l" t="t" r="r" b="b"/>
                  <a:pathLst>
                    <a:path w="13903" h="6652" extrusionOk="0">
                      <a:moveTo>
                        <a:pt x="8638" y="0"/>
                      </a:moveTo>
                      <a:lnTo>
                        <a:pt x="8529" y="27"/>
                      </a:lnTo>
                      <a:lnTo>
                        <a:pt x="8353" y="109"/>
                      </a:lnTo>
                      <a:lnTo>
                        <a:pt x="8149" y="218"/>
                      </a:lnTo>
                      <a:lnTo>
                        <a:pt x="7890" y="367"/>
                      </a:lnTo>
                      <a:lnTo>
                        <a:pt x="7278" y="762"/>
                      </a:lnTo>
                      <a:lnTo>
                        <a:pt x="6543" y="1238"/>
                      </a:lnTo>
                      <a:lnTo>
                        <a:pt x="6013" y="1578"/>
                      </a:lnTo>
                      <a:lnTo>
                        <a:pt x="5646" y="1823"/>
                      </a:lnTo>
                      <a:lnTo>
                        <a:pt x="5020" y="2231"/>
                      </a:lnTo>
                      <a:lnTo>
                        <a:pt x="4775" y="2380"/>
                      </a:lnTo>
                      <a:lnTo>
                        <a:pt x="4204" y="2748"/>
                      </a:lnTo>
                      <a:lnTo>
                        <a:pt x="3360" y="3265"/>
                      </a:lnTo>
                      <a:lnTo>
                        <a:pt x="2952" y="3496"/>
                      </a:lnTo>
                      <a:lnTo>
                        <a:pt x="2571" y="3700"/>
                      </a:lnTo>
                      <a:lnTo>
                        <a:pt x="2204" y="3877"/>
                      </a:lnTo>
                      <a:lnTo>
                        <a:pt x="1878" y="4013"/>
                      </a:lnTo>
                      <a:lnTo>
                        <a:pt x="1578" y="4122"/>
                      </a:lnTo>
                      <a:lnTo>
                        <a:pt x="1442" y="4162"/>
                      </a:lnTo>
                      <a:lnTo>
                        <a:pt x="1320" y="4190"/>
                      </a:lnTo>
                      <a:lnTo>
                        <a:pt x="1021" y="4258"/>
                      </a:lnTo>
                      <a:lnTo>
                        <a:pt x="776" y="4339"/>
                      </a:lnTo>
                      <a:lnTo>
                        <a:pt x="667" y="4394"/>
                      </a:lnTo>
                      <a:lnTo>
                        <a:pt x="572" y="4448"/>
                      </a:lnTo>
                      <a:lnTo>
                        <a:pt x="477" y="4502"/>
                      </a:lnTo>
                      <a:lnTo>
                        <a:pt x="395" y="4570"/>
                      </a:lnTo>
                      <a:lnTo>
                        <a:pt x="327" y="4638"/>
                      </a:lnTo>
                      <a:lnTo>
                        <a:pt x="259" y="4707"/>
                      </a:lnTo>
                      <a:lnTo>
                        <a:pt x="150" y="4843"/>
                      </a:lnTo>
                      <a:lnTo>
                        <a:pt x="82" y="4992"/>
                      </a:lnTo>
                      <a:lnTo>
                        <a:pt x="28" y="5155"/>
                      </a:lnTo>
                      <a:lnTo>
                        <a:pt x="1" y="5319"/>
                      </a:lnTo>
                      <a:lnTo>
                        <a:pt x="1" y="5482"/>
                      </a:lnTo>
                      <a:lnTo>
                        <a:pt x="14" y="5645"/>
                      </a:lnTo>
                      <a:lnTo>
                        <a:pt x="41" y="5808"/>
                      </a:lnTo>
                      <a:lnTo>
                        <a:pt x="82" y="5958"/>
                      </a:lnTo>
                      <a:lnTo>
                        <a:pt x="123" y="6108"/>
                      </a:lnTo>
                      <a:lnTo>
                        <a:pt x="232" y="6380"/>
                      </a:lnTo>
                      <a:lnTo>
                        <a:pt x="259" y="6407"/>
                      </a:lnTo>
                      <a:lnTo>
                        <a:pt x="300" y="6434"/>
                      </a:lnTo>
                      <a:lnTo>
                        <a:pt x="436" y="6488"/>
                      </a:lnTo>
                      <a:lnTo>
                        <a:pt x="640" y="6529"/>
                      </a:lnTo>
                      <a:lnTo>
                        <a:pt x="898" y="6556"/>
                      </a:lnTo>
                      <a:lnTo>
                        <a:pt x="1225" y="6584"/>
                      </a:lnTo>
                      <a:lnTo>
                        <a:pt x="1592" y="6611"/>
                      </a:lnTo>
                      <a:lnTo>
                        <a:pt x="2476" y="6638"/>
                      </a:lnTo>
                      <a:lnTo>
                        <a:pt x="3496" y="6652"/>
                      </a:lnTo>
                      <a:lnTo>
                        <a:pt x="4639" y="6638"/>
                      </a:lnTo>
                      <a:lnTo>
                        <a:pt x="5850" y="6624"/>
                      </a:lnTo>
                      <a:lnTo>
                        <a:pt x="7088" y="6597"/>
                      </a:lnTo>
                      <a:lnTo>
                        <a:pt x="9536" y="6516"/>
                      </a:lnTo>
                      <a:lnTo>
                        <a:pt x="11644" y="6434"/>
                      </a:lnTo>
                      <a:lnTo>
                        <a:pt x="13712" y="6325"/>
                      </a:lnTo>
                      <a:lnTo>
                        <a:pt x="13766" y="5699"/>
                      </a:lnTo>
                      <a:lnTo>
                        <a:pt x="13821" y="5033"/>
                      </a:lnTo>
                      <a:lnTo>
                        <a:pt x="13875" y="4230"/>
                      </a:lnTo>
                      <a:lnTo>
                        <a:pt x="13902" y="3360"/>
                      </a:lnTo>
                      <a:lnTo>
                        <a:pt x="13902" y="2938"/>
                      </a:lnTo>
                      <a:lnTo>
                        <a:pt x="13889" y="2517"/>
                      </a:lnTo>
                      <a:lnTo>
                        <a:pt x="13875" y="2136"/>
                      </a:lnTo>
                      <a:lnTo>
                        <a:pt x="13834" y="1782"/>
                      </a:lnTo>
                      <a:lnTo>
                        <a:pt x="13794" y="1469"/>
                      </a:lnTo>
                      <a:lnTo>
                        <a:pt x="13753" y="1333"/>
                      </a:lnTo>
                      <a:lnTo>
                        <a:pt x="13726" y="1211"/>
                      </a:lnTo>
                      <a:lnTo>
                        <a:pt x="13671" y="1102"/>
                      </a:lnTo>
                      <a:lnTo>
                        <a:pt x="13630" y="1020"/>
                      </a:lnTo>
                      <a:lnTo>
                        <a:pt x="13562" y="939"/>
                      </a:lnTo>
                      <a:lnTo>
                        <a:pt x="13494" y="871"/>
                      </a:lnTo>
                      <a:lnTo>
                        <a:pt x="13426" y="816"/>
                      </a:lnTo>
                      <a:lnTo>
                        <a:pt x="13345" y="775"/>
                      </a:lnTo>
                      <a:lnTo>
                        <a:pt x="13250" y="748"/>
                      </a:lnTo>
                      <a:lnTo>
                        <a:pt x="13154" y="721"/>
                      </a:lnTo>
                      <a:lnTo>
                        <a:pt x="13059" y="707"/>
                      </a:lnTo>
                      <a:lnTo>
                        <a:pt x="12950" y="707"/>
                      </a:lnTo>
                      <a:lnTo>
                        <a:pt x="12733" y="721"/>
                      </a:lnTo>
                      <a:lnTo>
                        <a:pt x="12488" y="748"/>
                      </a:lnTo>
                      <a:lnTo>
                        <a:pt x="12229" y="803"/>
                      </a:lnTo>
                      <a:lnTo>
                        <a:pt x="11699" y="925"/>
                      </a:lnTo>
                      <a:lnTo>
                        <a:pt x="11413" y="993"/>
                      </a:lnTo>
                      <a:lnTo>
                        <a:pt x="11141" y="1047"/>
                      </a:lnTo>
                      <a:lnTo>
                        <a:pt x="10855" y="1088"/>
                      </a:lnTo>
                      <a:lnTo>
                        <a:pt x="10583" y="1102"/>
                      </a:lnTo>
                      <a:lnTo>
                        <a:pt x="10325" y="1102"/>
                      </a:lnTo>
                      <a:lnTo>
                        <a:pt x="10189" y="1088"/>
                      </a:lnTo>
                      <a:lnTo>
                        <a:pt x="10067" y="1061"/>
                      </a:lnTo>
                      <a:lnTo>
                        <a:pt x="9931" y="884"/>
                      </a:lnTo>
                      <a:lnTo>
                        <a:pt x="9781" y="721"/>
                      </a:lnTo>
                      <a:lnTo>
                        <a:pt x="9590" y="517"/>
                      </a:lnTo>
                      <a:lnTo>
                        <a:pt x="9373" y="326"/>
                      </a:lnTo>
                      <a:lnTo>
                        <a:pt x="9250" y="231"/>
                      </a:lnTo>
                      <a:lnTo>
                        <a:pt x="9128" y="150"/>
                      </a:lnTo>
                      <a:lnTo>
                        <a:pt x="9006" y="82"/>
                      </a:lnTo>
                      <a:lnTo>
                        <a:pt x="8883" y="41"/>
                      </a:lnTo>
                      <a:lnTo>
                        <a:pt x="8761" y="14"/>
                      </a:lnTo>
                      <a:lnTo>
                        <a:pt x="8638" y="0"/>
                      </a:lnTo>
                      <a:close/>
                    </a:path>
                  </a:pathLst>
                </a:custGeom>
                <a:solidFill>
                  <a:srgbClr val="D53F21"/>
                </a:solidFill>
                <a:ln>
                  <a:noFill/>
                </a:ln>
              </p:spPr>
              <p:txBody>
                <a:bodyPr spcFirstLastPara="1" wrap="square" lIns="121900" tIns="121900" rIns="121900" bIns="121900" anchor="ctr" anchorCtr="0">
                  <a:noAutofit/>
                </a:bodyPr>
                <a:lstStyle/>
                <a:p>
                  <a:endParaRPr sz="2400"/>
                </a:p>
              </p:txBody>
            </p:sp>
            <p:sp>
              <p:nvSpPr>
                <p:cNvPr id="22" name="Google Shape;1336;p30">
                  <a:extLst>
                    <a:ext uri="{FF2B5EF4-FFF2-40B4-BE49-F238E27FC236}">
                      <a16:creationId xmlns:a16="http://schemas.microsoft.com/office/drawing/2014/main" id="{12AA2254-26F2-90EF-3FB9-23F9D752589A}"/>
                    </a:ext>
                  </a:extLst>
                </p:cNvPr>
                <p:cNvSpPr/>
                <p:nvPr/>
              </p:nvSpPr>
              <p:spPr>
                <a:xfrm>
                  <a:off x="8091407" y="4584554"/>
                  <a:ext cx="66473" cy="54417"/>
                </a:xfrm>
                <a:custGeom>
                  <a:avLst/>
                  <a:gdLst/>
                  <a:ahLst/>
                  <a:cxnLst/>
                  <a:rect l="l" t="t" r="r" b="b"/>
                  <a:pathLst>
                    <a:path w="2178" h="1783" extrusionOk="0">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337;p30">
                  <a:extLst>
                    <a:ext uri="{FF2B5EF4-FFF2-40B4-BE49-F238E27FC236}">
                      <a16:creationId xmlns:a16="http://schemas.microsoft.com/office/drawing/2014/main" id="{8CB424B9-6D03-9C2E-DA9B-FE7FF0B13698}"/>
                    </a:ext>
                  </a:extLst>
                </p:cNvPr>
                <p:cNvSpPr/>
                <p:nvPr/>
              </p:nvSpPr>
              <p:spPr>
                <a:xfrm>
                  <a:off x="8121714" y="4566699"/>
                  <a:ext cx="58171" cy="52342"/>
                </a:xfrm>
                <a:custGeom>
                  <a:avLst/>
                  <a:gdLst/>
                  <a:ahLst/>
                  <a:cxnLst/>
                  <a:rect l="l" t="t" r="r" b="b"/>
                  <a:pathLst>
                    <a:path w="1906" h="1715" extrusionOk="0">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338;p30">
                  <a:extLst>
                    <a:ext uri="{FF2B5EF4-FFF2-40B4-BE49-F238E27FC236}">
                      <a16:creationId xmlns:a16="http://schemas.microsoft.com/office/drawing/2014/main" id="{686F0B9D-65B5-ADAC-04B2-043493BD9FE7}"/>
                    </a:ext>
                  </a:extLst>
                </p:cNvPr>
                <p:cNvSpPr/>
                <p:nvPr/>
              </p:nvSpPr>
              <p:spPr>
                <a:xfrm>
                  <a:off x="8066502" y="4601584"/>
                  <a:ext cx="61895" cy="53593"/>
                </a:xfrm>
                <a:custGeom>
                  <a:avLst/>
                  <a:gdLst/>
                  <a:ahLst/>
                  <a:cxnLst/>
                  <a:rect l="l" t="t" r="r" b="b"/>
                  <a:pathLst>
                    <a:path w="2028" h="1756" extrusionOk="0">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339;p30">
                  <a:extLst>
                    <a:ext uri="{FF2B5EF4-FFF2-40B4-BE49-F238E27FC236}">
                      <a16:creationId xmlns:a16="http://schemas.microsoft.com/office/drawing/2014/main" id="{E58FBAD7-679B-A576-0681-EA2B38F1ECB8}"/>
                    </a:ext>
                  </a:extLst>
                </p:cNvPr>
                <p:cNvSpPr/>
                <p:nvPr/>
              </p:nvSpPr>
              <p:spPr>
                <a:xfrm>
                  <a:off x="8136272" y="2809752"/>
                  <a:ext cx="508982" cy="1668956"/>
                </a:xfrm>
                <a:custGeom>
                  <a:avLst/>
                  <a:gdLst/>
                  <a:ahLst/>
                  <a:cxnLst/>
                  <a:rect l="l" t="t" r="r" b="b"/>
                  <a:pathLst>
                    <a:path w="16677" h="54684" extrusionOk="0">
                      <a:moveTo>
                        <a:pt x="11725" y="1"/>
                      </a:moveTo>
                      <a:lnTo>
                        <a:pt x="10080" y="327"/>
                      </a:lnTo>
                      <a:lnTo>
                        <a:pt x="10052" y="327"/>
                      </a:lnTo>
                      <a:lnTo>
                        <a:pt x="9563" y="450"/>
                      </a:lnTo>
                      <a:lnTo>
                        <a:pt x="9481" y="477"/>
                      </a:lnTo>
                      <a:lnTo>
                        <a:pt x="0" y="1552"/>
                      </a:lnTo>
                      <a:lnTo>
                        <a:pt x="2013" y="29763"/>
                      </a:lnTo>
                      <a:lnTo>
                        <a:pt x="12569" y="54683"/>
                      </a:lnTo>
                      <a:lnTo>
                        <a:pt x="16677" y="54493"/>
                      </a:lnTo>
                      <a:lnTo>
                        <a:pt x="16323" y="52357"/>
                      </a:lnTo>
                      <a:lnTo>
                        <a:pt x="15929" y="50072"/>
                      </a:lnTo>
                      <a:lnTo>
                        <a:pt x="15425" y="47311"/>
                      </a:lnTo>
                      <a:lnTo>
                        <a:pt x="14868" y="44304"/>
                      </a:lnTo>
                      <a:lnTo>
                        <a:pt x="14568" y="42795"/>
                      </a:lnTo>
                      <a:lnTo>
                        <a:pt x="14283" y="41312"/>
                      </a:lnTo>
                      <a:lnTo>
                        <a:pt x="13984" y="39897"/>
                      </a:lnTo>
                      <a:lnTo>
                        <a:pt x="13684" y="38591"/>
                      </a:lnTo>
                      <a:lnTo>
                        <a:pt x="13399" y="37394"/>
                      </a:lnTo>
                      <a:lnTo>
                        <a:pt x="13127" y="36374"/>
                      </a:lnTo>
                      <a:lnTo>
                        <a:pt x="12855" y="35436"/>
                      </a:lnTo>
                      <a:lnTo>
                        <a:pt x="12582" y="34538"/>
                      </a:lnTo>
                      <a:lnTo>
                        <a:pt x="12310" y="33654"/>
                      </a:lnTo>
                      <a:lnTo>
                        <a:pt x="12038" y="32810"/>
                      </a:lnTo>
                      <a:lnTo>
                        <a:pt x="11494" y="31246"/>
                      </a:lnTo>
                      <a:lnTo>
                        <a:pt x="11005" y="29872"/>
                      </a:lnTo>
                      <a:lnTo>
                        <a:pt x="10583" y="28743"/>
                      </a:lnTo>
                      <a:lnTo>
                        <a:pt x="10243" y="27873"/>
                      </a:lnTo>
                      <a:lnTo>
                        <a:pt x="9944" y="27138"/>
                      </a:lnTo>
                      <a:lnTo>
                        <a:pt x="10134" y="23710"/>
                      </a:lnTo>
                      <a:lnTo>
                        <a:pt x="10324" y="20078"/>
                      </a:lnTo>
                      <a:lnTo>
                        <a:pt x="10569" y="15739"/>
                      </a:lnTo>
                      <a:lnTo>
                        <a:pt x="10855" y="11114"/>
                      </a:lnTo>
                      <a:lnTo>
                        <a:pt x="11005" y="8843"/>
                      </a:lnTo>
                      <a:lnTo>
                        <a:pt x="11154" y="6666"/>
                      </a:lnTo>
                      <a:lnTo>
                        <a:pt x="11304" y="4639"/>
                      </a:lnTo>
                      <a:lnTo>
                        <a:pt x="11440" y="2817"/>
                      </a:lnTo>
                      <a:lnTo>
                        <a:pt x="11589" y="1252"/>
                      </a:lnTo>
                      <a:lnTo>
                        <a:pt x="11725" y="1"/>
                      </a:lnTo>
                      <a:close/>
                    </a:path>
                  </a:pathLst>
                </a:custGeom>
                <a:solidFill>
                  <a:srgbClr val="92D050"/>
                </a:solidFill>
                <a:ln>
                  <a:noFill/>
                </a:ln>
              </p:spPr>
              <p:txBody>
                <a:bodyPr spcFirstLastPara="1" wrap="square" lIns="121900" tIns="121900" rIns="121900" bIns="121900" anchor="ctr" anchorCtr="0">
                  <a:noAutofit/>
                </a:bodyPr>
                <a:lstStyle/>
                <a:p>
                  <a:endParaRPr sz="2400"/>
                </a:p>
              </p:txBody>
            </p:sp>
            <p:sp>
              <p:nvSpPr>
                <p:cNvPr id="26" name="Google Shape;1340;p30">
                  <a:extLst>
                    <a:ext uri="{FF2B5EF4-FFF2-40B4-BE49-F238E27FC236}">
                      <a16:creationId xmlns:a16="http://schemas.microsoft.com/office/drawing/2014/main" id="{A9C22D54-548A-5CA1-C1F2-23421CAF9A8F}"/>
                    </a:ext>
                  </a:extLst>
                </p:cNvPr>
                <p:cNvSpPr/>
                <p:nvPr/>
              </p:nvSpPr>
              <p:spPr>
                <a:xfrm>
                  <a:off x="8519853" y="4447974"/>
                  <a:ext cx="144085" cy="150311"/>
                </a:xfrm>
                <a:custGeom>
                  <a:avLst/>
                  <a:gdLst/>
                  <a:ahLst/>
                  <a:cxnLst/>
                  <a:rect l="l" t="t" r="r" b="b"/>
                  <a:pathLst>
                    <a:path w="4721" h="4925" extrusionOk="0">
                      <a:moveTo>
                        <a:pt x="1" y="1"/>
                      </a:moveTo>
                      <a:lnTo>
                        <a:pt x="1184" y="4829"/>
                      </a:lnTo>
                      <a:lnTo>
                        <a:pt x="1579" y="4884"/>
                      </a:lnTo>
                      <a:lnTo>
                        <a:pt x="1946" y="4911"/>
                      </a:lnTo>
                      <a:lnTo>
                        <a:pt x="2300" y="4925"/>
                      </a:lnTo>
                      <a:lnTo>
                        <a:pt x="2640" y="4925"/>
                      </a:lnTo>
                      <a:lnTo>
                        <a:pt x="2953" y="4897"/>
                      </a:lnTo>
                      <a:lnTo>
                        <a:pt x="3238" y="4857"/>
                      </a:lnTo>
                      <a:lnTo>
                        <a:pt x="3510" y="4816"/>
                      </a:lnTo>
                      <a:lnTo>
                        <a:pt x="3755" y="4761"/>
                      </a:lnTo>
                      <a:lnTo>
                        <a:pt x="3973" y="4693"/>
                      </a:lnTo>
                      <a:lnTo>
                        <a:pt x="4163" y="4639"/>
                      </a:lnTo>
                      <a:lnTo>
                        <a:pt x="4463" y="4517"/>
                      </a:lnTo>
                      <a:lnTo>
                        <a:pt x="4653" y="4435"/>
                      </a:lnTo>
                      <a:lnTo>
                        <a:pt x="4721" y="4394"/>
                      </a:lnTo>
                      <a:lnTo>
                        <a:pt x="3524" y="286"/>
                      </a:lnTo>
                      <a:lnTo>
                        <a:pt x="1"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27" name="Google Shape;1341;p30">
                  <a:extLst>
                    <a:ext uri="{FF2B5EF4-FFF2-40B4-BE49-F238E27FC236}">
                      <a16:creationId xmlns:a16="http://schemas.microsoft.com/office/drawing/2014/main" id="{B4DA4651-FD68-0296-E708-66D396FD8D90}"/>
                    </a:ext>
                  </a:extLst>
                </p:cNvPr>
                <p:cNvSpPr/>
                <p:nvPr/>
              </p:nvSpPr>
              <p:spPr>
                <a:xfrm>
                  <a:off x="8482100" y="4431798"/>
                  <a:ext cx="201371" cy="82221"/>
                </a:xfrm>
                <a:custGeom>
                  <a:avLst/>
                  <a:gdLst/>
                  <a:ahLst/>
                  <a:cxnLst/>
                  <a:rect l="l" t="t" r="r" b="b"/>
                  <a:pathLst>
                    <a:path w="6598" h="2694" extrusionOk="0">
                      <a:moveTo>
                        <a:pt x="6298" y="0"/>
                      </a:moveTo>
                      <a:lnTo>
                        <a:pt x="109" y="367"/>
                      </a:lnTo>
                      <a:lnTo>
                        <a:pt x="41" y="735"/>
                      </a:lnTo>
                      <a:lnTo>
                        <a:pt x="14" y="1061"/>
                      </a:lnTo>
                      <a:lnTo>
                        <a:pt x="0" y="1224"/>
                      </a:lnTo>
                      <a:lnTo>
                        <a:pt x="14" y="1374"/>
                      </a:lnTo>
                      <a:lnTo>
                        <a:pt x="27" y="1524"/>
                      </a:lnTo>
                      <a:lnTo>
                        <a:pt x="54" y="1673"/>
                      </a:lnTo>
                      <a:lnTo>
                        <a:pt x="82" y="1823"/>
                      </a:lnTo>
                      <a:lnTo>
                        <a:pt x="136" y="1959"/>
                      </a:lnTo>
                      <a:lnTo>
                        <a:pt x="204" y="2081"/>
                      </a:lnTo>
                      <a:lnTo>
                        <a:pt x="272" y="2217"/>
                      </a:lnTo>
                      <a:lnTo>
                        <a:pt x="354" y="2340"/>
                      </a:lnTo>
                      <a:lnTo>
                        <a:pt x="463" y="2462"/>
                      </a:lnTo>
                      <a:lnTo>
                        <a:pt x="585" y="2571"/>
                      </a:lnTo>
                      <a:lnTo>
                        <a:pt x="707" y="2693"/>
                      </a:lnTo>
                      <a:lnTo>
                        <a:pt x="6502" y="2353"/>
                      </a:lnTo>
                      <a:lnTo>
                        <a:pt x="6556" y="2054"/>
                      </a:lnTo>
                      <a:lnTo>
                        <a:pt x="6584" y="1755"/>
                      </a:lnTo>
                      <a:lnTo>
                        <a:pt x="6597" y="1456"/>
                      </a:lnTo>
                      <a:lnTo>
                        <a:pt x="6584" y="1156"/>
                      </a:lnTo>
                      <a:lnTo>
                        <a:pt x="6543" y="857"/>
                      </a:lnTo>
                      <a:lnTo>
                        <a:pt x="6488" y="571"/>
                      </a:lnTo>
                      <a:lnTo>
                        <a:pt x="6407" y="286"/>
                      </a:lnTo>
                      <a:lnTo>
                        <a:pt x="6298" y="0"/>
                      </a:lnTo>
                      <a:close/>
                    </a:path>
                  </a:pathLst>
                </a:custGeom>
                <a:solidFill>
                  <a:srgbClr val="00B050"/>
                </a:solidFill>
                <a:ln>
                  <a:noFill/>
                </a:ln>
              </p:spPr>
              <p:txBody>
                <a:bodyPr spcFirstLastPara="1" wrap="square" lIns="121900" tIns="121900" rIns="121900" bIns="121900" anchor="ctr" anchorCtr="0">
                  <a:noAutofit/>
                </a:bodyPr>
                <a:lstStyle/>
                <a:p>
                  <a:endParaRPr sz="2400"/>
                </a:p>
              </p:txBody>
            </p:sp>
            <p:sp>
              <p:nvSpPr>
                <p:cNvPr id="28" name="Google Shape;1342;p30">
                  <a:extLst>
                    <a:ext uri="{FF2B5EF4-FFF2-40B4-BE49-F238E27FC236}">
                      <a16:creationId xmlns:a16="http://schemas.microsoft.com/office/drawing/2014/main" id="{2650C410-A385-DC5B-B4F3-2834E47F3369}"/>
                    </a:ext>
                  </a:extLst>
                </p:cNvPr>
                <p:cNvSpPr/>
                <p:nvPr/>
              </p:nvSpPr>
              <p:spPr>
                <a:xfrm>
                  <a:off x="8262474" y="4528945"/>
                  <a:ext cx="424320" cy="203019"/>
                </a:xfrm>
                <a:custGeom>
                  <a:avLst/>
                  <a:gdLst/>
                  <a:ahLst/>
                  <a:cxnLst/>
                  <a:rect l="l" t="t" r="r" b="b"/>
                  <a:pathLst>
                    <a:path w="13903" h="6652" extrusionOk="0">
                      <a:moveTo>
                        <a:pt x="8638" y="0"/>
                      </a:moveTo>
                      <a:lnTo>
                        <a:pt x="8529" y="27"/>
                      </a:lnTo>
                      <a:lnTo>
                        <a:pt x="8352" y="109"/>
                      </a:lnTo>
                      <a:lnTo>
                        <a:pt x="8148" y="218"/>
                      </a:lnTo>
                      <a:lnTo>
                        <a:pt x="7890" y="367"/>
                      </a:lnTo>
                      <a:lnTo>
                        <a:pt x="7278" y="762"/>
                      </a:lnTo>
                      <a:lnTo>
                        <a:pt x="6543" y="1238"/>
                      </a:lnTo>
                      <a:lnTo>
                        <a:pt x="6013" y="1578"/>
                      </a:lnTo>
                      <a:lnTo>
                        <a:pt x="5645" y="1823"/>
                      </a:lnTo>
                      <a:lnTo>
                        <a:pt x="5020" y="2231"/>
                      </a:lnTo>
                      <a:lnTo>
                        <a:pt x="4775" y="2380"/>
                      </a:lnTo>
                      <a:lnTo>
                        <a:pt x="4203" y="2748"/>
                      </a:lnTo>
                      <a:lnTo>
                        <a:pt x="3360" y="3265"/>
                      </a:lnTo>
                      <a:lnTo>
                        <a:pt x="2952" y="3496"/>
                      </a:lnTo>
                      <a:lnTo>
                        <a:pt x="2571" y="3700"/>
                      </a:lnTo>
                      <a:lnTo>
                        <a:pt x="2204" y="3877"/>
                      </a:lnTo>
                      <a:lnTo>
                        <a:pt x="1877" y="4013"/>
                      </a:lnTo>
                      <a:lnTo>
                        <a:pt x="1578" y="4122"/>
                      </a:lnTo>
                      <a:lnTo>
                        <a:pt x="1442" y="4162"/>
                      </a:lnTo>
                      <a:lnTo>
                        <a:pt x="1320" y="4190"/>
                      </a:lnTo>
                      <a:lnTo>
                        <a:pt x="1020" y="4258"/>
                      </a:lnTo>
                      <a:lnTo>
                        <a:pt x="776" y="4339"/>
                      </a:lnTo>
                      <a:lnTo>
                        <a:pt x="667" y="4394"/>
                      </a:lnTo>
                      <a:lnTo>
                        <a:pt x="572" y="4448"/>
                      </a:lnTo>
                      <a:lnTo>
                        <a:pt x="476" y="4502"/>
                      </a:lnTo>
                      <a:lnTo>
                        <a:pt x="395" y="4570"/>
                      </a:lnTo>
                      <a:lnTo>
                        <a:pt x="327" y="4638"/>
                      </a:lnTo>
                      <a:lnTo>
                        <a:pt x="259" y="4707"/>
                      </a:lnTo>
                      <a:lnTo>
                        <a:pt x="150" y="4843"/>
                      </a:lnTo>
                      <a:lnTo>
                        <a:pt x="82" y="4992"/>
                      </a:lnTo>
                      <a:lnTo>
                        <a:pt x="27" y="5155"/>
                      </a:lnTo>
                      <a:lnTo>
                        <a:pt x="0" y="5319"/>
                      </a:lnTo>
                      <a:lnTo>
                        <a:pt x="0" y="5482"/>
                      </a:lnTo>
                      <a:lnTo>
                        <a:pt x="14" y="5645"/>
                      </a:lnTo>
                      <a:lnTo>
                        <a:pt x="41" y="5808"/>
                      </a:lnTo>
                      <a:lnTo>
                        <a:pt x="82" y="5958"/>
                      </a:lnTo>
                      <a:lnTo>
                        <a:pt x="123" y="6108"/>
                      </a:lnTo>
                      <a:lnTo>
                        <a:pt x="245" y="6380"/>
                      </a:lnTo>
                      <a:lnTo>
                        <a:pt x="259" y="6407"/>
                      </a:lnTo>
                      <a:lnTo>
                        <a:pt x="299" y="6434"/>
                      </a:lnTo>
                      <a:lnTo>
                        <a:pt x="436" y="6488"/>
                      </a:lnTo>
                      <a:lnTo>
                        <a:pt x="640" y="6529"/>
                      </a:lnTo>
                      <a:lnTo>
                        <a:pt x="898" y="6556"/>
                      </a:lnTo>
                      <a:lnTo>
                        <a:pt x="1224" y="6584"/>
                      </a:lnTo>
                      <a:lnTo>
                        <a:pt x="1592" y="6611"/>
                      </a:lnTo>
                      <a:lnTo>
                        <a:pt x="2476" y="6638"/>
                      </a:lnTo>
                      <a:lnTo>
                        <a:pt x="3496" y="6652"/>
                      </a:lnTo>
                      <a:lnTo>
                        <a:pt x="4639" y="6638"/>
                      </a:lnTo>
                      <a:lnTo>
                        <a:pt x="5849" y="6624"/>
                      </a:lnTo>
                      <a:lnTo>
                        <a:pt x="7087" y="6597"/>
                      </a:lnTo>
                      <a:lnTo>
                        <a:pt x="9536" y="6516"/>
                      </a:lnTo>
                      <a:lnTo>
                        <a:pt x="11644" y="6434"/>
                      </a:lnTo>
                      <a:lnTo>
                        <a:pt x="13712" y="6325"/>
                      </a:lnTo>
                      <a:lnTo>
                        <a:pt x="13766" y="5699"/>
                      </a:lnTo>
                      <a:lnTo>
                        <a:pt x="13820" y="5033"/>
                      </a:lnTo>
                      <a:lnTo>
                        <a:pt x="13875" y="4230"/>
                      </a:lnTo>
                      <a:lnTo>
                        <a:pt x="13902" y="3360"/>
                      </a:lnTo>
                      <a:lnTo>
                        <a:pt x="13902" y="2938"/>
                      </a:lnTo>
                      <a:lnTo>
                        <a:pt x="13888" y="2517"/>
                      </a:lnTo>
                      <a:lnTo>
                        <a:pt x="13875" y="2136"/>
                      </a:lnTo>
                      <a:lnTo>
                        <a:pt x="13834" y="1782"/>
                      </a:lnTo>
                      <a:lnTo>
                        <a:pt x="13793" y="1469"/>
                      </a:lnTo>
                      <a:lnTo>
                        <a:pt x="13752" y="1333"/>
                      </a:lnTo>
                      <a:lnTo>
                        <a:pt x="13725" y="1211"/>
                      </a:lnTo>
                      <a:lnTo>
                        <a:pt x="13671" y="1102"/>
                      </a:lnTo>
                      <a:lnTo>
                        <a:pt x="13630" y="1020"/>
                      </a:lnTo>
                      <a:lnTo>
                        <a:pt x="13562" y="939"/>
                      </a:lnTo>
                      <a:lnTo>
                        <a:pt x="13494" y="871"/>
                      </a:lnTo>
                      <a:lnTo>
                        <a:pt x="13426" y="816"/>
                      </a:lnTo>
                      <a:lnTo>
                        <a:pt x="13344" y="775"/>
                      </a:lnTo>
                      <a:lnTo>
                        <a:pt x="13249" y="748"/>
                      </a:lnTo>
                      <a:lnTo>
                        <a:pt x="13154" y="721"/>
                      </a:lnTo>
                      <a:lnTo>
                        <a:pt x="13059" y="707"/>
                      </a:lnTo>
                      <a:lnTo>
                        <a:pt x="12950" y="707"/>
                      </a:lnTo>
                      <a:lnTo>
                        <a:pt x="12732" y="721"/>
                      </a:lnTo>
                      <a:lnTo>
                        <a:pt x="12487" y="748"/>
                      </a:lnTo>
                      <a:lnTo>
                        <a:pt x="12229" y="803"/>
                      </a:lnTo>
                      <a:lnTo>
                        <a:pt x="11698" y="925"/>
                      </a:lnTo>
                      <a:lnTo>
                        <a:pt x="11413" y="993"/>
                      </a:lnTo>
                      <a:lnTo>
                        <a:pt x="11141" y="1047"/>
                      </a:lnTo>
                      <a:lnTo>
                        <a:pt x="10855" y="1088"/>
                      </a:lnTo>
                      <a:lnTo>
                        <a:pt x="10583" y="1102"/>
                      </a:lnTo>
                      <a:lnTo>
                        <a:pt x="10325" y="1102"/>
                      </a:lnTo>
                      <a:lnTo>
                        <a:pt x="10189" y="1088"/>
                      </a:lnTo>
                      <a:lnTo>
                        <a:pt x="10066" y="1061"/>
                      </a:lnTo>
                      <a:lnTo>
                        <a:pt x="9930" y="884"/>
                      </a:lnTo>
                      <a:lnTo>
                        <a:pt x="9781" y="721"/>
                      </a:lnTo>
                      <a:lnTo>
                        <a:pt x="9590" y="517"/>
                      </a:lnTo>
                      <a:lnTo>
                        <a:pt x="9372" y="326"/>
                      </a:lnTo>
                      <a:lnTo>
                        <a:pt x="9250" y="231"/>
                      </a:lnTo>
                      <a:lnTo>
                        <a:pt x="9128" y="150"/>
                      </a:lnTo>
                      <a:lnTo>
                        <a:pt x="9005" y="82"/>
                      </a:lnTo>
                      <a:lnTo>
                        <a:pt x="8883" y="41"/>
                      </a:lnTo>
                      <a:lnTo>
                        <a:pt x="8760" y="14"/>
                      </a:lnTo>
                      <a:lnTo>
                        <a:pt x="8638"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9" name="Google Shape;1343;p30">
                  <a:extLst>
                    <a:ext uri="{FF2B5EF4-FFF2-40B4-BE49-F238E27FC236}">
                      <a16:creationId xmlns:a16="http://schemas.microsoft.com/office/drawing/2014/main" id="{CF526C53-6B1F-A39D-15CE-F8BEC8AC731A}"/>
                    </a:ext>
                  </a:extLst>
                </p:cNvPr>
                <p:cNvSpPr/>
                <p:nvPr/>
              </p:nvSpPr>
              <p:spPr>
                <a:xfrm>
                  <a:off x="8415657" y="4584554"/>
                  <a:ext cx="66442" cy="54417"/>
                </a:xfrm>
                <a:custGeom>
                  <a:avLst/>
                  <a:gdLst/>
                  <a:ahLst/>
                  <a:cxnLst/>
                  <a:rect l="l" t="t" r="r" b="b"/>
                  <a:pathLst>
                    <a:path w="2177" h="1783" extrusionOk="0">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344;p30">
                  <a:extLst>
                    <a:ext uri="{FF2B5EF4-FFF2-40B4-BE49-F238E27FC236}">
                      <a16:creationId xmlns:a16="http://schemas.microsoft.com/office/drawing/2014/main" id="{5C2BE934-A331-E2DC-242F-B68C780AD873}"/>
                    </a:ext>
                  </a:extLst>
                </p:cNvPr>
                <p:cNvSpPr/>
                <p:nvPr/>
              </p:nvSpPr>
              <p:spPr>
                <a:xfrm>
                  <a:off x="8445963" y="4566699"/>
                  <a:ext cx="58141" cy="52342"/>
                </a:xfrm>
                <a:custGeom>
                  <a:avLst/>
                  <a:gdLst/>
                  <a:ahLst/>
                  <a:cxnLst/>
                  <a:rect l="l" t="t" r="r" b="b"/>
                  <a:pathLst>
                    <a:path w="1905" h="1715" extrusionOk="0">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345;p30">
                  <a:extLst>
                    <a:ext uri="{FF2B5EF4-FFF2-40B4-BE49-F238E27FC236}">
                      <a16:creationId xmlns:a16="http://schemas.microsoft.com/office/drawing/2014/main" id="{6DA02AFE-D866-404D-5810-63A0949E8CE3}"/>
                    </a:ext>
                  </a:extLst>
                </p:cNvPr>
                <p:cNvSpPr/>
                <p:nvPr/>
              </p:nvSpPr>
              <p:spPr>
                <a:xfrm>
                  <a:off x="8390752" y="4601584"/>
                  <a:ext cx="61895" cy="53593"/>
                </a:xfrm>
                <a:custGeom>
                  <a:avLst/>
                  <a:gdLst/>
                  <a:ahLst/>
                  <a:cxnLst/>
                  <a:rect l="l" t="t" r="r" b="b"/>
                  <a:pathLst>
                    <a:path w="2028" h="1756" extrusionOk="0">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346;p30">
                  <a:extLst>
                    <a:ext uri="{FF2B5EF4-FFF2-40B4-BE49-F238E27FC236}">
                      <a16:creationId xmlns:a16="http://schemas.microsoft.com/office/drawing/2014/main" id="{91BC80F6-0D7B-70E0-CF4A-95A80544AF85}"/>
                    </a:ext>
                  </a:extLst>
                </p:cNvPr>
                <p:cNvSpPr/>
                <p:nvPr/>
              </p:nvSpPr>
              <p:spPr>
                <a:xfrm>
                  <a:off x="7909169" y="1477529"/>
                  <a:ext cx="135783" cy="161512"/>
                </a:xfrm>
                <a:custGeom>
                  <a:avLst/>
                  <a:gdLst/>
                  <a:ahLst/>
                  <a:cxnLst/>
                  <a:rect l="l" t="t" r="r" b="b"/>
                  <a:pathLst>
                    <a:path w="4449" h="5292" extrusionOk="0">
                      <a:moveTo>
                        <a:pt x="218" y="0"/>
                      </a:moveTo>
                      <a:lnTo>
                        <a:pt x="109" y="14"/>
                      </a:lnTo>
                      <a:lnTo>
                        <a:pt x="0" y="28"/>
                      </a:lnTo>
                      <a:lnTo>
                        <a:pt x="68" y="164"/>
                      </a:lnTo>
                      <a:lnTo>
                        <a:pt x="218" y="517"/>
                      </a:lnTo>
                      <a:lnTo>
                        <a:pt x="313" y="762"/>
                      </a:lnTo>
                      <a:lnTo>
                        <a:pt x="422" y="1061"/>
                      </a:lnTo>
                      <a:lnTo>
                        <a:pt x="531" y="1388"/>
                      </a:lnTo>
                      <a:lnTo>
                        <a:pt x="640" y="1755"/>
                      </a:lnTo>
                      <a:lnTo>
                        <a:pt x="721" y="2150"/>
                      </a:lnTo>
                      <a:lnTo>
                        <a:pt x="803" y="2558"/>
                      </a:lnTo>
                      <a:lnTo>
                        <a:pt x="857" y="2979"/>
                      </a:lnTo>
                      <a:lnTo>
                        <a:pt x="885" y="3415"/>
                      </a:lnTo>
                      <a:lnTo>
                        <a:pt x="885" y="3646"/>
                      </a:lnTo>
                      <a:lnTo>
                        <a:pt x="885" y="3864"/>
                      </a:lnTo>
                      <a:lnTo>
                        <a:pt x="857" y="4081"/>
                      </a:lnTo>
                      <a:lnTo>
                        <a:pt x="844" y="4312"/>
                      </a:lnTo>
                      <a:lnTo>
                        <a:pt x="803" y="4530"/>
                      </a:lnTo>
                      <a:lnTo>
                        <a:pt x="749" y="4748"/>
                      </a:lnTo>
                      <a:lnTo>
                        <a:pt x="694" y="4965"/>
                      </a:lnTo>
                      <a:lnTo>
                        <a:pt x="613" y="5183"/>
                      </a:lnTo>
                      <a:lnTo>
                        <a:pt x="1089" y="5224"/>
                      </a:lnTo>
                      <a:lnTo>
                        <a:pt x="1578" y="5265"/>
                      </a:lnTo>
                      <a:lnTo>
                        <a:pt x="2054" y="5278"/>
                      </a:lnTo>
                      <a:lnTo>
                        <a:pt x="2530" y="5292"/>
                      </a:lnTo>
                      <a:lnTo>
                        <a:pt x="3020" y="5292"/>
                      </a:lnTo>
                      <a:lnTo>
                        <a:pt x="3496" y="5265"/>
                      </a:lnTo>
                      <a:lnTo>
                        <a:pt x="3972" y="5237"/>
                      </a:lnTo>
                      <a:lnTo>
                        <a:pt x="4448" y="5183"/>
                      </a:lnTo>
                      <a:lnTo>
                        <a:pt x="4394" y="4761"/>
                      </a:lnTo>
                      <a:lnTo>
                        <a:pt x="4326" y="4449"/>
                      </a:lnTo>
                      <a:lnTo>
                        <a:pt x="4258" y="4136"/>
                      </a:lnTo>
                      <a:lnTo>
                        <a:pt x="4163" y="3850"/>
                      </a:lnTo>
                      <a:lnTo>
                        <a:pt x="4068" y="3564"/>
                      </a:lnTo>
                      <a:lnTo>
                        <a:pt x="3972" y="3292"/>
                      </a:lnTo>
                      <a:lnTo>
                        <a:pt x="3850" y="3034"/>
                      </a:lnTo>
                      <a:lnTo>
                        <a:pt x="3728" y="2789"/>
                      </a:lnTo>
                      <a:lnTo>
                        <a:pt x="3592" y="2544"/>
                      </a:lnTo>
                      <a:lnTo>
                        <a:pt x="3455" y="2313"/>
                      </a:lnTo>
                      <a:lnTo>
                        <a:pt x="3319" y="2095"/>
                      </a:lnTo>
                      <a:lnTo>
                        <a:pt x="3170" y="1891"/>
                      </a:lnTo>
                      <a:lnTo>
                        <a:pt x="3020" y="1687"/>
                      </a:lnTo>
                      <a:lnTo>
                        <a:pt x="2857" y="1510"/>
                      </a:lnTo>
                      <a:lnTo>
                        <a:pt x="2694" y="1334"/>
                      </a:lnTo>
                      <a:lnTo>
                        <a:pt x="2530" y="1157"/>
                      </a:lnTo>
                      <a:lnTo>
                        <a:pt x="2367" y="1007"/>
                      </a:lnTo>
                      <a:lnTo>
                        <a:pt x="2190" y="857"/>
                      </a:lnTo>
                      <a:lnTo>
                        <a:pt x="2027" y="735"/>
                      </a:lnTo>
                      <a:lnTo>
                        <a:pt x="1864" y="613"/>
                      </a:lnTo>
                      <a:lnTo>
                        <a:pt x="1687" y="504"/>
                      </a:lnTo>
                      <a:lnTo>
                        <a:pt x="1524" y="395"/>
                      </a:lnTo>
                      <a:lnTo>
                        <a:pt x="1361" y="313"/>
                      </a:lnTo>
                      <a:lnTo>
                        <a:pt x="1197" y="232"/>
                      </a:lnTo>
                      <a:lnTo>
                        <a:pt x="1048" y="164"/>
                      </a:lnTo>
                      <a:lnTo>
                        <a:pt x="898" y="109"/>
                      </a:lnTo>
                      <a:lnTo>
                        <a:pt x="749" y="68"/>
                      </a:lnTo>
                      <a:lnTo>
                        <a:pt x="599" y="28"/>
                      </a:lnTo>
                      <a:lnTo>
                        <a:pt x="463"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33" name="Google Shape;1347;p30">
                  <a:extLst>
                    <a:ext uri="{FF2B5EF4-FFF2-40B4-BE49-F238E27FC236}">
                      <a16:creationId xmlns:a16="http://schemas.microsoft.com/office/drawing/2014/main" id="{EEEBDFD5-AD13-82A0-E9D3-1BE80BF6EA20}"/>
                    </a:ext>
                  </a:extLst>
                </p:cNvPr>
                <p:cNvSpPr/>
                <p:nvPr/>
              </p:nvSpPr>
              <p:spPr>
                <a:xfrm>
                  <a:off x="7883440" y="1599581"/>
                  <a:ext cx="635213" cy="1326033"/>
                </a:xfrm>
                <a:custGeom>
                  <a:avLst/>
                  <a:gdLst/>
                  <a:ahLst/>
                  <a:cxnLst/>
                  <a:rect l="l" t="t" r="r" b="b"/>
                  <a:pathLst>
                    <a:path w="20813" h="43448" extrusionOk="0">
                      <a:moveTo>
                        <a:pt x="8502" y="1"/>
                      </a:moveTo>
                      <a:lnTo>
                        <a:pt x="8189" y="14"/>
                      </a:lnTo>
                      <a:lnTo>
                        <a:pt x="7862" y="28"/>
                      </a:lnTo>
                      <a:lnTo>
                        <a:pt x="7536" y="55"/>
                      </a:lnTo>
                      <a:lnTo>
                        <a:pt x="7223" y="109"/>
                      </a:lnTo>
                      <a:lnTo>
                        <a:pt x="6992" y="150"/>
                      </a:lnTo>
                      <a:lnTo>
                        <a:pt x="6774" y="218"/>
                      </a:lnTo>
                      <a:lnTo>
                        <a:pt x="6557" y="286"/>
                      </a:lnTo>
                      <a:lnTo>
                        <a:pt x="6325" y="381"/>
                      </a:lnTo>
                      <a:lnTo>
                        <a:pt x="6108" y="490"/>
                      </a:lnTo>
                      <a:lnTo>
                        <a:pt x="5876" y="613"/>
                      </a:lnTo>
                      <a:lnTo>
                        <a:pt x="5659" y="749"/>
                      </a:lnTo>
                      <a:lnTo>
                        <a:pt x="5427" y="898"/>
                      </a:lnTo>
                      <a:lnTo>
                        <a:pt x="5210" y="1062"/>
                      </a:lnTo>
                      <a:lnTo>
                        <a:pt x="4992" y="1225"/>
                      </a:lnTo>
                      <a:lnTo>
                        <a:pt x="4557" y="1579"/>
                      </a:lnTo>
                      <a:lnTo>
                        <a:pt x="4149" y="1959"/>
                      </a:lnTo>
                      <a:lnTo>
                        <a:pt x="3754" y="2367"/>
                      </a:lnTo>
                      <a:lnTo>
                        <a:pt x="3387" y="2789"/>
                      </a:lnTo>
                      <a:lnTo>
                        <a:pt x="3033" y="3197"/>
                      </a:lnTo>
                      <a:lnTo>
                        <a:pt x="2721" y="3619"/>
                      </a:lnTo>
                      <a:lnTo>
                        <a:pt x="2435" y="4027"/>
                      </a:lnTo>
                      <a:lnTo>
                        <a:pt x="2190" y="4408"/>
                      </a:lnTo>
                      <a:lnTo>
                        <a:pt x="1986" y="4762"/>
                      </a:lnTo>
                      <a:lnTo>
                        <a:pt x="1836" y="5074"/>
                      </a:lnTo>
                      <a:lnTo>
                        <a:pt x="1728" y="5360"/>
                      </a:lnTo>
                      <a:lnTo>
                        <a:pt x="1632" y="5700"/>
                      </a:lnTo>
                      <a:lnTo>
                        <a:pt x="1537" y="6054"/>
                      </a:lnTo>
                      <a:lnTo>
                        <a:pt x="1456" y="6421"/>
                      </a:lnTo>
                      <a:lnTo>
                        <a:pt x="1388" y="6843"/>
                      </a:lnTo>
                      <a:lnTo>
                        <a:pt x="1333" y="7319"/>
                      </a:lnTo>
                      <a:lnTo>
                        <a:pt x="1292" y="7876"/>
                      </a:lnTo>
                      <a:lnTo>
                        <a:pt x="1251" y="8543"/>
                      </a:lnTo>
                      <a:lnTo>
                        <a:pt x="1238" y="9332"/>
                      </a:lnTo>
                      <a:lnTo>
                        <a:pt x="1211" y="10447"/>
                      </a:lnTo>
                      <a:lnTo>
                        <a:pt x="1197" y="11522"/>
                      </a:lnTo>
                      <a:lnTo>
                        <a:pt x="1197" y="12597"/>
                      </a:lnTo>
                      <a:lnTo>
                        <a:pt x="1224" y="13671"/>
                      </a:lnTo>
                      <a:lnTo>
                        <a:pt x="1265" y="14746"/>
                      </a:lnTo>
                      <a:lnTo>
                        <a:pt x="1333" y="15820"/>
                      </a:lnTo>
                      <a:lnTo>
                        <a:pt x="1388" y="16378"/>
                      </a:lnTo>
                      <a:lnTo>
                        <a:pt x="1442" y="16936"/>
                      </a:lnTo>
                      <a:lnTo>
                        <a:pt x="1510" y="17507"/>
                      </a:lnTo>
                      <a:lnTo>
                        <a:pt x="1592" y="18078"/>
                      </a:lnTo>
                      <a:lnTo>
                        <a:pt x="1632" y="18364"/>
                      </a:lnTo>
                      <a:lnTo>
                        <a:pt x="1673" y="18663"/>
                      </a:lnTo>
                      <a:lnTo>
                        <a:pt x="1700" y="18963"/>
                      </a:lnTo>
                      <a:lnTo>
                        <a:pt x="1755" y="19629"/>
                      </a:lnTo>
                      <a:lnTo>
                        <a:pt x="1782" y="20364"/>
                      </a:lnTo>
                      <a:lnTo>
                        <a:pt x="1782" y="21139"/>
                      </a:lnTo>
                      <a:lnTo>
                        <a:pt x="1755" y="21982"/>
                      </a:lnTo>
                      <a:lnTo>
                        <a:pt x="1714" y="22853"/>
                      </a:lnTo>
                      <a:lnTo>
                        <a:pt x="1660" y="23778"/>
                      </a:lnTo>
                      <a:lnTo>
                        <a:pt x="1578" y="24716"/>
                      </a:lnTo>
                      <a:lnTo>
                        <a:pt x="1564" y="25016"/>
                      </a:lnTo>
                      <a:lnTo>
                        <a:pt x="1551" y="25165"/>
                      </a:lnTo>
                      <a:lnTo>
                        <a:pt x="1524" y="25465"/>
                      </a:lnTo>
                      <a:lnTo>
                        <a:pt x="1415" y="26621"/>
                      </a:lnTo>
                      <a:lnTo>
                        <a:pt x="1292" y="27818"/>
                      </a:lnTo>
                      <a:lnTo>
                        <a:pt x="1251" y="28199"/>
                      </a:lnTo>
                      <a:lnTo>
                        <a:pt x="1238" y="28294"/>
                      </a:lnTo>
                      <a:lnTo>
                        <a:pt x="1129" y="29232"/>
                      </a:lnTo>
                      <a:lnTo>
                        <a:pt x="1034" y="30049"/>
                      </a:lnTo>
                      <a:lnTo>
                        <a:pt x="979" y="30484"/>
                      </a:lnTo>
                      <a:lnTo>
                        <a:pt x="979" y="30606"/>
                      </a:lnTo>
                      <a:lnTo>
                        <a:pt x="857" y="31640"/>
                      </a:lnTo>
                      <a:lnTo>
                        <a:pt x="694" y="32987"/>
                      </a:lnTo>
                      <a:lnTo>
                        <a:pt x="571" y="34021"/>
                      </a:lnTo>
                      <a:lnTo>
                        <a:pt x="408" y="35462"/>
                      </a:lnTo>
                      <a:lnTo>
                        <a:pt x="259" y="36809"/>
                      </a:lnTo>
                      <a:lnTo>
                        <a:pt x="136" y="38074"/>
                      </a:lnTo>
                      <a:lnTo>
                        <a:pt x="54" y="39217"/>
                      </a:lnTo>
                      <a:lnTo>
                        <a:pt x="27" y="39734"/>
                      </a:lnTo>
                      <a:lnTo>
                        <a:pt x="14" y="40223"/>
                      </a:lnTo>
                      <a:lnTo>
                        <a:pt x="0" y="40672"/>
                      </a:lnTo>
                      <a:lnTo>
                        <a:pt x="14" y="41067"/>
                      </a:lnTo>
                      <a:lnTo>
                        <a:pt x="27" y="41434"/>
                      </a:lnTo>
                      <a:lnTo>
                        <a:pt x="68" y="41747"/>
                      </a:lnTo>
                      <a:lnTo>
                        <a:pt x="109" y="42005"/>
                      </a:lnTo>
                      <a:lnTo>
                        <a:pt x="177" y="42223"/>
                      </a:lnTo>
                      <a:lnTo>
                        <a:pt x="231" y="42345"/>
                      </a:lnTo>
                      <a:lnTo>
                        <a:pt x="299" y="42454"/>
                      </a:lnTo>
                      <a:lnTo>
                        <a:pt x="367" y="42563"/>
                      </a:lnTo>
                      <a:lnTo>
                        <a:pt x="463" y="42672"/>
                      </a:lnTo>
                      <a:lnTo>
                        <a:pt x="558" y="42767"/>
                      </a:lnTo>
                      <a:lnTo>
                        <a:pt x="680" y="42862"/>
                      </a:lnTo>
                      <a:lnTo>
                        <a:pt x="803" y="42944"/>
                      </a:lnTo>
                      <a:lnTo>
                        <a:pt x="925" y="43025"/>
                      </a:lnTo>
                      <a:lnTo>
                        <a:pt x="1075" y="43107"/>
                      </a:lnTo>
                      <a:lnTo>
                        <a:pt x="1238" y="43175"/>
                      </a:lnTo>
                      <a:lnTo>
                        <a:pt x="1401" y="43229"/>
                      </a:lnTo>
                      <a:lnTo>
                        <a:pt x="1578" y="43284"/>
                      </a:lnTo>
                      <a:lnTo>
                        <a:pt x="1768" y="43325"/>
                      </a:lnTo>
                      <a:lnTo>
                        <a:pt x="1972" y="43365"/>
                      </a:lnTo>
                      <a:lnTo>
                        <a:pt x="2190" y="43393"/>
                      </a:lnTo>
                      <a:lnTo>
                        <a:pt x="2408" y="43420"/>
                      </a:lnTo>
                      <a:lnTo>
                        <a:pt x="2639" y="43433"/>
                      </a:lnTo>
                      <a:lnTo>
                        <a:pt x="2884" y="43447"/>
                      </a:lnTo>
                      <a:lnTo>
                        <a:pt x="3142" y="43447"/>
                      </a:lnTo>
                      <a:lnTo>
                        <a:pt x="3414" y="43433"/>
                      </a:lnTo>
                      <a:lnTo>
                        <a:pt x="3972" y="43393"/>
                      </a:lnTo>
                      <a:lnTo>
                        <a:pt x="4584" y="43311"/>
                      </a:lnTo>
                      <a:lnTo>
                        <a:pt x="5223" y="43189"/>
                      </a:lnTo>
                      <a:lnTo>
                        <a:pt x="5917" y="43039"/>
                      </a:lnTo>
                      <a:lnTo>
                        <a:pt x="6652" y="42849"/>
                      </a:lnTo>
                      <a:lnTo>
                        <a:pt x="7413" y="42604"/>
                      </a:lnTo>
                      <a:lnTo>
                        <a:pt x="7822" y="42481"/>
                      </a:lnTo>
                      <a:lnTo>
                        <a:pt x="8243" y="42372"/>
                      </a:lnTo>
                      <a:lnTo>
                        <a:pt x="8665" y="42277"/>
                      </a:lnTo>
                      <a:lnTo>
                        <a:pt x="9114" y="42182"/>
                      </a:lnTo>
                      <a:lnTo>
                        <a:pt x="9563" y="42100"/>
                      </a:lnTo>
                      <a:lnTo>
                        <a:pt x="10012" y="42019"/>
                      </a:lnTo>
                      <a:lnTo>
                        <a:pt x="10950" y="41883"/>
                      </a:lnTo>
                      <a:lnTo>
                        <a:pt x="11902" y="41774"/>
                      </a:lnTo>
                      <a:lnTo>
                        <a:pt x="12855" y="41665"/>
                      </a:lnTo>
                      <a:lnTo>
                        <a:pt x="14718" y="41488"/>
                      </a:lnTo>
                      <a:lnTo>
                        <a:pt x="15616" y="41407"/>
                      </a:lnTo>
                      <a:lnTo>
                        <a:pt x="16459" y="41298"/>
                      </a:lnTo>
                      <a:lnTo>
                        <a:pt x="17248" y="41175"/>
                      </a:lnTo>
                      <a:lnTo>
                        <a:pt x="17629" y="41107"/>
                      </a:lnTo>
                      <a:lnTo>
                        <a:pt x="17969" y="41039"/>
                      </a:lnTo>
                      <a:lnTo>
                        <a:pt x="18309" y="40958"/>
                      </a:lnTo>
                      <a:lnTo>
                        <a:pt x="18622" y="40863"/>
                      </a:lnTo>
                      <a:lnTo>
                        <a:pt x="18908" y="40767"/>
                      </a:lnTo>
                      <a:lnTo>
                        <a:pt x="19166" y="40659"/>
                      </a:lnTo>
                      <a:lnTo>
                        <a:pt x="19411" y="40550"/>
                      </a:lnTo>
                      <a:lnTo>
                        <a:pt x="19615" y="40414"/>
                      </a:lnTo>
                      <a:lnTo>
                        <a:pt x="19805" y="40278"/>
                      </a:lnTo>
                      <a:lnTo>
                        <a:pt x="19955" y="40114"/>
                      </a:lnTo>
                      <a:lnTo>
                        <a:pt x="20037" y="40019"/>
                      </a:lnTo>
                      <a:lnTo>
                        <a:pt x="20105" y="39910"/>
                      </a:lnTo>
                      <a:lnTo>
                        <a:pt x="20254" y="39652"/>
                      </a:lnTo>
                      <a:lnTo>
                        <a:pt x="20390" y="39366"/>
                      </a:lnTo>
                      <a:lnTo>
                        <a:pt x="20499" y="39026"/>
                      </a:lnTo>
                      <a:lnTo>
                        <a:pt x="20608" y="38645"/>
                      </a:lnTo>
                      <a:lnTo>
                        <a:pt x="20690" y="38224"/>
                      </a:lnTo>
                      <a:lnTo>
                        <a:pt x="20744" y="37761"/>
                      </a:lnTo>
                      <a:lnTo>
                        <a:pt x="20785" y="37272"/>
                      </a:lnTo>
                      <a:lnTo>
                        <a:pt x="20812" y="36727"/>
                      </a:lnTo>
                      <a:lnTo>
                        <a:pt x="20798" y="36143"/>
                      </a:lnTo>
                      <a:lnTo>
                        <a:pt x="20771" y="35530"/>
                      </a:lnTo>
                      <a:lnTo>
                        <a:pt x="20717" y="34877"/>
                      </a:lnTo>
                      <a:lnTo>
                        <a:pt x="20622" y="34184"/>
                      </a:lnTo>
                      <a:lnTo>
                        <a:pt x="20499" y="33449"/>
                      </a:lnTo>
                      <a:lnTo>
                        <a:pt x="20350" y="32674"/>
                      </a:lnTo>
                      <a:lnTo>
                        <a:pt x="20173" y="31871"/>
                      </a:lnTo>
                      <a:lnTo>
                        <a:pt x="19914" y="30865"/>
                      </a:lnTo>
                      <a:lnTo>
                        <a:pt x="19588" y="29545"/>
                      </a:lnTo>
                      <a:lnTo>
                        <a:pt x="19343" y="28539"/>
                      </a:lnTo>
                      <a:lnTo>
                        <a:pt x="19030" y="27206"/>
                      </a:lnTo>
                      <a:lnTo>
                        <a:pt x="18880" y="26539"/>
                      </a:lnTo>
                      <a:lnTo>
                        <a:pt x="18799" y="26185"/>
                      </a:lnTo>
                      <a:lnTo>
                        <a:pt x="18704" y="25723"/>
                      </a:lnTo>
                      <a:lnTo>
                        <a:pt x="18568" y="25070"/>
                      </a:lnTo>
                      <a:lnTo>
                        <a:pt x="18445" y="24431"/>
                      </a:lnTo>
                      <a:lnTo>
                        <a:pt x="18336" y="23819"/>
                      </a:lnTo>
                      <a:lnTo>
                        <a:pt x="18241" y="23234"/>
                      </a:lnTo>
                      <a:lnTo>
                        <a:pt x="18146" y="22472"/>
                      </a:lnTo>
                      <a:lnTo>
                        <a:pt x="18078" y="21697"/>
                      </a:lnTo>
                      <a:lnTo>
                        <a:pt x="18051" y="20921"/>
                      </a:lnTo>
                      <a:lnTo>
                        <a:pt x="18037" y="20146"/>
                      </a:lnTo>
                      <a:lnTo>
                        <a:pt x="18037" y="19357"/>
                      </a:lnTo>
                      <a:lnTo>
                        <a:pt x="18051" y="18582"/>
                      </a:lnTo>
                      <a:lnTo>
                        <a:pt x="18092" y="17793"/>
                      </a:lnTo>
                      <a:lnTo>
                        <a:pt x="18132" y="17017"/>
                      </a:lnTo>
                      <a:lnTo>
                        <a:pt x="18132" y="17004"/>
                      </a:lnTo>
                      <a:lnTo>
                        <a:pt x="18268" y="15072"/>
                      </a:lnTo>
                      <a:lnTo>
                        <a:pt x="18336" y="14120"/>
                      </a:lnTo>
                      <a:lnTo>
                        <a:pt x="18391" y="13181"/>
                      </a:lnTo>
                      <a:lnTo>
                        <a:pt x="18432" y="12256"/>
                      </a:lnTo>
                      <a:lnTo>
                        <a:pt x="18445" y="11372"/>
                      </a:lnTo>
                      <a:lnTo>
                        <a:pt x="18445" y="10937"/>
                      </a:lnTo>
                      <a:lnTo>
                        <a:pt x="18432" y="10502"/>
                      </a:lnTo>
                      <a:lnTo>
                        <a:pt x="18418" y="10080"/>
                      </a:lnTo>
                      <a:lnTo>
                        <a:pt x="18391" y="9672"/>
                      </a:lnTo>
                      <a:lnTo>
                        <a:pt x="18391" y="9658"/>
                      </a:lnTo>
                      <a:lnTo>
                        <a:pt x="18350" y="9237"/>
                      </a:lnTo>
                      <a:lnTo>
                        <a:pt x="18296" y="8815"/>
                      </a:lnTo>
                      <a:lnTo>
                        <a:pt x="18228" y="8407"/>
                      </a:lnTo>
                      <a:lnTo>
                        <a:pt x="18146" y="7999"/>
                      </a:lnTo>
                      <a:lnTo>
                        <a:pt x="18037" y="7618"/>
                      </a:lnTo>
                      <a:lnTo>
                        <a:pt x="17928" y="7237"/>
                      </a:lnTo>
                      <a:lnTo>
                        <a:pt x="17792" y="6870"/>
                      </a:lnTo>
                      <a:lnTo>
                        <a:pt x="17643" y="6516"/>
                      </a:lnTo>
                      <a:lnTo>
                        <a:pt x="17534" y="6299"/>
                      </a:lnTo>
                      <a:lnTo>
                        <a:pt x="17425" y="6095"/>
                      </a:lnTo>
                      <a:lnTo>
                        <a:pt x="17167" y="5659"/>
                      </a:lnTo>
                      <a:lnTo>
                        <a:pt x="16894" y="5251"/>
                      </a:lnTo>
                      <a:lnTo>
                        <a:pt x="16582" y="4843"/>
                      </a:lnTo>
                      <a:lnTo>
                        <a:pt x="16269" y="4462"/>
                      </a:lnTo>
                      <a:lnTo>
                        <a:pt x="15915" y="4081"/>
                      </a:lnTo>
                      <a:lnTo>
                        <a:pt x="15561" y="3714"/>
                      </a:lnTo>
                      <a:lnTo>
                        <a:pt x="15194" y="3360"/>
                      </a:lnTo>
                      <a:lnTo>
                        <a:pt x="14813" y="3034"/>
                      </a:lnTo>
                      <a:lnTo>
                        <a:pt x="14432" y="2708"/>
                      </a:lnTo>
                      <a:lnTo>
                        <a:pt x="14038" y="2395"/>
                      </a:lnTo>
                      <a:lnTo>
                        <a:pt x="13657" y="2109"/>
                      </a:lnTo>
                      <a:lnTo>
                        <a:pt x="13263" y="1823"/>
                      </a:lnTo>
                      <a:lnTo>
                        <a:pt x="12882" y="1565"/>
                      </a:lnTo>
                      <a:lnTo>
                        <a:pt x="12514" y="1320"/>
                      </a:lnTo>
                      <a:lnTo>
                        <a:pt x="12147" y="1089"/>
                      </a:lnTo>
                      <a:lnTo>
                        <a:pt x="11875" y="912"/>
                      </a:lnTo>
                      <a:lnTo>
                        <a:pt x="11589" y="762"/>
                      </a:lnTo>
                      <a:lnTo>
                        <a:pt x="11304" y="626"/>
                      </a:lnTo>
                      <a:lnTo>
                        <a:pt x="11005" y="504"/>
                      </a:lnTo>
                      <a:lnTo>
                        <a:pt x="10705" y="395"/>
                      </a:lnTo>
                      <a:lnTo>
                        <a:pt x="10392" y="300"/>
                      </a:lnTo>
                      <a:lnTo>
                        <a:pt x="10093" y="205"/>
                      </a:lnTo>
                      <a:lnTo>
                        <a:pt x="9780" y="137"/>
                      </a:lnTo>
                      <a:lnTo>
                        <a:pt x="9467" y="82"/>
                      </a:lnTo>
                      <a:lnTo>
                        <a:pt x="9141" y="41"/>
                      </a:lnTo>
                      <a:lnTo>
                        <a:pt x="8828" y="14"/>
                      </a:lnTo>
                      <a:lnTo>
                        <a:pt x="8502" y="1"/>
                      </a:lnTo>
                      <a:close/>
                    </a:path>
                  </a:pathLst>
                </a:custGeom>
                <a:solidFill>
                  <a:srgbClr val="F3A633"/>
                </a:solidFill>
                <a:ln>
                  <a:noFill/>
                </a:ln>
              </p:spPr>
              <p:txBody>
                <a:bodyPr spcFirstLastPara="1" wrap="square" lIns="121900" tIns="121900" rIns="121900" bIns="121900" anchor="ctr" anchorCtr="0">
                  <a:noAutofit/>
                </a:bodyPr>
                <a:lstStyle/>
                <a:p>
                  <a:endParaRPr sz="2400"/>
                </a:p>
              </p:txBody>
            </p:sp>
            <p:sp>
              <p:nvSpPr>
                <p:cNvPr id="34" name="Google Shape;1348;p30">
                  <a:extLst>
                    <a:ext uri="{FF2B5EF4-FFF2-40B4-BE49-F238E27FC236}">
                      <a16:creationId xmlns:a16="http://schemas.microsoft.com/office/drawing/2014/main" id="{22839BAA-6C1F-E81D-BB46-A5363E8AD20E}"/>
                    </a:ext>
                  </a:extLst>
                </p:cNvPr>
                <p:cNvSpPr/>
                <p:nvPr/>
              </p:nvSpPr>
              <p:spPr>
                <a:xfrm>
                  <a:off x="7981808" y="1452624"/>
                  <a:ext cx="226306" cy="261160"/>
                </a:xfrm>
                <a:custGeom>
                  <a:avLst/>
                  <a:gdLst/>
                  <a:ahLst/>
                  <a:cxnLst/>
                  <a:rect l="l" t="t" r="r" b="b"/>
                  <a:pathLst>
                    <a:path w="7415" h="8557" extrusionOk="0">
                      <a:moveTo>
                        <a:pt x="5047" y="0"/>
                      </a:moveTo>
                      <a:lnTo>
                        <a:pt x="1" y="3347"/>
                      </a:lnTo>
                      <a:lnTo>
                        <a:pt x="314" y="3972"/>
                      </a:lnTo>
                      <a:lnTo>
                        <a:pt x="355" y="4040"/>
                      </a:lnTo>
                      <a:lnTo>
                        <a:pt x="355" y="4054"/>
                      </a:lnTo>
                      <a:lnTo>
                        <a:pt x="599" y="4503"/>
                      </a:lnTo>
                      <a:lnTo>
                        <a:pt x="899" y="5033"/>
                      </a:lnTo>
                      <a:lnTo>
                        <a:pt x="1143" y="5455"/>
                      </a:lnTo>
                      <a:lnTo>
                        <a:pt x="1375" y="5849"/>
                      </a:lnTo>
                      <a:lnTo>
                        <a:pt x="1837" y="6570"/>
                      </a:lnTo>
                      <a:lnTo>
                        <a:pt x="2082" y="6924"/>
                      </a:lnTo>
                      <a:lnTo>
                        <a:pt x="2341" y="7278"/>
                      </a:lnTo>
                      <a:lnTo>
                        <a:pt x="2599" y="7631"/>
                      </a:lnTo>
                      <a:lnTo>
                        <a:pt x="2857" y="7958"/>
                      </a:lnTo>
                      <a:lnTo>
                        <a:pt x="3129" y="8271"/>
                      </a:lnTo>
                      <a:lnTo>
                        <a:pt x="3402" y="8556"/>
                      </a:lnTo>
                      <a:lnTo>
                        <a:pt x="3782" y="8407"/>
                      </a:lnTo>
                      <a:lnTo>
                        <a:pt x="4150" y="8257"/>
                      </a:lnTo>
                      <a:lnTo>
                        <a:pt x="4503" y="8094"/>
                      </a:lnTo>
                      <a:lnTo>
                        <a:pt x="4843" y="7917"/>
                      </a:lnTo>
                      <a:lnTo>
                        <a:pt x="5156" y="7740"/>
                      </a:lnTo>
                      <a:lnTo>
                        <a:pt x="5469" y="7563"/>
                      </a:lnTo>
                      <a:lnTo>
                        <a:pt x="5741" y="7373"/>
                      </a:lnTo>
                      <a:lnTo>
                        <a:pt x="6013" y="7182"/>
                      </a:lnTo>
                      <a:lnTo>
                        <a:pt x="6258" y="6978"/>
                      </a:lnTo>
                      <a:lnTo>
                        <a:pt x="6489" y="6774"/>
                      </a:lnTo>
                      <a:lnTo>
                        <a:pt x="6693" y="6557"/>
                      </a:lnTo>
                      <a:lnTo>
                        <a:pt x="6884" y="6326"/>
                      </a:lnTo>
                      <a:lnTo>
                        <a:pt x="7047" y="6094"/>
                      </a:lnTo>
                      <a:lnTo>
                        <a:pt x="7197" y="5849"/>
                      </a:lnTo>
                      <a:lnTo>
                        <a:pt x="7319" y="5605"/>
                      </a:lnTo>
                      <a:lnTo>
                        <a:pt x="7414" y="5346"/>
                      </a:lnTo>
                      <a:lnTo>
                        <a:pt x="7319" y="5224"/>
                      </a:lnTo>
                      <a:lnTo>
                        <a:pt x="7061" y="4884"/>
                      </a:lnTo>
                      <a:lnTo>
                        <a:pt x="6884" y="4639"/>
                      </a:lnTo>
                      <a:lnTo>
                        <a:pt x="6693" y="4353"/>
                      </a:lnTo>
                      <a:lnTo>
                        <a:pt x="6489" y="4013"/>
                      </a:lnTo>
                      <a:lnTo>
                        <a:pt x="6272" y="3659"/>
                      </a:lnTo>
                      <a:lnTo>
                        <a:pt x="6054" y="3265"/>
                      </a:lnTo>
                      <a:lnTo>
                        <a:pt x="5836" y="2843"/>
                      </a:lnTo>
                      <a:lnTo>
                        <a:pt x="5632" y="2394"/>
                      </a:lnTo>
                      <a:lnTo>
                        <a:pt x="5456" y="1945"/>
                      </a:lnTo>
                      <a:lnTo>
                        <a:pt x="5306" y="1469"/>
                      </a:lnTo>
                      <a:lnTo>
                        <a:pt x="5238" y="1225"/>
                      </a:lnTo>
                      <a:lnTo>
                        <a:pt x="5183" y="980"/>
                      </a:lnTo>
                      <a:lnTo>
                        <a:pt x="5129" y="735"/>
                      </a:lnTo>
                      <a:lnTo>
                        <a:pt x="5088" y="490"/>
                      </a:lnTo>
                      <a:lnTo>
                        <a:pt x="5061" y="245"/>
                      </a:lnTo>
                      <a:lnTo>
                        <a:pt x="5047"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35" name="Google Shape;1349;p30">
                  <a:extLst>
                    <a:ext uri="{FF2B5EF4-FFF2-40B4-BE49-F238E27FC236}">
                      <a16:creationId xmlns:a16="http://schemas.microsoft.com/office/drawing/2014/main" id="{320AA719-0A12-F0D8-03ED-FE212BC01170}"/>
                    </a:ext>
                  </a:extLst>
                </p:cNvPr>
                <p:cNvSpPr/>
                <p:nvPr/>
              </p:nvSpPr>
              <p:spPr>
                <a:xfrm>
                  <a:off x="7991361" y="1547696"/>
                  <a:ext cx="54020" cy="83472"/>
                </a:xfrm>
                <a:custGeom>
                  <a:avLst/>
                  <a:gdLst/>
                  <a:ahLst/>
                  <a:cxnLst/>
                  <a:rect l="l" t="t" r="r" b="b"/>
                  <a:pathLst>
                    <a:path w="1770" h="2735" extrusionOk="0">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36" name="Google Shape;1350;p30">
                  <a:extLst>
                    <a:ext uri="{FF2B5EF4-FFF2-40B4-BE49-F238E27FC236}">
                      <a16:creationId xmlns:a16="http://schemas.microsoft.com/office/drawing/2014/main" id="{74042550-3A46-1DAF-2C28-4F4FEEA5AF2B}"/>
                    </a:ext>
                  </a:extLst>
                </p:cNvPr>
                <p:cNvSpPr/>
                <p:nvPr/>
              </p:nvSpPr>
              <p:spPr>
                <a:xfrm>
                  <a:off x="7843580" y="1269532"/>
                  <a:ext cx="367858" cy="345425"/>
                </a:xfrm>
                <a:custGeom>
                  <a:avLst/>
                  <a:gdLst/>
                  <a:ahLst/>
                  <a:cxnLst/>
                  <a:rect l="l" t="t" r="r" b="b"/>
                  <a:pathLst>
                    <a:path w="12053" h="11318" extrusionOk="0">
                      <a:moveTo>
                        <a:pt x="8570" y="1"/>
                      </a:moveTo>
                      <a:lnTo>
                        <a:pt x="8175" y="14"/>
                      </a:lnTo>
                      <a:lnTo>
                        <a:pt x="7781" y="41"/>
                      </a:lnTo>
                      <a:lnTo>
                        <a:pt x="7359" y="82"/>
                      </a:lnTo>
                      <a:lnTo>
                        <a:pt x="6924" y="150"/>
                      </a:lnTo>
                      <a:lnTo>
                        <a:pt x="6475" y="232"/>
                      </a:lnTo>
                      <a:lnTo>
                        <a:pt x="6026" y="327"/>
                      </a:lnTo>
                      <a:lnTo>
                        <a:pt x="5591" y="436"/>
                      </a:lnTo>
                      <a:lnTo>
                        <a:pt x="5142" y="545"/>
                      </a:lnTo>
                      <a:lnTo>
                        <a:pt x="4285" y="790"/>
                      </a:lnTo>
                      <a:lnTo>
                        <a:pt x="3510" y="1034"/>
                      </a:lnTo>
                      <a:lnTo>
                        <a:pt x="2830" y="1266"/>
                      </a:lnTo>
                      <a:lnTo>
                        <a:pt x="2680" y="1334"/>
                      </a:lnTo>
                      <a:lnTo>
                        <a:pt x="2530" y="1388"/>
                      </a:lnTo>
                      <a:lnTo>
                        <a:pt x="2394" y="1470"/>
                      </a:lnTo>
                      <a:lnTo>
                        <a:pt x="2258" y="1551"/>
                      </a:lnTo>
                      <a:lnTo>
                        <a:pt x="2136" y="1633"/>
                      </a:lnTo>
                      <a:lnTo>
                        <a:pt x="2013" y="1742"/>
                      </a:lnTo>
                      <a:lnTo>
                        <a:pt x="1891" y="1837"/>
                      </a:lnTo>
                      <a:lnTo>
                        <a:pt x="1796" y="1946"/>
                      </a:lnTo>
                      <a:lnTo>
                        <a:pt x="1687" y="2068"/>
                      </a:lnTo>
                      <a:lnTo>
                        <a:pt x="1592" y="2191"/>
                      </a:lnTo>
                      <a:lnTo>
                        <a:pt x="1510" y="2313"/>
                      </a:lnTo>
                      <a:lnTo>
                        <a:pt x="1428" y="2449"/>
                      </a:lnTo>
                      <a:lnTo>
                        <a:pt x="1360" y="2599"/>
                      </a:lnTo>
                      <a:lnTo>
                        <a:pt x="1292" y="2735"/>
                      </a:lnTo>
                      <a:lnTo>
                        <a:pt x="1252" y="2884"/>
                      </a:lnTo>
                      <a:lnTo>
                        <a:pt x="1211" y="3034"/>
                      </a:lnTo>
                      <a:lnTo>
                        <a:pt x="1143" y="3333"/>
                      </a:lnTo>
                      <a:lnTo>
                        <a:pt x="1075" y="3632"/>
                      </a:lnTo>
                      <a:lnTo>
                        <a:pt x="1034" y="3945"/>
                      </a:lnTo>
                      <a:lnTo>
                        <a:pt x="993" y="4272"/>
                      </a:lnTo>
                      <a:lnTo>
                        <a:pt x="925" y="4938"/>
                      </a:lnTo>
                      <a:lnTo>
                        <a:pt x="898" y="5618"/>
                      </a:lnTo>
                      <a:lnTo>
                        <a:pt x="14" y="7183"/>
                      </a:lnTo>
                      <a:lnTo>
                        <a:pt x="0" y="7210"/>
                      </a:lnTo>
                      <a:lnTo>
                        <a:pt x="0" y="7251"/>
                      </a:lnTo>
                      <a:lnTo>
                        <a:pt x="27" y="7292"/>
                      </a:lnTo>
                      <a:lnTo>
                        <a:pt x="68" y="7319"/>
                      </a:lnTo>
                      <a:lnTo>
                        <a:pt x="163" y="7387"/>
                      </a:lnTo>
                      <a:lnTo>
                        <a:pt x="313" y="7441"/>
                      </a:lnTo>
                      <a:lnTo>
                        <a:pt x="476" y="7496"/>
                      </a:lnTo>
                      <a:lnTo>
                        <a:pt x="640" y="7536"/>
                      </a:lnTo>
                      <a:lnTo>
                        <a:pt x="939" y="7604"/>
                      </a:lnTo>
                      <a:lnTo>
                        <a:pt x="980" y="8026"/>
                      </a:lnTo>
                      <a:lnTo>
                        <a:pt x="1129" y="9237"/>
                      </a:lnTo>
                      <a:lnTo>
                        <a:pt x="1238" y="9808"/>
                      </a:lnTo>
                      <a:lnTo>
                        <a:pt x="1292" y="10012"/>
                      </a:lnTo>
                      <a:lnTo>
                        <a:pt x="1347" y="10216"/>
                      </a:lnTo>
                      <a:lnTo>
                        <a:pt x="1401" y="10393"/>
                      </a:lnTo>
                      <a:lnTo>
                        <a:pt x="1469" y="10556"/>
                      </a:lnTo>
                      <a:lnTo>
                        <a:pt x="1537" y="10692"/>
                      </a:lnTo>
                      <a:lnTo>
                        <a:pt x="1619" y="10828"/>
                      </a:lnTo>
                      <a:lnTo>
                        <a:pt x="1687" y="10937"/>
                      </a:lnTo>
                      <a:lnTo>
                        <a:pt x="1782" y="11032"/>
                      </a:lnTo>
                      <a:lnTo>
                        <a:pt x="1864" y="11114"/>
                      </a:lnTo>
                      <a:lnTo>
                        <a:pt x="1959" y="11182"/>
                      </a:lnTo>
                      <a:lnTo>
                        <a:pt x="2068" y="11236"/>
                      </a:lnTo>
                      <a:lnTo>
                        <a:pt x="2163" y="11277"/>
                      </a:lnTo>
                      <a:lnTo>
                        <a:pt x="2272" y="11304"/>
                      </a:lnTo>
                      <a:lnTo>
                        <a:pt x="2394" y="11318"/>
                      </a:lnTo>
                      <a:lnTo>
                        <a:pt x="2517" y="11318"/>
                      </a:lnTo>
                      <a:lnTo>
                        <a:pt x="2639" y="11304"/>
                      </a:lnTo>
                      <a:lnTo>
                        <a:pt x="2762" y="11291"/>
                      </a:lnTo>
                      <a:lnTo>
                        <a:pt x="2911" y="11250"/>
                      </a:lnTo>
                      <a:lnTo>
                        <a:pt x="3265" y="11127"/>
                      </a:lnTo>
                      <a:lnTo>
                        <a:pt x="3700" y="10951"/>
                      </a:lnTo>
                      <a:lnTo>
                        <a:pt x="4190" y="10719"/>
                      </a:lnTo>
                      <a:lnTo>
                        <a:pt x="4734" y="10447"/>
                      </a:lnTo>
                      <a:lnTo>
                        <a:pt x="5332" y="10134"/>
                      </a:lnTo>
                      <a:lnTo>
                        <a:pt x="5945" y="9794"/>
                      </a:lnTo>
                      <a:lnTo>
                        <a:pt x="6584" y="9414"/>
                      </a:lnTo>
                      <a:lnTo>
                        <a:pt x="7237" y="9019"/>
                      </a:lnTo>
                      <a:lnTo>
                        <a:pt x="7876" y="8611"/>
                      </a:lnTo>
                      <a:lnTo>
                        <a:pt x="8515" y="8189"/>
                      </a:lnTo>
                      <a:lnTo>
                        <a:pt x="9128" y="7754"/>
                      </a:lnTo>
                      <a:lnTo>
                        <a:pt x="9699" y="7332"/>
                      </a:lnTo>
                      <a:lnTo>
                        <a:pt x="10243" y="6911"/>
                      </a:lnTo>
                      <a:lnTo>
                        <a:pt x="10719" y="6489"/>
                      </a:lnTo>
                      <a:lnTo>
                        <a:pt x="10937" y="6285"/>
                      </a:lnTo>
                      <a:lnTo>
                        <a:pt x="11127" y="6095"/>
                      </a:lnTo>
                      <a:lnTo>
                        <a:pt x="11304" y="5891"/>
                      </a:lnTo>
                      <a:lnTo>
                        <a:pt x="11467" y="5686"/>
                      </a:lnTo>
                      <a:lnTo>
                        <a:pt x="11603" y="5482"/>
                      </a:lnTo>
                      <a:lnTo>
                        <a:pt x="11726" y="5265"/>
                      </a:lnTo>
                      <a:lnTo>
                        <a:pt x="11821" y="5034"/>
                      </a:lnTo>
                      <a:lnTo>
                        <a:pt x="11902" y="4816"/>
                      </a:lnTo>
                      <a:lnTo>
                        <a:pt x="11970" y="4585"/>
                      </a:lnTo>
                      <a:lnTo>
                        <a:pt x="12011" y="4353"/>
                      </a:lnTo>
                      <a:lnTo>
                        <a:pt x="12039" y="4109"/>
                      </a:lnTo>
                      <a:lnTo>
                        <a:pt x="12052" y="3877"/>
                      </a:lnTo>
                      <a:lnTo>
                        <a:pt x="12052" y="3646"/>
                      </a:lnTo>
                      <a:lnTo>
                        <a:pt x="12039" y="3401"/>
                      </a:lnTo>
                      <a:lnTo>
                        <a:pt x="11998" y="3170"/>
                      </a:lnTo>
                      <a:lnTo>
                        <a:pt x="11957" y="2939"/>
                      </a:lnTo>
                      <a:lnTo>
                        <a:pt x="11889" y="2708"/>
                      </a:lnTo>
                      <a:lnTo>
                        <a:pt x="11821" y="2490"/>
                      </a:lnTo>
                      <a:lnTo>
                        <a:pt x="11739" y="2259"/>
                      </a:lnTo>
                      <a:lnTo>
                        <a:pt x="11630" y="2055"/>
                      </a:lnTo>
                      <a:lnTo>
                        <a:pt x="11522" y="1837"/>
                      </a:lnTo>
                      <a:lnTo>
                        <a:pt x="11399" y="1633"/>
                      </a:lnTo>
                      <a:lnTo>
                        <a:pt x="11263" y="1442"/>
                      </a:lnTo>
                      <a:lnTo>
                        <a:pt x="11127" y="1266"/>
                      </a:lnTo>
                      <a:lnTo>
                        <a:pt x="10978" y="1089"/>
                      </a:lnTo>
                      <a:lnTo>
                        <a:pt x="10814" y="926"/>
                      </a:lnTo>
                      <a:lnTo>
                        <a:pt x="10637" y="762"/>
                      </a:lnTo>
                      <a:lnTo>
                        <a:pt x="10461" y="626"/>
                      </a:lnTo>
                      <a:lnTo>
                        <a:pt x="10284" y="490"/>
                      </a:lnTo>
                      <a:lnTo>
                        <a:pt x="10080" y="381"/>
                      </a:lnTo>
                      <a:lnTo>
                        <a:pt x="9889" y="286"/>
                      </a:lnTo>
                      <a:lnTo>
                        <a:pt x="9672" y="191"/>
                      </a:lnTo>
                      <a:lnTo>
                        <a:pt x="9468" y="123"/>
                      </a:lnTo>
                      <a:lnTo>
                        <a:pt x="9250" y="69"/>
                      </a:lnTo>
                      <a:lnTo>
                        <a:pt x="9087" y="41"/>
                      </a:lnTo>
                      <a:lnTo>
                        <a:pt x="8924" y="28"/>
                      </a:lnTo>
                      <a:lnTo>
                        <a:pt x="8570"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37" name="Google Shape;1351;p30">
                  <a:extLst>
                    <a:ext uri="{FF2B5EF4-FFF2-40B4-BE49-F238E27FC236}">
                      <a16:creationId xmlns:a16="http://schemas.microsoft.com/office/drawing/2014/main" id="{750B3DAA-6FF7-9EED-818C-7B9440393165}"/>
                    </a:ext>
                  </a:extLst>
                </p:cNvPr>
                <p:cNvSpPr/>
                <p:nvPr/>
              </p:nvSpPr>
              <p:spPr>
                <a:xfrm>
                  <a:off x="7884661" y="1384106"/>
                  <a:ext cx="54417" cy="32412"/>
                </a:xfrm>
                <a:custGeom>
                  <a:avLst/>
                  <a:gdLst/>
                  <a:ahLst/>
                  <a:cxnLst/>
                  <a:rect l="l" t="t" r="r" b="b"/>
                  <a:pathLst>
                    <a:path w="1783" h="1062" extrusionOk="0">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a:noFill/>
                </a:ln>
              </p:spPr>
              <p:txBody>
                <a:bodyPr spcFirstLastPara="1" wrap="square" lIns="121900" tIns="121900" rIns="121900" bIns="121900" anchor="ctr" anchorCtr="0">
                  <a:noAutofit/>
                </a:bodyPr>
                <a:lstStyle/>
                <a:p>
                  <a:endParaRPr sz="2400"/>
                </a:p>
              </p:txBody>
            </p:sp>
            <p:sp>
              <p:nvSpPr>
                <p:cNvPr id="38" name="Google Shape;1352;p30">
                  <a:extLst>
                    <a:ext uri="{FF2B5EF4-FFF2-40B4-BE49-F238E27FC236}">
                      <a16:creationId xmlns:a16="http://schemas.microsoft.com/office/drawing/2014/main" id="{6AA8C318-252D-094A-C1D9-8E996936C961}"/>
                    </a:ext>
                  </a:extLst>
                </p:cNvPr>
                <p:cNvSpPr/>
                <p:nvPr/>
              </p:nvSpPr>
              <p:spPr>
                <a:xfrm>
                  <a:off x="7872636" y="1372905"/>
                  <a:ext cx="49015" cy="109231"/>
                </a:xfrm>
                <a:custGeom>
                  <a:avLst/>
                  <a:gdLst/>
                  <a:ahLst/>
                  <a:cxnLst/>
                  <a:rect l="l" t="t" r="r" b="b"/>
                  <a:pathLst>
                    <a:path w="1606" h="3579" extrusionOk="0">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9" name="Google Shape;1353;p30">
                  <a:extLst>
                    <a:ext uri="{FF2B5EF4-FFF2-40B4-BE49-F238E27FC236}">
                      <a16:creationId xmlns:a16="http://schemas.microsoft.com/office/drawing/2014/main" id="{197BA8D5-0A83-F941-2FB4-2B7709317D20}"/>
                    </a:ext>
                  </a:extLst>
                </p:cNvPr>
                <p:cNvSpPr/>
                <p:nvPr/>
              </p:nvSpPr>
              <p:spPr>
                <a:xfrm>
                  <a:off x="7866410" y="1425644"/>
                  <a:ext cx="12055" cy="7905"/>
                </a:xfrm>
                <a:custGeom>
                  <a:avLst/>
                  <a:gdLst/>
                  <a:ahLst/>
                  <a:cxnLst/>
                  <a:rect l="l" t="t" r="r" b="b"/>
                  <a:pathLst>
                    <a:path w="395" h="259" extrusionOk="0">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0" name="Google Shape;1354;p30">
                  <a:extLst>
                    <a:ext uri="{FF2B5EF4-FFF2-40B4-BE49-F238E27FC236}">
                      <a16:creationId xmlns:a16="http://schemas.microsoft.com/office/drawing/2014/main" id="{FDEBD141-8AB0-F7AF-B724-EF042EF56D5B}"/>
                    </a:ext>
                  </a:extLst>
                </p:cNvPr>
                <p:cNvSpPr/>
                <p:nvPr/>
              </p:nvSpPr>
              <p:spPr>
                <a:xfrm>
                  <a:off x="7916219" y="1400312"/>
                  <a:ext cx="92628" cy="23684"/>
                </a:xfrm>
                <a:custGeom>
                  <a:avLst/>
                  <a:gdLst/>
                  <a:ahLst/>
                  <a:cxnLst/>
                  <a:rect l="l" t="t" r="r" b="b"/>
                  <a:pathLst>
                    <a:path w="3035" h="776" extrusionOk="0">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1" name="Google Shape;1355;p30">
                  <a:extLst>
                    <a:ext uri="{FF2B5EF4-FFF2-40B4-BE49-F238E27FC236}">
                      <a16:creationId xmlns:a16="http://schemas.microsoft.com/office/drawing/2014/main" id="{101F3E0B-1850-F83D-EB0F-19AB95D79E20}"/>
                    </a:ext>
                  </a:extLst>
                </p:cNvPr>
                <p:cNvSpPr/>
                <p:nvPr/>
              </p:nvSpPr>
              <p:spPr>
                <a:xfrm>
                  <a:off x="7883013" y="1518640"/>
                  <a:ext cx="39890" cy="22432"/>
                </a:xfrm>
                <a:custGeom>
                  <a:avLst/>
                  <a:gdLst/>
                  <a:ahLst/>
                  <a:cxnLst/>
                  <a:rect l="l" t="t" r="r" b="b"/>
                  <a:pathLst>
                    <a:path w="1307" h="735" extrusionOk="0">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42" name="Google Shape;1356;p30">
                  <a:extLst>
                    <a:ext uri="{FF2B5EF4-FFF2-40B4-BE49-F238E27FC236}">
                      <a16:creationId xmlns:a16="http://schemas.microsoft.com/office/drawing/2014/main" id="{9667BB9C-2E59-F551-23B0-CBA9FAA18E4B}"/>
                    </a:ext>
                  </a:extLst>
                </p:cNvPr>
                <p:cNvSpPr/>
                <p:nvPr/>
              </p:nvSpPr>
              <p:spPr>
                <a:xfrm>
                  <a:off x="7919973" y="1467579"/>
                  <a:ext cx="61864" cy="34060"/>
                </a:xfrm>
                <a:custGeom>
                  <a:avLst/>
                  <a:gdLst/>
                  <a:ahLst/>
                  <a:cxnLst/>
                  <a:rect l="l" t="t" r="r" b="b"/>
                  <a:pathLst>
                    <a:path w="2027" h="1116" extrusionOk="0">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43" name="Google Shape;1357;p30">
                  <a:extLst>
                    <a:ext uri="{FF2B5EF4-FFF2-40B4-BE49-F238E27FC236}">
                      <a16:creationId xmlns:a16="http://schemas.microsoft.com/office/drawing/2014/main" id="{7932D5DC-F32F-35EB-597A-AB849E464F15}"/>
                    </a:ext>
                  </a:extLst>
                </p:cNvPr>
                <p:cNvSpPr/>
                <p:nvPr/>
              </p:nvSpPr>
              <p:spPr>
                <a:xfrm>
                  <a:off x="7892963" y="1416488"/>
                  <a:ext cx="14558" cy="25789"/>
                </a:xfrm>
                <a:custGeom>
                  <a:avLst/>
                  <a:gdLst/>
                  <a:ahLst/>
                  <a:cxnLst/>
                  <a:rect l="l" t="t" r="r" b="b"/>
                  <a:pathLst>
                    <a:path w="477" h="845" extrusionOk="0">
                      <a:moveTo>
                        <a:pt x="232" y="1"/>
                      </a:moveTo>
                      <a:lnTo>
                        <a:pt x="191" y="28"/>
                      </a:lnTo>
                      <a:lnTo>
                        <a:pt x="151" y="55"/>
                      </a:lnTo>
                      <a:lnTo>
                        <a:pt x="110" y="110"/>
                      </a:lnTo>
                      <a:lnTo>
                        <a:pt x="69" y="164"/>
                      </a:lnTo>
                      <a:lnTo>
                        <a:pt x="42" y="232"/>
                      </a:lnTo>
                      <a:lnTo>
                        <a:pt x="15" y="314"/>
                      </a:lnTo>
                      <a:lnTo>
                        <a:pt x="1" y="395"/>
                      </a:lnTo>
                      <a:lnTo>
                        <a:pt x="1" y="491"/>
                      </a:lnTo>
                      <a:lnTo>
                        <a:pt x="1" y="572"/>
                      </a:lnTo>
                      <a:lnTo>
                        <a:pt x="15" y="640"/>
                      </a:lnTo>
                      <a:lnTo>
                        <a:pt x="42" y="708"/>
                      </a:lnTo>
                      <a:lnTo>
                        <a:pt x="69" y="763"/>
                      </a:lnTo>
                      <a:lnTo>
                        <a:pt x="110" y="803"/>
                      </a:lnTo>
                      <a:lnTo>
                        <a:pt x="151" y="831"/>
                      </a:lnTo>
                      <a:lnTo>
                        <a:pt x="191" y="844"/>
                      </a:lnTo>
                      <a:lnTo>
                        <a:pt x="246" y="844"/>
                      </a:lnTo>
                      <a:lnTo>
                        <a:pt x="287" y="831"/>
                      </a:lnTo>
                      <a:lnTo>
                        <a:pt x="327" y="790"/>
                      </a:lnTo>
                      <a:lnTo>
                        <a:pt x="368" y="749"/>
                      </a:lnTo>
                      <a:lnTo>
                        <a:pt x="409" y="681"/>
                      </a:lnTo>
                      <a:lnTo>
                        <a:pt x="436" y="613"/>
                      </a:lnTo>
                      <a:lnTo>
                        <a:pt x="463" y="531"/>
                      </a:lnTo>
                      <a:lnTo>
                        <a:pt x="477" y="450"/>
                      </a:lnTo>
                      <a:lnTo>
                        <a:pt x="477" y="368"/>
                      </a:lnTo>
                      <a:lnTo>
                        <a:pt x="477" y="287"/>
                      </a:lnTo>
                      <a:lnTo>
                        <a:pt x="463" y="205"/>
                      </a:lnTo>
                      <a:lnTo>
                        <a:pt x="436" y="151"/>
                      </a:lnTo>
                      <a:lnTo>
                        <a:pt x="409" y="83"/>
                      </a:lnTo>
                      <a:lnTo>
                        <a:pt x="368" y="42"/>
                      </a:lnTo>
                      <a:lnTo>
                        <a:pt x="327" y="15"/>
                      </a:lnTo>
                      <a:lnTo>
                        <a:pt x="287" y="1"/>
                      </a:lnTo>
                      <a:close/>
                    </a:path>
                  </a:pathLst>
                </a:custGeom>
                <a:solidFill>
                  <a:srgbClr val="002029"/>
                </a:solidFill>
                <a:ln>
                  <a:noFill/>
                </a:ln>
              </p:spPr>
              <p:txBody>
                <a:bodyPr spcFirstLastPara="1" wrap="square" lIns="121900" tIns="121900" rIns="121900" bIns="121900" anchor="ctr" anchorCtr="0">
                  <a:noAutofit/>
                </a:bodyPr>
                <a:lstStyle/>
                <a:p>
                  <a:endParaRPr sz="2400"/>
                </a:p>
              </p:txBody>
            </p:sp>
            <p:sp>
              <p:nvSpPr>
                <p:cNvPr id="44" name="Google Shape;1358;p30">
                  <a:extLst>
                    <a:ext uri="{FF2B5EF4-FFF2-40B4-BE49-F238E27FC236}">
                      <a16:creationId xmlns:a16="http://schemas.microsoft.com/office/drawing/2014/main" id="{D166BEF7-C2B9-F54D-E2E4-D8E1F6439A8E}"/>
                    </a:ext>
                  </a:extLst>
                </p:cNvPr>
                <p:cNvSpPr/>
                <p:nvPr/>
              </p:nvSpPr>
              <p:spPr>
                <a:xfrm>
                  <a:off x="8025818" y="1402815"/>
                  <a:ext cx="36166" cy="56462"/>
                </a:xfrm>
                <a:custGeom>
                  <a:avLst/>
                  <a:gdLst/>
                  <a:ahLst/>
                  <a:cxnLst/>
                  <a:rect l="l" t="t" r="r" b="b"/>
                  <a:pathLst>
                    <a:path w="1185" h="1850" extrusionOk="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45" name="Google Shape;1359;p30">
                  <a:extLst>
                    <a:ext uri="{FF2B5EF4-FFF2-40B4-BE49-F238E27FC236}">
                      <a16:creationId xmlns:a16="http://schemas.microsoft.com/office/drawing/2014/main" id="{7AADF440-9B3E-D21D-4BE8-45866A17FDBA}"/>
                    </a:ext>
                  </a:extLst>
                </p:cNvPr>
                <p:cNvSpPr/>
                <p:nvPr/>
              </p:nvSpPr>
              <p:spPr>
                <a:xfrm>
                  <a:off x="8034974" y="1423966"/>
                  <a:ext cx="31985" cy="13337"/>
                </a:xfrm>
                <a:custGeom>
                  <a:avLst/>
                  <a:gdLst/>
                  <a:ahLst/>
                  <a:cxnLst/>
                  <a:rect l="l" t="t" r="r" b="b"/>
                  <a:pathLst>
                    <a:path w="1048" h="437" extrusionOk="0">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46" name="Google Shape;1360;p30">
                  <a:extLst>
                    <a:ext uri="{FF2B5EF4-FFF2-40B4-BE49-F238E27FC236}">
                      <a16:creationId xmlns:a16="http://schemas.microsoft.com/office/drawing/2014/main" id="{E15E80F7-1B1D-B8D3-B6AA-34F7B3FA2668}"/>
                    </a:ext>
                  </a:extLst>
                </p:cNvPr>
                <p:cNvSpPr/>
                <p:nvPr/>
              </p:nvSpPr>
              <p:spPr>
                <a:xfrm>
                  <a:off x="7878038" y="1195214"/>
                  <a:ext cx="420169" cy="418521"/>
                </a:xfrm>
                <a:custGeom>
                  <a:avLst/>
                  <a:gdLst/>
                  <a:ahLst/>
                  <a:cxnLst/>
                  <a:rect l="l" t="t" r="r" b="b"/>
                  <a:pathLst>
                    <a:path w="13767" h="13713" extrusionOk="0">
                      <a:moveTo>
                        <a:pt x="7726" y="1"/>
                      </a:moveTo>
                      <a:lnTo>
                        <a:pt x="7223" y="14"/>
                      </a:lnTo>
                      <a:lnTo>
                        <a:pt x="6693" y="69"/>
                      </a:lnTo>
                      <a:lnTo>
                        <a:pt x="6121" y="150"/>
                      </a:lnTo>
                      <a:lnTo>
                        <a:pt x="5523" y="259"/>
                      </a:lnTo>
                      <a:lnTo>
                        <a:pt x="4897" y="422"/>
                      </a:lnTo>
                      <a:lnTo>
                        <a:pt x="4285" y="599"/>
                      </a:lnTo>
                      <a:lnTo>
                        <a:pt x="3727" y="776"/>
                      </a:lnTo>
                      <a:lnTo>
                        <a:pt x="3210" y="967"/>
                      </a:lnTo>
                      <a:lnTo>
                        <a:pt x="2762" y="1157"/>
                      </a:lnTo>
                      <a:lnTo>
                        <a:pt x="2340" y="1347"/>
                      </a:lnTo>
                      <a:lnTo>
                        <a:pt x="1973" y="1538"/>
                      </a:lnTo>
                      <a:lnTo>
                        <a:pt x="1646" y="1728"/>
                      </a:lnTo>
                      <a:lnTo>
                        <a:pt x="1360" y="1919"/>
                      </a:lnTo>
                      <a:lnTo>
                        <a:pt x="1102" y="2109"/>
                      </a:lnTo>
                      <a:lnTo>
                        <a:pt x="884" y="2300"/>
                      </a:lnTo>
                      <a:lnTo>
                        <a:pt x="708" y="2490"/>
                      </a:lnTo>
                      <a:lnTo>
                        <a:pt x="544" y="2680"/>
                      </a:lnTo>
                      <a:lnTo>
                        <a:pt x="422" y="2871"/>
                      </a:lnTo>
                      <a:lnTo>
                        <a:pt x="313" y="3048"/>
                      </a:lnTo>
                      <a:lnTo>
                        <a:pt x="231" y="3238"/>
                      </a:lnTo>
                      <a:lnTo>
                        <a:pt x="163" y="3415"/>
                      </a:lnTo>
                      <a:lnTo>
                        <a:pt x="82" y="3701"/>
                      </a:lnTo>
                      <a:lnTo>
                        <a:pt x="27" y="3973"/>
                      </a:lnTo>
                      <a:lnTo>
                        <a:pt x="0" y="4218"/>
                      </a:lnTo>
                      <a:lnTo>
                        <a:pt x="0" y="4435"/>
                      </a:lnTo>
                      <a:lnTo>
                        <a:pt x="14" y="4626"/>
                      </a:lnTo>
                      <a:lnTo>
                        <a:pt x="68" y="4789"/>
                      </a:lnTo>
                      <a:lnTo>
                        <a:pt x="136" y="4925"/>
                      </a:lnTo>
                      <a:lnTo>
                        <a:pt x="177" y="4993"/>
                      </a:lnTo>
                      <a:lnTo>
                        <a:pt x="218" y="5047"/>
                      </a:lnTo>
                      <a:lnTo>
                        <a:pt x="381" y="5197"/>
                      </a:lnTo>
                      <a:lnTo>
                        <a:pt x="558" y="5347"/>
                      </a:lnTo>
                      <a:lnTo>
                        <a:pt x="762" y="5510"/>
                      </a:lnTo>
                      <a:lnTo>
                        <a:pt x="980" y="5659"/>
                      </a:lnTo>
                      <a:lnTo>
                        <a:pt x="1197" y="5823"/>
                      </a:lnTo>
                      <a:lnTo>
                        <a:pt x="1442" y="5972"/>
                      </a:lnTo>
                      <a:lnTo>
                        <a:pt x="1701" y="6122"/>
                      </a:lnTo>
                      <a:lnTo>
                        <a:pt x="1959" y="6258"/>
                      </a:lnTo>
                      <a:lnTo>
                        <a:pt x="2231" y="6380"/>
                      </a:lnTo>
                      <a:lnTo>
                        <a:pt x="2503" y="6503"/>
                      </a:lnTo>
                      <a:lnTo>
                        <a:pt x="2775" y="6612"/>
                      </a:lnTo>
                      <a:lnTo>
                        <a:pt x="3061" y="6693"/>
                      </a:lnTo>
                      <a:lnTo>
                        <a:pt x="3346" y="6761"/>
                      </a:lnTo>
                      <a:lnTo>
                        <a:pt x="3619" y="6816"/>
                      </a:lnTo>
                      <a:lnTo>
                        <a:pt x="3904" y="6856"/>
                      </a:lnTo>
                      <a:lnTo>
                        <a:pt x="4176" y="6870"/>
                      </a:lnTo>
                      <a:lnTo>
                        <a:pt x="4231" y="6788"/>
                      </a:lnTo>
                      <a:lnTo>
                        <a:pt x="4367" y="6612"/>
                      </a:lnTo>
                      <a:lnTo>
                        <a:pt x="4475" y="6489"/>
                      </a:lnTo>
                      <a:lnTo>
                        <a:pt x="4598" y="6367"/>
                      </a:lnTo>
                      <a:lnTo>
                        <a:pt x="4734" y="6244"/>
                      </a:lnTo>
                      <a:lnTo>
                        <a:pt x="4897" y="6122"/>
                      </a:lnTo>
                      <a:lnTo>
                        <a:pt x="5074" y="6013"/>
                      </a:lnTo>
                      <a:lnTo>
                        <a:pt x="5264" y="5931"/>
                      </a:lnTo>
                      <a:lnTo>
                        <a:pt x="5373" y="5904"/>
                      </a:lnTo>
                      <a:lnTo>
                        <a:pt x="5482" y="5877"/>
                      </a:lnTo>
                      <a:lnTo>
                        <a:pt x="5591" y="5863"/>
                      </a:lnTo>
                      <a:lnTo>
                        <a:pt x="5700" y="5850"/>
                      </a:lnTo>
                      <a:lnTo>
                        <a:pt x="5809" y="5850"/>
                      </a:lnTo>
                      <a:lnTo>
                        <a:pt x="5931" y="5863"/>
                      </a:lnTo>
                      <a:lnTo>
                        <a:pt x="6053" y="5891"/>
                      </a:lnTo>
                      <a:lnTo>
                        <a:pt x="6176" y="5931"/>
                      </a:lnTo>
                      <a:lnTo>
                        <a:pt x="6298" y="5972"/>
                      </a:lnTo>
                      <a:lnTo>
                        <a:pt x="6434" y="6040"/>
                      </a:lnTo>
                      <a:lnTo>
                        <a:pt x="6557" y="6122"/>
                      </a:lnTo>
                      <a:lnTo>
                        <a:pt x="6693" y="6217"/>
                      </a:lnTo>
                      <a:lnTo>
                        <a:pt x="6815" y="6326"/>
                      </a:lnTo>
                      <a:lnTo>
                        <a:pt x="6924" y="6435"/>
                      </a:lnTo>
                      <a:lnTo>
                        <a:pt x="7019" y="6557"/>
                      </a:lnTo>
                      <a:lnTo>
                        <a:pt x="7087" y="6693"/>
                      </a:lnTo>
                      <a:lnTo>
                        <a:pt x="7142" y="6829"/>
                      </a:lnTo>
                      <a:lnTo>
                        <a:pt x="7182" y="6965"/>
                      </a:lnTo>
                      <a:lnTo>
                        <a:pt x="7196" y="7115"/>
                      </a:lnTo>
                      <a:lnTo>
                        <a:pt x="7210" y="7265"/>
                      </a:lnTo>
                      <a:lnTo>
                        <a:pt x="7196" y="7401"/>
                      </a:lnTo>
                      <a:lnTo>
                        <a:pt x="7182" y="7564"/>
                      </a:lnTo>
                      <a:lnTo>
                        <a:pt x="7155" y="7713"/>
                      </a:lnTo>
                      <a:lnTo>
                        <a:pt x="7101" y="7863"/>
                      </a:lnTo>
                      <a:lnTo>
                        <a:pt x="7046" y="8013"/>
                      </a:lnTo>
                      <a:lnTo>
                        <a:pt x="6992" y="8162"/>
                      </a:lnTo>
                      <a:lnTo>
                        <a:pt x="6910" y="8298"/>
                      </a:lnTo>
                      <a:lnTo>
                        <a:pt x="6829" y="8448"/>
                      </a:lnTo>
                      <a:lnTo>
                        <a:pt x="6734" y="8584"/>
                      </a:lnTo>
                      <a:lnTo>
                        <a:pt x="6638" y="8720"/>
                      </a:lnTo>
                      <a:lnTo>
                        <a:pt x="6529" y="8842"/>
                      </a:lnTo>
                      <a:lnTo>
                        <a:pt x="6407" y="8965"/>
                      </a:lnTo>
                      <a:lnTo>
                        <a:pt x="6285" y="9074"/>
                      </a:lnTo>
                      <a:lnTo>
                        <a:pt x="6162" y="9182"/>
                      </a:lnTo>
                      <a:lnTo>
                        <a:pt x="6026" y="9278"/>
                      </a:lnTo>
                      <a:lnTo>
                        <a:pt x="5890" y="9359"/>
                      </a:lnTo>
                      <a:lnTo>
                        <a:pt x="5754" y="9427"/>
                      </a:lnTo>
                      <a:lnTo>
                        <a:pt x="5604" y="9495"/>
                      </a:lnTo>
                      <a:lnTo>
                        <a:pt x="5468" y="9550"/>
                      </a:lnTo>
                      <a:lnTo>
                        <a:pt x="5319" y="9577"/>
                      </a:lnTo>
                      <a:lnTo>
                        <a:pt x="5169" y="9604"/>
                      </a:lnTo>
                      <a:lnTo>
                        <a:pt x="5033" y="9618"/>
                      </a:lnTo>
                      <a:lnTo>
                        <a:pt x="4884" y="9604"/>
                      </a:lnTo>
                      <a:lnTo>
                        <a:pt x="4734" y="9577"/>
                      </a:lnTo>
                      <a:lnTo>
                        <a:pt x="4720" y="9659"/>
                      </a:lnTo>
                      <a:lnTo>
                        <a:pt x="4680" y="9890"/>
                      </a:lnTo>
                      <a:lnTo>
                        <a:pt x="4652" y="10053"/>
                      </a:lnTo>
                      <a:lnTo>
                        <a:pt x="4639" y="10243"/>
                      </a:lnTo>
                      <a:lnTo>
                        <a:pt x="4639" y="10448"/>
                      </a:lnTo>
                      <a:lnTo>
                        <a:pt x="4652" y="10692"/>
                      </a:lnTo>
                      <a:lnTo>
                        <a:pt x="4666" y="10937"/>
                      </a:lnTo>
                      <a:lnTo>
                        <a:pt x="4707" y="11209"/>
                      </a:lnTo>
                      <a:lnTo>
                        <a:pt x="4775" y="11481"/>
                      </a:lnTo>
                      <a:lnTo>
                        <a:pt x="4870" y="11767"/>
                      </a:lnTo>
                      <a:lnTo>
                        <a:pt x="4992" y="12053"/>
                      </a:lnTo>
                      <a:lnTo>
                        <a:pt x="5142" y="12352"/>
                      </a:lnTo>
                      <a:lnTo>
                        <a:pt x="5237" y="12488"/>
                      </a:lnTo>
                      <a:lnTo>
                        <a:pt x="5346" y="12638"/>
                      </a:lnTo>
                      <a:lnTo>
                        <a:pt x="5455" y="12787"/>
                      </a:lnTo>
                      <a:lnTo>
                        <a:pt x="5577" y="12923"/>
                      </a:lnTo>
                      <a:lnTo>
                        <a:pt x="5917" y="13086"/>
                      </a:lnTo>
                      <a:lnTo>
                        <a:pt x="6257" y="13236"/>
                      </a:lnTo>
                      <a:lnTo>
                        <a:pt x="6611" y="13358"/>
                      </a:lnTo>
                      <a:lnTo>
                        <a:pt x="6951" y="13454"/>
                      </a:lnTo>
                      <a:lnTo>
                        <a:pt x="7305" y="13535"/>
                      </a:lnTo>
                      <a:lnTo>
                        <a:pt x="7658" y="13603"/>
                      </a:lnTo>
                      <a:lnTo>
                        <a:pt x="8012" y="13658"/>
                      </a:lnTo>
                      <a:lnTo>
                        <a:pt x="8352" y="13685"/>
                      </a:lnTo>
                      <a:lnTo>
                        <a:pt x="8706" y="13699"/>
                      </a:lnTo>
                      <a:lnTo>
                        <a:pt x="9046" y="13712"/>
                      </a:lnTo>
                      <a:lnTo>
                        <a:pt x="9386" y="13699"/>
                      </a:lnTo>
                      <a:lnTo>
                        <a:pt x="9712" y="13685"/>
                      </a:lnTo>
                      <a:lnTo>
                        <a:pt x="10039" y="13658"/>
                      </a:lnTo>
                      <a:lnTo>
                        <a:pt x="10352" y="13617"/>
                      </a:lnTo>
                      <a:lnTo>
                        <a:pt x="10665" y="13576"/>
                      </a:lnTo>
                      <a:lnTo>
                        <a:pt x="10964" y="13522"/>
                      </a:lnTo>
                      <a:lnTo>
                        <a:pt x="11522" y="13413"/>
                      </a:lnTo>
                      <a:lnTo>
                        <a:pt x="12039" y="13277"/>
                      </a:lnTo>
                      <a:lnTo>
                        <a:pt x="12487" y="13141"/>
                      </a:lnTo>
                      <a:lnTo>
                        <a:pt x="12882" y="13018"/>
                      </a:lnTo>
                      <a:lnTo>
                        <a:pt x="13195" y="12896"/>
                      </a:lnTo>
                      <a:lnTo>
                        <a:pt x="13440" y="12801"/>
                      </a:lnTo>
                      <a:lnTo>
                        <a:pt x="13630" y="12719"/>
                      </a:lnTo>
                      <a:lnTo>
                        <a:pt x="13698" y="12189"/>
                      </a:lnTo>
                      <a:lnTo>
                        <a:pt x="13739" y="11658"/>
                      </a:lnTo>
                      <a:lnTo>
                        <a:pt x="13752" y="11141"/>
                      </a:lnTo>
                      <a:lnTo>
                        <a:pt x="13766" y="10638"/>
                      </a:lnTo>
                      <a:lnTo>
                        <a:pt x="13752" y="10148"/>
                      </a:lnTo>
                      <a:lnTo>
                        <a:pt x="13739" y="9672"/>
                      </a:lnTo>
                      <a:lnTo>
                        <a:pt x="13698" y="9237"/>
                      </a:lnTo>
                      <a:lnTo>
                        <a:pt x="13671" y="8815"/>
                      </a:lnTo>
                      <a:lnTo>
                        <a:pt x="13589" y="8094"/>
                      </a:lnTo>
                      <a:lnTo>
                        <a:pt x="13494" y="7523"/>
                      </a:lnTo>
                      <a:lnTo>
                        <a:pt x="13426" y="7128"/>
                      </a:lnTo>
                      <a:lnTo>
                        <a:pt x="13399" y="6965"/>
                      </a:lnTo>
                      <a:lnTo>
                        <a:pt x="13317" y="6285"/>
                      </a:lnTo>
                      <a:lnTo>
                        <a:pt x="13208" y="5591"/>
                      </a:lnTo>
                      <a:lnTo>
                        <a:pt x="13140" y="5251"/>
                      </a:lnTo>
                      <a:lnTo>
                        <a:pt x="13059" y="4898"/>
                      </a:lnTo>
                      <a:lnTo>
                        <a:pt x="12977" y="4544"/>
                      </a:lnTo>
                      <a:lnTo>
                        <a:pt x="12868" y="4190"/>
                      </a:lnTo>
                      <a:lnTo>
                        <a:pt x="12759" y="3850"/>
                      </a:lnTo>
                      <a:lnTo>
                        <a:pt x="12637" y="3510"/>
                      </a:lnTo>
                      <a:lnTo>
                        <a:pt x="12501" y="3170"/>
                      </a:lnTo>
                      <a:lnTo>
                        <a:pt x="12351" y="2857"/>
                      </a:lnTo>
                      <a:lnTo>
                        <a:pt x="12188" y="2531"/>
                      </a:lnTo>
                      <a:lnTo>
                        <a:pt x="11998" y="2232"/>
                      </a:lnTo>
                      <a:lnTo>
                        <a:pt x="11807" y="1946"/>
                      </a:lnTo>
                      <a:lnTo>
                        <a:pt x="11576" y="1660"/>
                      </a:lnTo>
                      <a:lnTo>
                        <a:pt x="11345" y="1402"/>
                      </a:lnTo>
                      <a:lnTo>
                        <a:pt x="11086" y="1157"/>
                      </a:lnTo>
                      <a:lnTo>
                        <a:pt x="10814" y="939"/>
                      </a:lnTo>
                      <a:lnTo>
                        <a:pt x="10501" y="735"/>
                      </a:lnTo>
                      <a:lnTo>
                        <a:pt x="10189" y="558"/>
                      </a:lnTo>
                      <a:lnTo>
                        <a:pt x="9835" y="395"/>
                      </a:lnTo>
                      <a:lnTo>
                        <a:pt x="9658" y="327"/>
                      </a:lnTo>
                      <a:lnTo>
                        <a:pt x="9468" y="259"/>
                      </a:lnTo>
                      <a:lnTo>
                        <a:pt x="9277" y="205"/>
                      </a:lnTo>
                      <a:lnTo>
                        <a:pt x="9073" y="150"/>
                      </a:lnTo>
                      <a:lnTo>
                        <a:pt x="8869" y="110"/>
                      </a:lnTo>
                      <a:lnTo>
                        <a:pt x="8651" y="69"/>
                      </a:lnTo>
                      <a:lnTo>
                        <a:pt x="8434" y="42"/>
                      </a:lnTo>
                      <a:lnTo>
                        <a:pt x="8203" y="28"/>
                      </a:lnTo>
                      <a:lnTo>
                        <a:pt x="7971" y="14"/>
                      </a:lnTo>
                      <a:lnTo>
                        <a:pt x="7726"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47" name="Google Shape;1361;p30">
                  <a:extLst>
                    <a:ext uri="{FF2B5EF4-FFF2-40B4-BE49-F238E27FC236}">
                      <a16:creationId xmlns:a16="http://schemas.microsoft.com/office/drawing/2014/main" id="{752164FE-6861-C890-0995-5C675A8AFBF6}"/>
                    </a:ext>
                  </a:extLst>
                </p:cNvPr>
                <p:cNvSpPr/>
                <p:nvPr/>
              </p:nvSpPr>
              <p:spPr>
                <a:xfrm>
                  <a:off x="8019195" y="1470876"/>
                  <a:ext cx="27834" cy="27437"/>
                </a:xfrm>
                <a:custGeom>
                  <a:avLst/>
                  <a:gdLst/>
                  <a:ahLst/>
                  <a:cxnLst/>
                  <a:rect l="l" t="t" r="r" b="b"/>
                  <a:pathLst>
                    <a:path w="912" h="899" extrusionOk="0">
                      <a:moveTo>
                        <a:pt x="367" y="1"/>
                      </a:moveTo>
                      <a:lnTo>
                        <a:pt x="272" y="28"/>
                      </a:lnTo>
                      <a:lnTo>
                        <a:pt x="204" y="69"/>
                      </a:lnTo>
                      <a:lnTo>
                        <a:pt x="136" y="123"/>
                      </a:lnTo>
                      <a:lnTo>
                        <a:pt x="82" y="191"/>
                      </a:lnTo>
                      <a:lnTo>
                        <a:pt x="41" y="273"/>
                      </a:lnTo>
                      <a:lnTo>
                        <a:pt x="14" y="355"/>
                      </a:lnTo>
                      <a:lnTo>
                        <a:pt x="0" y="450"/>
                      </a:lnTo>
                      <a:lnTo>
                        <a:pt x="14" y="545"/>
                      </a:lnTo>
                      <a:lnTo>
                        <a:pt x="41" y="627"/>
                      </a:lnTo>
                      <a:lnTo>
                        <a:pt x="82" y="708"/>
                      </a:lnTo>
                      <a:lnTo>
                        <a:pt x="136" y="776"/>
                      </a:lnTo>
                      <a:lnTo>
                        <a:pt x="204" y="831"/>
                      </a:lnTo>
                      <a:lnTo>
                        <a:pt x="272" y="871"/>
                      </a:lnTo>
                      <a:lnTo>
                        <a:pt x="367" y="899"/>
                      </a:lnTo>
                      <a:lnTo>
                        <a:pt x="544" y="899"/>
                      </a:lnTo>
                      <a:lnTo>
                        <a:pt x="626" y="871"/>
                      </a:lnTo>
                      <a:lnTo>
                        <a:pt x="707" y="831"/>
                      </a:lnTo>
                      <a:lnTo>
                        <a:pt x="775" y="776"/>
                      </a:lnTo>
                      <a:lnTo>
                        <a:pt x="830" y="708"/>
                      </a:lnTo>
                      <a:lnTo>
                        <a:pt x="871" y="627"/>
                      </a:lnTo>
                      <a:lnTo>
                        <a:pt x="898" y="545"/>
                      </a:lnTo>
                      <a:lnTo>
                        <a:pt x="911" y="450"/>
                      </a:lnTo>
                      <a:lnTo>
                        <a:pt x="898" y="355"/>
                      </a:lnTo>
                      <a:lnTo>
                        <a:pt x="871" y="273"/>
                      </a:lnTo>
                      <a:lnTo>
                        <a:pt x="830" y="191"/>
                      </a:lnTo>
                      <a:lnTo>
                        <a:pt x="775" y="123"/>
                      </a:lnTo>
                      <a:lnTo>
                        <a:pt x="707" y="69"/>
                      </a:lnTo>
                      <a:lnTo>
                        <a:pt x="626" y="28"/>
                      </a:lnTo>
                      <a:lnTo>
                        <a:pt x="54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8" name="Google Shape;1362;p30">
                  <a:extLst>
                    <a:ext uri="{FF2B5EF4-FFF2-40B4-BE49-F238E27FC236}">
                      <a16:creationId xmlns:a16="http://schemas.microsoft.com/office/drawing/2014/main" id="{3C1C6648-3312-1FDD-3EF4-152208A6DD3D}"/>
                    </a:ext>
                  </a:extLst>
                </p:cNvPr>
                <p:cNvSpPr/>
                <p:nvPr/>
              </p:nvSpPr>
              <p:spPr>
                <a:xfrm>
                  <a:off x="7661312" y="1715834"/>
                  <a:ext cx="823704" cy="814121"/>
                </a:xfrm>
                <a:custGeom>
                  <a:avLst/>
                  <a:gdLst/>
                  <a:ahLst/>
                  <a:cxnLst/>
                  <a:rect l="l" t="t" r="r" b="b"/>
                  <a:pathLst>
                    <a:path w="26989" h="26675" extrusionOk="0">
                      <a:moveTo>
                        <a:pt x="21207" y="0"/>
                      </a:moveTo>
                      <a:lnTo>
                        <a:pt x="20881" y="14"/>
                      </a:lnTo>
                      <a:lnTo>
                        <a:pt x="20717" y="41"/>
                      </a:lnTo>
                      <a:lnTo>
                        <a:pt x="20554" y="68"/>
                      </a:lnTo>
                      <a:lnTo>
                        <a:pt x="20391" y="96"/>
                      </a:lnTo>
                      <a:lnTo>
                        <a:pt x="20228" y="136"/>
                      </a:lnTo>
                      <a:lnTo>
                        <a:pt x="20065" y="191"/>
                      </a:lnTo>
                      <a:lnTo>
                        <a:pt x="19901" y="259"/>
                      </a:lnTo>
                      <a:lnTo>
                        <a:pt x="19752" y="327"/>
                      </a:lnTo>
                      <a:lnTo>
                        <a:pt x="19588" y="408"/>
                      </a:lnTo>
                      <a:lnTo>
                        <a:pt x="19452" y="490"/>
                      </a:lnTo>
                      <a:lnTo>
                        <a:pt x="19303" y="572"/>
                      </a:lnTo>
                      <a:lnTo>
                        <a:pt x="19167" y="667"/>
                      </a:lnTo>
                      <a:lnTo>
                        <a:pt x="19044" y="776"/>
                      </a:lnTo>
                      <a:lnTo>
                        <a:pt x="18799" y="993"/>
                      </a:lnTo>
                      <a:lnTo>
                        <a:pt x="18582" y="1238"/>
                      </a:lnTo>
                      <a:lnTo>
                        <a:pt x="18391" y="1497"/>
                      </a:lnTo>
                      <a:lnTo>
                        <a:pt x="18228" y="1769"/>
                      </a:lnTo>
                      <a:lnTo>
                        <a:pt x="18079" y="2068"/>
                      </a:lnTo>
                      <a:lnTo>
                        <a:pt x="17970" y="2367"/>
                      </a:lnTo>
                      <a:lnTo>
                        <a:pt x="17888" y="2680"/>
                      </a:lnTo>
                      <a:lnTo>
                        <a:pt x="17847" y="2993"/>
                      </a:lnTo>
                      <a:lnTo>
                        <a:pt x="17820" y="3319"/>
                      </a:lnTo>
                      <a:lnTo>
                        <a:pt x="17834" y="3646"/>
                      </a:lnTo>
                      <a:lnTo>
                        <a:pt x="17847" y="3809"/>
                      </a:lnTo>
                      <a:lnTo>
                        <a:pt x="17874" y="3972"/>
                      </a:lnTo>
                      <a:lnTo>
                        <a:pt x="17915" y="4149"/>
                      </a:lnTo>
                      <a:lnTo>
                        <a:pt x="17956" y="4312"/>
                      </a:lnTo>
                      <a:lnTo>
                        <a:pt x="18011" y="4462"/>
                      </a:lnTo>
                      <a:lnTo>
                        <a:pt x="18079" y="4625"/>
                      </a:lnTo>
                      <a:lnTo>
                        <a:pt x="18119" y="4734"/>
                      </a:lnTo>
                      <a:lnTo>
                        <a:pt x="18201" y="4938"/>
                      </a:lnTo>
                      <a:lnTo>
                        <a:pt x="18296" y="5196"/>
                      </a:lnTo>
                      <a:lnTo>
                        <a:pt x="18500" y="5727"/>
                      </a:lnTo>
                      <a:lnTo>
                        <a:pt x="18691" y="6271"/>
                      </a:lnTo>
                      <a:lnTo>
                        <a:pt x="18867" y="6815"/>
                      </a:lnTo>
                      <a:lnTo>
                        <a:pt x="19044" y="7373"/>
                      </a:lnTo>
                      <a:lnTo>
                        <a:pt x="19194" y="7944"/>
                      </a:lnTo>
                      <a:lnTo>
                        <a:pt x="19357" y="8502"/>
                      </a:lnTo>
                      <a:lnTo>
                        <a:pt x="19493" y="9073"/>
                      </a:lnTo>
                      <a:lnTo>
                        <a:pt x="19629" y="9631"/>
                      </a:lnTo>
                      <a:lnTo>
                        <a:pt x="19738" y="10202"/>
                      </a:lnTo>
                      <a:lnTo>
                        <a:pt x="19847" y="10774"/>
                      </a:lnTo>
                      <a:lnTo>
                        <a:pt x="19956" y="11331"/>
                      </a:lnTo>
                      <a:lnTo>
                        <a:pt x="20037" y="11903"/>
                      </a:lnTo>
                      <a:lnTo>
                        <a:pt x="20105" y="12474"/>
                      </a:lnTo>
                      <a:lnTo>
                        <a:pt x="20173" y="13032"/>
                      </a:lnTo>
                      <a:lnTo>
                        <a:pt x="20228" y="13603"/>
                      </a:lnTo>
                      <a:lnTo>
                        <a:pt x="20255" y="14161"/>
                      </a:lnTo>
                      <a:lnTo>
                        <a:pt x="20282" y="14718"/>
                      </a:lnTo>
                      <a:lnTo>
                        <a:pt x="20282" y="15262"/>
                      </a:lnTo>
                      <a:lnTo>
                        <a:pt x="20282" y="15820"/>
                      </a:lnTo>
                      <a:lnTo>
                        <a:pt x="20255" y="16364"/>
                      </a:lnTo>
                      <a:lnTo>
                        <a:pt x="20214" y="16895"/>
                      </a:lnTo>
                      <a:lnTo>
                        <a:pt x="20160" y="17425"/>
                      </a:lnTo>
                      <a:lnTo>
                        <a:pt x="20092" y="17956"/>
                      </a:lnTo>
                      <a:lnTo>
                        <a:pt x="19996" y="18432"/>
                      </a:lnTo>
                      <a:lnTo>
                        <a:pt x="19901" y="18908"/>
                      </a:lnTo>
                      <a:lnTo>
                        <a:pt x="19792" y="19384"/>
                      </a:lnTo>
                      <a:lnTo>
                        <a:pt x="19656" y="19833"/>
                      </a:lnTo>
                      <a:lnTo>
                        <a:pt x="19616" y="19942"/>
                      </a:lnTo>
                      <a:lnTo>
                        <a:pt x="19520" y="20268"/>
                      </a:lnTo>
                      <a:lnTo>
                        <a:pt x="19507" y="20268"/>
                      </a:lnTo>
                      <a:lnTo>
                        <a:pt x="16650" y="20663"/>
                      </a:lnTo>
                      <a:lnTo>
                        <a:pt x="14175" y="20975"/>
                      </a:lnTo>
                      <a:lnTo>
                        <a:pt x="11685" y="21288"/>
                      </a:lnTo>
                      <a:lnTo>
                        <a:pt x="9210" y="21601"/>
                      </a:lnTo>
                      <a:lnTo>
                        <a:pt x="6734" y="21887"/>
                      </a:lnTo>
                      <a:lnTo>
                        <a:pt x="4245" y="22159"/>
                      </a:lnTo>
                      <a:lnTo>
                        <a:pt x="1769" y="22404"/>
                      </a:lnTo>
                      <a:lnTo>
                        <a:pt x="1592" y="22431"/>
                      </a:lnTo>
                      <a:lnTo>
                        <a:pt x="1415" y="22472"/>
                      </a:lnTo>
                      <a:lnTo>
                        <a:pt x="1252" y="22526"/>
                      </a:lnTo>
                      <a:lnTo>
                        <a:pt x="1102" y="22594"/>
                      </a:lnTo>
                      <a:lnTo>
                        <a:pt x="953" y="22676"/>
                      </a:lnTo>
                      <a:lnTo>
                        <a:pt x="803" y="22771"/>
                      </a:lnTo>
                      <a:lnTo>
                        <a:pt x="681" y="22880"/>
                      </a:lnTo>
                      <a:lnTo>
                        <a:pt x="558" y="23002"/>
                      </a:lnTo>
                      <a:lnTo>
                        <a:pt x="436" y="23125"/>
                      </a:lnTo>
                      <a:lnTo>
                        <a:pt x="341" y="23261"/>
                      </a:lnTo>
                      <a:lnTo>
                        <a:pt x="245" y="23410"/>
                      </a:lnTo>
                      <a:lnTo>
                        <a:pt x="177" y="23560"/>
                      </a:lnTo>
                      <a:lnTo>
                        <a:pt x="109" y="23723"/>
                      </a:lnTo>
                      <a:lnTo>
                        <a:pt x="69" y="23900"/>
                      </a:lnTo>
                      <a:lnTo>
                        <a:pt x="28" y="24077"/>
                      </a:lnTo>
                      <a:lnTo>
                        <a:pt x="14" y="24254"/>
                      </a:lnTo>
                      <a:lnTo>
                        <a:pt x="1" y="24621"/>
                      </a:lnTo>
                      <a:lnTo>
                        <a:pt x="14" y="24920"/>
                      </a:lnTo>
                      <a:lnTo>
                        <a:pt x="28" y="25151"/>
                      </a:lnTo>
                      <a:lnTo>
                        <a:pt x="55" y="25260"/>
                      </a:lnTo>
                      <a:lnTo>
                        <a:pt x="82" y="25342"/>
                      </a:lnTo>
                      <a:lnTo>
                        <a:pt x="109" y="25410"/>
                      </a:lnTo>
                      <a:lnTo>
                        <a:pt x="150" y="25478"/>
                      </a:lnTo>
                      <a:lnTo>
                        <a:pt x="191" y="25532"/>
                      </a:lnTo>
                      <a:lnTo>
                        <a:pt x="245" y="25573"/>
                      </a:lnTo>
                      <a:lnTo>
                        <a:pt x="314" y="25614"/>
                      </a:lnTo>
                      <a:lnTo>
                        <a:pt x="382" y="25641"/>
                      </a:lnTo>
                      <a:lnTo>
                        <a:pt x="558" y="25682"/>
                      </a:lnTo>
                      <a:lnTo>
                        <a:pt x="1211" y="25723"/>
                      </a:lnTo>
                      <a:lnTo>
                        <a:pt x="1878" y="25764"/>
                      </a:lnTo>
                      <a:lnTo>
                        <a:pt x="3292" y="25886"/>
                      </a:lnTo>
                      <a:lnTo>
                        <a:pt x="4762" y="26022"/>
                      </a:lnTo>
                      <a:lnTo>
                        <a:pt x="6271" y="26158"/>
                      </a:lnTo>
                      <a:lnTo>
                        <a:pt x="7768" y="26308"/>
                      </a:lnTo>
                      <a:lnTo>
                        <a:pt x="9237" y="26430"/>
                      </a:lnTo>
                      <a:lnTo>
                        <a:pt x="9958" y="26484"/>
                      </a:lnTo>
                      <a:lnTo>
                        <a:pt x="10651" y="26525"/>
                      </a:lnTo>
                      <a:lnTo>
                        <a:pt x="11318" y="26552"/>
                      </a:lnTo>
                      <a:lnTo>
                        <a:pt x="11971" y="26566"/>
                      </a:lnTo>
                      <a:lnTo>
                        <a:pt x="14487" y="26607"/>
                      </a:lnTo>
                      <a:lnTo>
                        <a:pt x="17004" y="26648"/>
                      </a:lnTo>
                      <a:lnTo>
                        <a:pt x="19534" y="26661"/>
                      </a:lnTo>
                      <a:lnTo>
                        <a:pt x="22064" y="26675"/>
                      </a:lnTo>
                      <a:lnTo>
                        <a:pt x="22255" y="26675"/>
                      </a:lnTo>
                      <a:lnTo>
                        <a:pt x="22445" y="26648"/>
                      </a:lnTo>
                      <a:lnTo>
                        <a:pt x="22622" y="26620"/>
                      </a:lnTo>
                      <a:lnTo>
                        <a:pt x="22812" y="26580"/>
                      </a:lnTo>
                      <a:lnTo>
                        <a:pt x="22989" y="26525"/>
                      </a:lnTo>
                      <a:lnTo>
                        <a:pt x="23180" y="26457"/>
                      </a:lnTo>
                      <a:lnTo>
                        <a:pt x="23343" y="26376"/>
                      </a:lnTo>
                      <a:lnTo>
                        <a:pt x="23520" y="26294"/>
                      </a:lnTo>
                      <a:lnTo>
                        <a:pt x="23683" y="26185"/>
                      </a:lnTo>
                      <a:lnTo>
                        <a:pt x="23832" y="26076"/>
                      </a:lnTo>
                      <a:lnTo>
                        <a:pt x="23996" y="25954"/>
                      </a:lnTo>
                      <a:lnTo>
                        <a:pt x="24132" y="25832"/>
                      </a:lnTo>
                      <a:lnTo>
                        <a:pt x="24268" y="25682"/>
                      </a:lnTo>
                      <a:lnTo>
                        <a:pt x="24390" y="25532"/>
                      </a:lnTo>
                      <a:lnTo>
                        <a:pt x="24513" y="25369"/>
                      </a:lnTo>
                      <a:lnTo>
                        <a:pt x="24621" y="25192"/>
                      </a:lnTo>
                      <a:lnTo>
                        <a:pt x="24785" y="24907"/>
                      </a:lnTo>
                      <a:lnTo>
                        <a:pt x="24975" y="24553"/>
                      </a:lnTo>
                      <a:lnTo>
                        <a:pt x="25152" y="24186"/>
                      </a:lnTo>
                      <a:lnTo>
                        <a:pt x="25315" y="23832"/>
                      </a:lnTo>
                      <a:lnTo>
                        <a:pt x="25465" y="23465"/>
                      </a:lnTo>
                      <a:lnTo>
                        <a:pt x="25750" y="22730"/>
                      </a:lnTo>
                      <a:lnTo>
                        <a:pt x="25886" y="22349"/>
                      </a:lnTo>
                      <a:lnTo>
                        <a:pt x="26009" y="21982"/>
                      </a:lnTo>
                      <a:lnTo>
                        <a:pt x="26226" y="21234"/>
                      </a:lnTo>
                      <a:lnTo>
                        <a:pt x="26417" y="20486"/>
                      </a:lnTo>
                      <a:lnTo>
                        <a:pt x="26580" y="19738"/>
                      </a:lnTo>
                      <a:lnTo>
                        <a:pt x="26716" y="18989"/>
                      </a:lnTo>
                      <a:lnTo>
                        <a:pt x="26811" y="18241"/>
                      </a:lnTo>
                      <a:lnTo>
                        <a:pt x="26893" y="17493"/>
                      </a:lnTo>
                      <a:lnTo>
                        <a:pt x="26947" y="16745"/>
                      </a:lnTo>
                      <a:lnTo>
                        <a:pt x="26975" y="16011"/>
                      </a:lnTo>
                      <a:lnTo>
                        <a:pt x="26988" y="15276"/>
                      </a:lnTo>
                      <a:lnTo>
                        <a:pt x="26988" y="14541"/>
                      </a:lnTo>
                      <a:lnTo>
                        <a:pt x="26961" y="13820"/>
                      </a:lnTo>
                      <a:lnTo>
                        <a:pt x="26907" y="13100"/>
                      </a:lnTo>
                      <a:lnTo>
                        <a:pt x="26852" y="12379"/>
                      </a:lnTo>
                      <a:lnTo>
                        <a:pt x="26771" y="11671"/>
                      </a:lnTo>
                      <a:lnTo>
                        <a:pt x="26675" y="10964"/>
                      </a:lnTo>
                      <a:lnTo>
                        <a:pt x="26567" y="10257"/>
                      </a:lnTo>
                      <a:lnTo>
                        <a:pt x="26444" y="9563"/>
                      </a:lnTo>
                      <a:lnTo>
                        <a:pt x="26322" y="8869"/>
                      </a:lnTo>
                      <a:lnTo>
                        <a:pt x="26172" y="8175"/>
                      </a:lnTo>
                      <a:lnTo>
                        <a:pt x="26009" y="7495"/>
                      </a:lnTo>
                      <a:lnTo>
                        <a:pt x="25846" y="6815"/>
                      </a:lnTo>
                      <a:lnTo>
                        <a:pt x="25655" y="6135"/>
                      </a:lnTo>
                      <a:lnTo>
                        <a:pt x="25465" y="5469"/>
                      </a:lnTo>
                      <a:lnTo>
                        <a:pt x="25261" y="4802"/>
                      </a:lnTo>
                      <a:lnTo>
                        <a:pt x="25043" y="4135"/>
                      </a:lnTo>
                      <a:lnTo>
                        <a:pt x="24812" y="3469"/>
                      </a:lnTo>
                      <a:lnTo>
                        <a:pt x="24567" y="2789"/>
                      </a:lnTo>
                      <a:lnTo>
                        <a:pt x="24431" y="2449"/>
                      </a:lnTo>
                      <a:lnTo>
                        <a:pt x="24349" y="2272"/>
                      </a:lnTo>
                      <a:lnTo>
                        <a:pt x="24268" y="2054"/>
                      </a:lnTo>
                      <a:lnTo>
                        <a:pt x="24200" y="1905"/>
                      </a:lnTo>
                      <a:lnTo>
                        <a:pt x="24118" y="1755"/>
                      </a:lnTo>
                      <a:lnTo>
                        <a:pt x="24036" y="1605"/>
                      </a:lnTo>
                      <a:lnTo>
                        <a:pt x="23941" y="1469"/>
                      </a:lnTo>
                      <a:lnTo>
                        <a:pt x="23846" y="1333"/>
                      </a:lnTo>
                      <a:lnTo>
                        <a:pt x="23751" y="1211"/>
                      </a:lnTo>
                      <a:lnTo>
                        <a:pt x="23520" y="966"/>
                      </a:lnTo>
                      <a:lnTo>
                        <a:pt x="23288" y="748"/>
                      </a:lnTo>
                      <a:lnTo>
                        <a:pt x="23016" y="558"/>
                      </a:lnTo>
                      <a:lnTo>
                        <a:pt x="22744" y="395"/>
                      </a:lnTo>
                      <a:lnTo>
                        <a:pt x="22459" y="259"/>
                      </a:lnTo>
                      <a:lnTo>
                        <a:pt x="22159" y="150"/>
                      </a:lnTo>
                      <a:lnTo>
                        <a:pt x="21846" y="68"/>
                      </a:lnTo>
                      <a:lnTo>
                        <a:pt x="21534" y="28"/>
                      </a:lnTo>
                      <a:lnTo>
                        <a:pt x="21207"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9" name="Google Shape;1363;p30">
                  <a:extLst>
                    <a:ext uri="{FF2B5EF4-FFF2-40B4-BE49-F238E27FC236}">
                      <a16:creationId xmlns:a16="http://schemas.microsoft.com/office/drawing/2014/main" id="{CAE4CC8F-5934-CFF4-EAEB-7301FB9D7CDE}"/>
                    </a:ext>
                  </a:extLst>
                </p:cNvPr>
                <p:cNvSpPr/>
                <p:nvPr/>
              </p:nvSpPr>
              <p:spPr>
                <a:xfrm>
                  <a:off x="7435888" y="2282112"/>
                  <a:ext cx="291893" cy="225024"/>
                </a:xfrm>
                <a:custGeom>
                  <a:avLst/>
                  <a:gdLst/>
                  <a:ahLst/>
                  <a:cxnLst/>
                  <a:rect l="l" t="t" r="r" b="b"/>
                  <a:pathLst>
                    <a:path w="9564" h="7373" extrusionOk="0">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grpSp>
        </p:grpSp>
        <p:sp>
          <p:nvSpPr>
            <p:cNvPr id="5" name="Google Shape;1364;p30">
              <a:extLst>
                <a:ext uri="{FF2B5EF4-FFF2-40B4-BE49-F238E27FC236}">
                  <a16:creationId xmlns:a16="http://schemas.microsoft.com/office/drawing/2014/main" id="{35F1F6E5-8131-ED62-1403-FFFA9C343B31}"/>
                </a:ext>
              </a:extLst>
            </p:cNvPr>
            <p:cNvSpPr/>
            <p:nvPr/>
          </p:nvSpPr>
          <p:spPr>
            <a:xfrm>
              <a:off x="3924300" y="1924125"/>
              <a:ext cx="162000" cy="162000"/>
            </a:xfrm>
            <a:prstGeom prst="ellipse">
              <a:avLst/>
            </a:prstGeom>
            <a:noFill/>
            <a:ln>
              <a:noFill/>
            </a:ln>
          </p:spPr>
          <p:txBody>
            <a:bodyPr spcFirstLastPara="1" wrap="square" lIns="121900" tIns="121900" rIns="121900" bIns="121900" anchor="ctr" anchorCtr="0">
              <a:noAutofit/>
            </a:bodyPr>
            <a:lstStyle/>
            <a:p>
              <a:endParaRPr sz="2400"/>
            </a:p>
          </p:txBody>
        </p:sp>
        <p:sp>
          <p:nvSpPr>
            <p:cNvPr id="6" name="Google Shape;1365;p30">
              <a:extLst>
                <a:ext uri="{FF2B5EF4-FFF2-40B4-BE49-F238E27FC236}">
                  <a16:creationId xmlns:a16="http://schemas.microsoft.com/office/drawing/2014/main" id="{A31A2560-F9F7-D36F-00DE-E472345E9A22}"/>
                </a:ext>
              </a:extLst>
            </p:cNvPr>
            <p:cNvSpPr/>
            <p:nvPr/>
          </p:nvSpPr>
          <p:spPr>
            <a:xfrm>
              <a:off x="3924300" y="3580275"/>
              <a:ext cx="162000" cy="162000"/>
            </a:xfrm>
            <a:prstGeom prst="ellipse">
              <a:avLst/>
            </a:prstGeom>
            <a:noFill/>
            <a:ln>
              <a:noFill/>
            </a:ln>
          </p:spPr>
          <p:txBody>
            <a:bodyPr spcFirstLastPara="1" wrap="square" lIns="121900" tIns="121900" rIns="121900" bIns="121900" anchor="ctr" anchorCtr="0">
              <a:noAutofit/>
            </a:bodyPr>
            <a:lstStyle/>
            <a:p>
              <a:endParaRPr sz="2400"/>
            </a:p>
          </p:txBody>
        </p:sp>
        <p:sp>
          <p:nvSpPr>
            <p:cNvPr id="7" name="Google Shape;1366;p30">
              <a:extLst>
                <a:ext uri="{FF2B5EF4-FFF2-40B4-BE49-F238E27FC236}">
                  <a16:creationId xmlns:a16="http://schemas.microsoft.com/office/drawing/2014/main" id="{1604D3A9-9A1B-7046-3F8A-9678015A4FCE}"/>
                </a:ext>
              </a:extLst>
            </p:cNvPr>
            <p:cNvSpPr/>
            <p:nvPr/>
          </p:nvSpPr>
          <p:spPr>
            <a:xfrm>
              <a:off x="5781675" y="3065925"/>
              <a:ext cx="162000" cy="162000"/>
            </a:xfrm>
            <a:prstGeom prst="ellipse">
              <a:avLst/>
            </a:prstGeom>
            <a:noFill/>
            <a:ln>
              <a:noFill/>
            </a:ln>
          </p:spPr>
          <p:txBody>
            <a:bodyPr spcFirstLastPara="1" wrap="square" lIns="121900" tIns="121900" rIns="121900" bIns="121900" anchor="ctr" anchorCtr="0">
              <a:noAutofit/>
            </a:bodyPr>
            <a:lstStyle/>
            <a:p>
              <a:endParaRPr sz="2400"/>
            </a:p>
          </p:txBody>
        </p:sp>
        <p:sp>
          <p:nvSpPr>
            <p:cNvPr id="8" name="Google Shape;1367;p30">
              <a:extLst>
                <a:ext uri="{FF2B5EF4-FFF2-40B4-BE49-F238E27FC236}">
                  <a16:creationId xmlns:a16="http://schemas.microsoft.com/office/drawing/2014/main" id="{F4E7D70B-C20C-21BC-2B6C-F615352EB77D}"/>
                </a:ext>
              </a:extLst>
            </p:cNvPr>
            <p:cNvSpPr/>
            <p:nvPr/>
          </p:nvSpPr>
          <p:spPr>
            <a:xfrm>
              <a:off x="4714800" y="1038225"/>
              <a:ext cx="162000" cy="162000"/>
            </a:xfrm>
            <a:prstGeom prst="ellipse">
              <a:avLst/>
            </a:prstGeom>
            <a:noFill/>
            <a:ln>
              <a:noFill/>
            </a:ln>
          </p:spPr>
          <p:txBody>
            <a:bodyPr spcFirstLastPara="1" wrap="square" lIns="121900" tIns="121900" rIns="121900" bIns="121900" anchor="ctr" anchorCtr="0">
              <a:noAutofit/>
            </a:bodyPr>
            <a:lstStyle/>
            <a:p>
              <a:endParaRPr sz="2400"/>
            </a:p>
          </p:txBody>
        </p:sp>
      </p:grpSp>
      <p:cxnSp>
        <p:nvCxnSpPr>
          <p:cNvPr id="2261" name="Google Shape;1368;p30">
            <a:extLst>
              <a:ext uri="{FF2B5EF4-FFF2-40B4-BE49-F238E27FC236}">
                <a16:creationId xmlns:a16="http://schemas.microsoft.com/office/drawing/2014/main" id="{91A65511-54E7-7B6C-47F1-9C92FFC95549}"/>
              </a:ext>
            </a:extLst>
          </p:cNvPr>
          <p:cNvCxnSpPr>
            <a:cxnSpLocks/>
          </p:cNvCxnSpPr>
          <p:nvPr/>
        </p:nvCxnSpPr>
        <p:spPr>
          <a:xfrm>
            <a:off x="3316749" y="1915082"/>
            <a:ext cx="5297025" cy="405239"/>
          </a:xfrm>
          <a:prstGeom prst="bentConnector3">
            <a:avLst>
              <a:gd name="adj1" fmla="val 99993"/>
            </a:avLst>
          </a:prstGeom>
          <a:noFill/>
          <a:ln w="9525" cap="flat" cmpd="sng">
            <a:solidFill>
              <a:schemeClr val="dk2"/>
            </a:solidFill>
            <a:prstDash val="solid"/>
            <a:round/>
            <a:headEnd type="none" w="med" len="med"/>
            <a:tailEnd type="oval" w="med" len="med"/>
          </a:ln>
        </p:spPr>
      </p:cxnSp>
      <p:sp>
        <p:nvSpPr>
          <p:cNvPr id="2266" name="Google Shape;2274;p44">
            <a:extLst>
              <a:ext uri="{FF2B5EF4-FFF2-40B4-BE49-F238E27FC236}">
                <a16:creationId xmlns:a16="http://schemas.microsoft.com/office/drawing/2014/main" id="{87165878-ED7E-97EF-AF00-5FAF3A1C0366}"/>
              </a:ext>
            </a:extLst>
          </p:cNvPr>
          <p:cNvSpPr txBox="1"/>
          <p:nvPr/>
        </p:nvSpPr>
        <p:spPr>
          <a:xfrm>
            <a:off x="809557" y="4303851"/>
            <a:ext cx="5758840" cy="721036"/>
          </a:xfrm>
          <a:prstGeom prst="rect">
            <a:avLst/>
          </a:prstGeom>
          <a:noFill/>
          <a:ln>
            <a:noFill/>
          </a:ln>
        </p:spPr>
        <p:txBody>
          <a:bodyPr spcFirstLastPara="1" wrap="square" lIns="121900" tIns="121900" rIns="121900" bIns="121900" anchor="ctr" anchorCtr="0">
            <a:noAutofit/>
          </a:bodyPr>
          <a:lstStyle/>
          <a:p>
            <a:r>
              <a:rPr lang="en-CA" sz="2133" b="1" dirty="0">
                <a:latin typeface="Fira Sans" panose="020B0503050000020004" pitchFamily="34" charset="0"/>
                <a:ea typeface="Roboto" panose="02000000000000000000" pitchFamily="2" charset="0"/>
                <a:cs typeface="Consolas" panose="020B0609020204030204" pitchFamily="49" charset="0"/>
                <a:sym typeface="Fira Sans Extra Condensed"/>
              </a:rPr>
              <a:t>Syntax for While loops</a:t>
            </a:r>
          </a:p>
          <a:p>
            <a:r>
              <a:rPr lang="en-CA" sz="1600" dirty="0">
                <a:latin typeface="Consolas" panose="020B0609020204030204" pitchFamily="49" charset="0"/>
                <a:cs typeface="Consolas" panose="020B0609020204030204" pitchFamily="49" charset="0"/>
              </a:rPr>
              <a:t>while mom == “No”:</a:t>
            </a:r>
          </a:p>
          <a:p>
            <a:r>
              <a:rPr lang="en-CA" sz="1600" dirty="0">
                <a:latin typeface="Consolas" panose="020B0609020204030204" pitchFamily="49" charset="0"/>
                <a:ea typeface="Roboto" panose="02000000000000000000" pitchFamily="2" charset="0"/>
                <a:cs typeface="Consolas" panose="020B0609020204030204" pitchFamily="49" charset="0"/>
                <a:sym typeface="Fira Sans Extra Condensed"/>
              </a:rPr>
              <a:t>	print(“Can we please buy some chips”)</a:t>
            </a:r>
          </a:p>
          <a:p>
            <a:endParaRPr lang="en-CA" sz="2400" dirty="0">
              <a:latin typeface="arial" panose="020B0604020202020204" pitchFamily="34" charset="0"/>
              <a:ea typeface="Roboto" panose="02000000000000000000" pitchFamily="2" charset="0"/>
              <a:cs typeface="Fira Sans Extra Condensed"/>
              <a:sym typeface="Fira Sans Extra Condensed"/>
            </a:endParaRPr>
          </a:p>
        </p:txBody>
      </p:sp>
      <p:sp>
        <p:nvSpPr>
          <p:cNvPr id="2269" name="Google Shape;2274;p44">
            <a:extLst>
              <a:ext uri="{FF2B5EF4-FFF2-40B4-BE49-F238E27FC236}">
                <a16:creationId xmlns:a16="http://schemas.microsoft.com/office/drawing/2014/main" id="{F7D66035-0CDA-4CE5-A924-9F874FF861FA}"/>
              </a:ext>
            </a:extLst>
          </p:cNvPr>
          <p:cNvSpPr txBox="1"/>
          <p:nvPr/>
        </p:nvSpPr>
        <p:spPr>
          <a:xfrm>
            <a:off x="183512" y="5653121"/>
            <a:ext cx="7252619" cy="721036"/>
          </a:xfrm>
          <a:prstGeom prst="rect">
            <a:avLst/>
          </a:prstGeom>
          <a:noFill/>
          <a:ln>
            <a:noFill/>
          </a:ln>
        </p:spPr>
        <p:txBody>
          <a:bodyPr spcFirstLastPara="1" wrap="square" lIns="121900" tIns="121900" rIns="121900" bIns="121900" anchor="ctr" anchorCtr="0">
            <a:noAutofit/>
          </a:bodyPr>
          <a:lstStyle/>
          <a:p>
            <a:r>
              <a:rPr lang="en-CA" dirty="0">
                <a:latin typeface="arial" panose="020B0604020202020204" pitchFamily="34" charset="0"/>
                <a:ea typeface="Roboto" panose="02000000000000000000" pitchFamily="2" charset="0"/>
                <a:cs typeface="Fira Sans Extra Condensed"/>
                <a:sym typeface="Fira Sans Extra Condensed"/>
              </a:rPr>
              <a:t>**In this scenario, once the mom’s answer is anything other than “No”, the loop stops. If the mom keeps answering “No”, the loop will continue and the print() statement will be repeated.</a:t>
            </a:r>
          </a:p>
        </p:txBody>
      </p:sp>
      <p:cxnSp>
        <p:nvCxnSpPr>
          <p:cNvPr id="2270" name="Google Shape;1368;p30">
            <a:extLst>
              <a:ext uri="{FF2B5EF4-FFF2-40B4-BE49-F238E27FC236}">
                <a16:creationId xmlns:a16="http://schemas.microsoft.com/office/drawing/2014/main" id="{5814CB17-2068-EAFB-0B2C-EB736092B900}"/>
              </a:ext>
            </a:extLst>
          </p:cNvPr>
          <p:cNvCxnSpPr>
            <a:cxnSpLocks/>
          </p:cNvCxnSpPr>
          <p:nvPr/>
        </p:nvCxnSpPr>
        <p:spPr>
          <a:xfrm>
            <a:off x="4319225" y="4303851"/>
            <a:ext cx="4303788" cy="1080939"/>
          </a:xfrm>
          <a:prstGeom prst="bentConnector3">
            <a:avLst>
              <a:gd name="adj1" fmla="val 72236"/>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4" name="Google Shape;1084;p28"/>
          <p:cNvSpPr/>
          <p:nvPr/>
        </p:nvSpPr>
        <p:spPr>
          <a:xfrm>
            <a:off x="-2224822" y="1343279"/>
            <a:ext cx="16641644" cy="4973940"/>
          </a:xfrm>
          <a:prstGeom prst="roundRect">
            <a:avLst>
              <a:gd name="adj" fmla="val 50000"/>
            </a:avLst>
          </a:prstGeom>
          <a:noFill/>
          <a:ln w="53975">
            <a:solidFill>
              <a:schemeClr val="accent5">
                <a:lumMod val="60000"/>
                <a:lumOff val="40000"/>
              </a:schemeClr>
            </a:solidFill>
          </a:ln>
        </p:spPr>
        <p:txBody>
          <a:bodyPr spcFirstLastPara="1" wrap="square" lIns="121900" tIns="121900" rIns="121900" bIns="121900" anchor="ctr" anchorCtr="0">
            <a:noAutofit/>
          </a:bodyPr>
          <a:lstStyle/>
          <a:p>
            <a:endParaRPr sz="2400">
              <a:solidFill>
                <a:srgbClr val="002060"/>
              </a:solidFill>
            </a:endParaRPr>
          </a:p>
        </p:txBody>
      </p:sp>
      <p:sp>
        <p:nvSpPr>
          <p:cNvPr id="1085" name="Google Shape;1085;p28"/>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en" sz="6000" dirty="0">
                <a:solidFill>
                  <a:srgbClr val="002060"/>
                </a:solidFill>
                <a:latin typeface="Cooper Black" panose="0208090404030B020404" pitchFamily="18" charset="77"/>
                <a:cs typeface="Eras Medium ITC" panose="020F0502020204030204" pitchFamily="34" charset="0"/>
              </a:rPr>
              <a:t>Guessing Game!</a:t>
            </a:r>
            <a:endParaRPr sz="6000" dirty="0">
              <a:solidFill>
                <a:srgbClr val="002060"/>
              </a:solidFill>
              <a:latin typeface="Cooper Black" panose="0208090404030B020404" pitchFamily="18" charset="77"/>
              <a:cs typeface="Eras Medium ITC" panose="020F0502020204030204" pitchFamily="34" charset="0"/>
            </a:endParaRPr>
          </a:p>
        </p:txBody>
      </p:sp>
      <p:sp>
        <p:nvSpPr>
          <p:cNvPr id="102" name="Google Shape;575;p20">
            <a:extLst>
              <a:ext uri="{FF2B5EF4-FFF2-40B4-BE49-F238E27FC236}">
                <a16:creationId xmlns:a16="http://schemas.microsoft.com/office/drawing/2014/main" id="{14C6B125-3371-AA44-9ACB-EE04565A12AE}"/>
              </a:ext>
            </a:extLst>
          </p:cNvPr>
          <p:cNvSpPr/>
          <p:nvPr/>
        </p:nvSpPr>
        <p:spPr>
          <a:xfrm>
            <a:off x="206600" y="796233"/>
            <a:ext cx="806000" cy="806000"/>
          </a:xfrm>
          <a:prstGeom prst="ellipse">
            <a:avLst/>
          </a:prstGeom>
          <a:solidFill>
            <a:srgbClr val="00B0F0"/>
          </a:solidFill>
          <a:ln>
            <a:no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01</a:t>
            </a:r>
            <a:endParaRPr sz="2400" b="1" dirty="0">
              <a:solidFill>
                <a:schemeClr val="bg1"/>
              </a:solidFill>
              <a:latin typeface="Fira Sans Extra Condensed"/>
              <a:ea typeface="Fira Sans Extra Condensed"/>
              <a:cs typeface="Fira Sans Extra Condensed"/>
              <a:sym typeface="Fira Sans Extra Condensed"/>
            </a:endParaRPr>
          </a:p>
        </p:txBody>
      </p:sp>
      <p:sp>
        <p:nvSpPr>
          <p:cNvPr id="3" name="Google Shape;1091;p28">
            <a:extLst>
              <a:ext uri="{FF2B5EF4-FFF2-40B4-BE49-F238E27FC236}">
                <a16:creationId xmlns:a16="http://schemas.microsoft.com/office/drawing/2014/main" id="{0C819525-FC6B-3DA7-1225-46687633036D}"/>
              </a:ext>
            </a:extLst>
          </p:cNvPr>
          <p:cNvSpPr txBox="1"/>
          <p:nvPr/>
        </p:nvSpPr>
        <p:spPr>
          <a:xfrm>
            <a:off x="171502" y="3187558"/>
            <a:ext cx="7576319" cy="1269677"/>
          </a:xfrm>
          <a:prstGeom prst="rect">
            <a:avLst/>
          </a:prstGeom>
          <a:noFill/>
          <a:ln>
            <a:noFill/>
          </a:ln>
        </p:spPr>
        <p:txBody>
          <a:bodyPr spcFirstLastPara="1" wrap="square" lIns="121900" tIns="121900" rIns="121900" bIns="121900" anchor="ctr" anchorCtr="0">
            <a:noAutofit/>
          </a:bodyPr>
          <a:lstStyle/>
          <a:p>
            <a:r>
              <a:rPr lang="en-CA" sz="1733" b="1" dirty="0">
                <a:solidFill>
                  <a:srgbClr val="002060"/>
                </a:solidFill>
                <a:latin typeface="Roboto" panose="02000000000000000000" pitchFamily="2" charset="0"/>
                <a:ea typeface="Roboto" panose="02000000000000000000" pitchFamily="2" charset="0"/>
                <a:cs typeface="Roboto"/>
                <a:sym typeface="Roboto"/>
              </a:rPr>
              <a:t>In the first exercise, we will create a Guessing Game where we must guess the right number between 1 and 10 using the WHILE Loop and the Random Module. </a:t>
            </a:r>
          </a:p>
          <a:p>
            <a:endParaRPr lang="en-CA" sz="1733" b="1" dirty="0">
              <a:solidFill>
                <a:srgbClr val="002060"/>
              </a:solidFill>
              <a:latin typeface="Roboto" panose="02000000000000000000" pitchFamily="2" charset="0"/>
              <a:ea typeface="Roboto" panose="02000000000000000000" pitchFamily="2" charset="0"/>
              <a:cs typeface="Roboto"/>
              <a:sym typeface="Roboto"/>
            </a:endParaRPr>
          </a:p>
          <a:p>
            <a:r>
              <a:rPr lang="en-CA" sz="1733" b="1" u="sng" dirty="0">
                <a:solidFill>
                  <a:srgbClr val="002060"/>
                </a:solidFill>
                <a:latin typeface="Roboto" panose="02000000000000000000" pitchFamily="2" charset="0"/>
                <a:ea typeface="Roboto" panose="02000000000000000000" pitchFamily="2" charset="0"/>
                <a:cs typeface="Roboto"/>
                <a:sym typeface="Roboto"/>
              </a:rPr>
              <a:t>Random Module</a:t>
            </a:r>
            <a:r>
              <a:rPr lang="en-CA" sz="1733" b="1" dirty="0">
                <a:solidFill>
                  <a:srgbClr val="002060"/>
                </a:solidFill>
                <a:latin typeface="Roboto" panose="02000000000000000000" pitchFamily="2" charset="0"/>
                <a:ea typeface="Roboto" panose="02000000000000000000" pitchFamily="2" charset="0"/>
                <a:cs typeface="Roboto"/>
                <a:sym typeface="Roboto"/>
              </a:rPr>
              <a:t>: </a:t>
            </a:r>
            <a:r>
              <a:rPr lang="en-CA" sz="1733" dirty="0">
                <a:solidFill>
                  <a:srgbClr val="002060"/>
                </a:solidFill>
                <a:latin typeface="Roboto" panose="02000000000000000000" pitchFamily="2" charset="0"/>
                <a:ea typeface="Roboto" panose="02000000000000000000" pitchFamily="2" charset="0"/>
                <a:cs typeface="Roboto"/>
                <a:sym typeface="Roboto"/>
              </a:rPr>
              <a:t>The Random module allows to randomly select a value. In this case, the computer will randomly choose a number between 1 and 10.</a:t>
            </a:r>
          </a:p>
          <a:p>
            <a:endParaRPr lang="en-CA" sz="1733" b="1" dirty="0">
              <a:solidFill>
                <a:srgbClr val="002060"/>
              </a:solidFill>
              <a:latin typeface="Roboto" panose="02000000000000000000" pitchFamily="2" charset="0"/>
              <a:ea typeface="Roboto" panose="02000000000000000000" pitchFamily="2" charset="0"/>
              <a:cs typeface="Roboto"/>
              <a:sym typeface="Roboto"/>
            </a:endParaRPr>
          </a:p>
          <a:p>
            <a:pPr marL="457189" indent="-457189">
              <a:buAutoNum type="arabicParenR"/>
            </a:pPr>
            <a:r>
              <a:rPr lang="en-CA" sz="1733" dirty="0">
                <a:solidFill>
                  <a:srgbClr val="002060"/>
                </a:solidFill>
                <a:latin typeface="Roboto" panose="02000000000000000000" pitchFamily="2" charset="0"/>
                <a:ea typeface="Roboto" panose="02000000000000000000" pitchFamily="2" charset="0"/>
                <a:cs typeface="Roboto"/>
                <a:sym typeface="Roboto"/>
              </a:rPr>
              <a:t>You must import the </a:t>
            </a:r>
            <a:r>
              <a:rPr lang="en-CA" sz="1733" b="1" dirty="0">
                <a:solidFill>
                  <a:srgbClr val="002060"/>
                </a:solidFill>
                <a:latin typeface="Roboto" panose="02000000000000000000" pitchFamily="2" charset="0"/>
                <a:ea typeface="Roboto" panose="02000000000000000000" pitchFamily="2" charset="0"/>
                <a:cs typeface="Roboto"/>
                <a:sym typeface="Roboto"/>
              </a:rPr>
              <a:t>Random Module</a:t>
            </a:r>
          </a:p>
          <a:p>
            <a:pPr marL="457189" indent="-457189">
              <a:buAutoNum type="arabicParenR"/>
            </a:pPr>
            <a:r>
              <a:rPr lang="en-CA" sz="1733" dirty="0">
                <a:solidFill>
                  <a:srgbClr val="002060"/>
                </a:solidFill>
                <a:latin typeface="Roboto" panose="02000000000000000000" pitchFamily="2" charset="0"/>
                <a:ea typeface="Roboto" panose="02000000000000000000" pitchFamily="2" charset="0"/>
                <a:cs typeface="Roboto"/>
                <a:sym typeface="Roboto"/>
              </a:rPr>
              <a:t>You then have to </a:t>
            </a:r>
            <a:r>
              <a:rPr lang="en-CA" sz="1733" u="sng" dirty="0">
                <a:solidFill>
                  <a:srgbClr val="002060"/>
                </a:solidFill>
                <a:latin typeface="Roboto" panose="02000000000000000000" pitchFamily="2" charset="0"/>
                <a:ea typeface="Roboto" panose="02000000000000000000" pitchFamily="2" charset="0"/>
                <a:cs typeface="Roboto"/>
                <a:sym typeface="Roboto"/>
              </a:rPr>
              <a:t>create a variable</a:t>
            </a:r>
            <a:r>
              <a:rPr lang="en-CA" sz="1733" dirty="0">
                <a:solidFill>
                  <a:srgbClr val="002060"/>
                </a:solidFill>
                <a:latin typeface="Roboto" panose="02000000000000000000" pitchFamily="2" charset="0"/>
                <a:ea typeface="Roboto" panose="02000000000000000000" pitchFamily="2" charset="0"/>
                <a:cs typeface="Roboto"/>
                <a:sym typeface="Roboto"/>
              </a:rPr>
              <a:t> for the random number using </a:t>
            </a:r>
            <a:r>
              <a:rPr lang="en-CA" sz="1733" dirty="0" err="1">
                <a:solidFill>
                  <a:schemeClr val="accent3"/>
                </a:solidFill>
                <a:latin typeface="Roboto" panose="02000000000000000000" pitchFamily="2" charset="0"/>
                <a:ea typeface="Roboto" panose="02000000000000000000" pitchFamily="2" charset="0"/>
                <a:cs typeface="Roboto"/>
                <a:sym typeface="Roboto"/>
              </a:rPr>
              <a:t>random.randrange</a:t>
            </a:r>
            <a:r>
              <a:rPr lang="en-CA" sz="1733" dirty="0">
                <a:solidFill>
                  <a:schemeClr val="accent3"/>
                </a:solidFill>
                <a:latin typeface="Roboto" panose="02000000000000000000" pitchFamily="2" charset="0"/>
                <a:ea typeface="Roboto" panose="02000000000000000000" pitchFamily="2" charset="0"/>
                <a:cs typeface="Roboto"/>
                <a:sym typeface="Roboto"/>
              </a:rPr>
              <a:t>(First Number, Last Number)</a:t>
            </a:r>
          </a:p>
          <a:p>
            <a:pPr marL="457189" indent="-457189">
              <a:buAutoNum type="arabicParenR"/>
            </a:pPr>
            <a:r>
              <a:rPr lang="en-CA" sz="1733" dirty="0">
                <a:solidFill>
                  <a:srgbClr val="002060"/>
                </a:solidFill>
                <a:latin typeface="Roboto" panose="02000000000000000000" pitchFamily="2" charset="0"/>
                <a:ea typeface="Roboto" panose="02000000000000000000" pitchFamily="2" charset="0"/>
                <a:cs typeface="Roboto"/>
                <a:sym typeface="Roboto"/>
              </a:rPr>
              <a:t>Ask the user to choose a number between 1 and 10 using </a:t>
            </a:r>
            <a:r>
              <a:rPr lang="en-CA" sz="1733" u="sng" dirty="0">
                <a:solidFill>
                  <a:srgbClr val="002060"/>
                </a:solidFill>
                <a:latin typeface="Roboto" panose="02000000000000000000" pitchFamily="2" charset="0"/>
                <a:ea typeface="Roboto" panose="02000000000000000000" pitchFamily="2" charset="0"/>
                <a:cs typeface="Roboto"/>
                <a:sym typeface="Roboto"/>
              </a:rPr>
              <a:t>Input()</a:t>
            </a:r>
          </a:p>
          <a:p>
            <a:pPr marL="457189" indent="-457189">
              <a:buAutoNum type="arabicParenR"/>
            </a:pPr>
            <a:r>
              <a:rPr lang="en-CA" sz="1733" dirty="0">
                <a:solidFill>
                  <a:srgbClr val="002060"/>
                </a:solidFill>
                <a:latin typeface="Roboto" panose="02000000000000000000" pitchFamily="2" charset="0"/>
                <a:ea typeface="Roboto" panose="02000000000000000000" pitchFamily="2" charset="0"/>
                <a:cs typeface="Roboto"/>
                <a:sym typeface="Roboto"/>
              </a:rPr>
              <a:t>Create the </a:t>
            </a:r>
            <a:r>
              <a:rPr lang="en-CA" sz="1733" b="1" u="sng" dirty="0">
                <a:solidFill>
                  <a:srgbClr val="002060"/>
                </a:solidFill>
                <a:latin typeface="Roboto" panose="02000000000000000000" pitchFamily="2" charset="0"/>
                <a:ea typeface="Roboto" panose="02000000000000000000" pitchFamily="2" charset="0"/>
                <a:cs typeface="Roboto"/>
                <a:sym typeface="Roboto"/>
              </a:rPr>
              <a:t>WHILE Loop</a:t>
            </a:r>
            <a:r>
              <a:rPr lang="en-CA" sz="1733" u="sng" dirty="0">
                <a:solidFill>
                  <a:srgbClr val="002060"/>
                </a:solidFill>
                <a:latin typeface="Roboto" panose="02000000000000000000" pitchFamily="2" charset="0"/>
                <a:ea typeface="Roboto" panose="02000000000000000000" pitchFamily="2" charset="0"/>
                <a:cs typeface="Roboto"/>
                <a:sym typeface="Roboto"/>
              </a:rPr>
              <a:t> that will end once the user’s answer is the same as the random number determined by </a:t>
            </a:r>
            <a:r>
              <a:rPr lang="en-CA" sz="1733" u="sng" dirty="0" err="1">
                <a:solidFill>
                  <a:srgbClr val="002060"/>
                </a:solidFill>
                <a:latin typeface="Roboto" panose="02000000000000000000" pitchFamily="2" charset="0"/>
                <a:ea typeface="Roboto" panose="02000000000000000000" pitchFamily="2" charset="0"/>
                <a:cs typeface="Roboto"/>
                <a:sym typeface="Roboto"/>
              </a:rPr>
              <a:t>random.randrange</a:t>
            </a:r>
            <a:r>
              <a:rPr lang="en-CA" sz="1733" u="sng" dirty="0">
                <a:solidFill>
                  <a:srgbClr val="002060"/>
                </a:solidFill>
                <a:latin typeface="Roboto" panose="02000000000000000000" pitchFamily="2" charset="0"/>
                <a:ea typeface="Roboto" panose="02000000000000000000" pitchFamily="2" charset="0"/>
                <a:cs typeface="Roboto"/>
                <a:sym typeface="Roboto"/>
              </a:rPr>
              <a:t>()</a:t>
            </a:r>
          </a:p>
          <a:p>
            <a:pPr marL="457189" indent="-457189">
              <a:buAutoNum type="arabicParenR"/>
            </a:pPr>
            <a:r>
              <a:rPr lang="en-CA" sz="1733" dirty="0">
                <a:solidFill>
                  <a:srgbClr val="002060"/>
                </a:solidFill>
                <a:latin typeface="Roboto" panose="02000000000000000000" pitchFamily="2" charset="0"/>
                <a:ea typeface="Roboto" panose="02000000000000000000" pitchFamily="2" charset="0"/>
                <a:cs typeface="Roboto"/>
                <a:sym typeface="Roboto"/>
              </a:rPr>
              <a:t>Remember that the loop repeats the question until the answer is correct!</a:t>
            </a:r>
          </a:p>
        </p:txBody>
      </p:sp>
      <p:pic>
        <p:nvPicPr>
          <p:cNvPr id="5" name="Picture 4" descr="Icon&#10;&#10;Description automatically generated">
            <a:extLst>
              <a:ext uri="{FF2B5EF4-FFF2-40B4-BE49-F238E27FC236}">
                <a16:creationId xmlns:a16="http://schemas.microsoft.com/office/drawing/2014/main" id="{6A7AB197-E92A-3920-A295-0C2188F97AED}"/>
              </a:ext>
            </a:extLst>
          </p:cNvPr>
          <p:cNvPicPr>
            <a:picLocks noChangeAspect="1"/>
          </p:cNvPicPr>
          <p:nvPr/>
        </p:nvPicPr>
        <p:blipFill>
          <a:blip r:embed="rId3"/>
          <a:stretch>
            <a:fillRect/>
          </a:stretch>
        </p:blipFill>
        <p:spPr>
          <a:xfrm>
            <a:off x="8023123" y="1823708"/>
            <a:ext cx="3997376" cy="399737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4583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4" name="Google Shape;1084;p28"/>
          <p:cNvSpPr/>
          <p:nvPr/>
        </p:nvSpPr>
        <p:spPr>
          <a:xfrm>
            <a:off x="-2817705" y="1343280"/>
            <a:ext cx="17234528" cy="5204233"/>
          </a:xfrm>
          <a:prstGeom prst="roundRect">
            <a:avLst>
              <a:gd name="adj" fmla="val 50000"/>
            </a:avLst>
          </a:prstGeom>
          <a:noFill/>
          <a:ln w="53975">
            <a:solidFill>
              <a:srgbClr val="FFC000"/>
            </a:solidFill>
          </a:ln>
        </p:spPr>
        <p:txBody>
          <a:bodyPr spcFirstLastPara="1" wrap="square" lIns="121900" tIns="121900" rIns="121900" bIns="121900" anchor="ctr" anchorCtr="0">
            <a:noAutofit/>
          </a:bodyPr>
          <a:lstStyle/>
          <a:p>
            <a:endParaRPr sz="2400">
              <a:solidFill>
                <a:srgbClr val="002060"/>
              </a:solidFill>
            </a:endParaRPr>
          </a:p>
        </p:txBody>
      </p:sp>
      <p:sp>
        <p:nvSpPr>
          <p:cNvPr id="1085" name="Google Shape;1085;p28"/>
          <p:cNvSpPr txBox="1">
            <a:spLocks noGrp="1"/>
          </p:cNvSpPr>
          <p:nvPr>
            <p:ph type="title"/>
          </p:nvPr>
        </p:nvSpPr>
        <p:spPr>
          <a:xfrm>
            <a:off x="6096000" y="310489"/>
            <a:ext cx="4958080" cy="1673233"/>
          </a:xfrm>
          <a:prstGeom prst="rect">
            <a:avLst/>
          </a:prstGeom>
          <a:solidFill>
            <a:schemeClr val="bg1"/>
          </a:solidFill>
          <a:ln w="57150">
            <a:solidFill>
              <a:srgbClr val="FFC000"/>
            </a:solidFill>
          </a:ln>
        </p:spPr>
        <p:txBody>
          <a:bodyPr spcFirstLastPara="1" vert="horz" wrap="square" lIns="121900" tIns="121900" rIns="121900" bIns="121900" rtlCol="0" anchor="ctr" anchorCtr="0">
            <a:noAutofit/>
          </a:bodyPr>
          <a:lstStyle/>
          <a:p>
            <a:pPr algn="ctr">
              <a:spcBef>
                <a:spcPts val="0"/>
              </a:spcBef>
            </a:pPr>
            <a:r>
              <a:rPr lang="en" sz="5400" dirty="0">
                <a:solidFill>
                  <a:srgbClr val="002060"/>
                </a:solidFill>
                <a:latin typeface="Cooper Black" panose="0208090404030B020404" pitchFamily="18" charset="77"/>
              </a:rPr>
              <a:t>Metaverse Contest!</a:t>
            </a:r>
            <a:endParaRPr sz="5400" dirty="0">
              <a:solidFill>
                <a:srgbClr val="002060"/>
              </a:solidFill>
              <a:latin typeface="Cooper Black" panose="0208090404030B020404" pitchFamily="18" charset="77"/>
            </a:endParaRPr>
          </a:p>
        </p:txBody>
      </p:sp>
      <p:sp>
        <p:nvSpPr>
          <p:cNvPr id="3" name="Google Shape;1091;p28">
            <a:extLst>
              <a:ext uri="{FF2B5EF4-FFF2-40B4-BE49-F238E27FC236}">
                <a16:creationId xmlns:a16="http://schemas.microsoft.com/office/drawing/2014/main" id="{0C819525-FC6B-3DA7-1225-46687633036D}"/>
              </a:ext>
            </a:extLst>
          </p:cNvPr>
          <p:cNvSpPr txBox="1"/>
          <p:nvPr/>
        </p:nvSpPr>
        <p:spPr>
          <a:xfrm>
            <a:off x="6188605" y="3711222"/>
            <a:ext cx="5696155" cy="1269677"/>
          </a:xfrm>
          <a:prstGeom prst="rect">
            <a:avLst/>
          </a:prstGeom>
          <a:noFill/>
          <a:ln>
            <a:noFill/>
          </a:ln>
        </p:spPr>
        <p:txBody>
          <a:bodyPr spcFirstLastPara="1" wrap="square" lIns="121900" tIns="121900" rIns="121900" bIns="121900" anchor="ctr" anchorCtr="0">
            <a:noAutofit/>
          </a:bodyPr>
          <a:lstStyle/>
          <a:p>
            <a:endParaRPr lang="en-CA" sz="1733" b="1" dirty="0">
              <a:solidFill>
                <a:srgbClr val="002060"/>
              </a:solidFill>
              <a:latin typeface="Roboto" panose="02000000000000000000" pitchFamily="2" charset="0"/>
              <a:ea typeface="Roboto" panose="02000000000000000000" pitchFamily="2" charset="0"/>
              <a:cs typeface="Roboto"/>
              <a:sym typeface="Roboto"/>
            </a:endParaRPr>
          </a:p>
          <a:p>
            <a:pPr marL="457189" indent="-457189">
              <a:buAutoNum type="arabicParenR"/>
            </a:pPr>
            <a:r>
              <a:rPr lang="en-CA" sz="1733" dirty="0">
                <a:solidFill>
                  <a:srgbClr val="002060"/>
                </a:solidFill>
                <a:latin typeface="Roboto" panose="02000000000000000000" pitchFamily="2" charset="0"/>
                <a:ea typeface="Roboto" panose="02000000000000000000" pitchFamily="2" charset="0"/>
                <a:cs typeface="Roboto"/>
                <a:sym typeface="Roboto"/>
              </a:rPr>
              <a:t>You must import the </a:t>
            </a:r>
            <a:r>
              <a:rPr lang="en-CA" sz="1733" b="1" dirty="0">
                <a:solidFill>
                  <a:srgbClr val="002060"/>
                </a:solidFill>
                <a:latin typeface="Roboto" panose="02000000000000000000" pitchFamily="2" charset="0"/>
                <a:ea typeface="Roboto" panose="02000000000000000000" pitchFamily="2" charset="0"/>
                <a:cs typeface="Roboto"/>
                <a:sym typeface="Roboto"/>
              </a:rPr>
              <a:t>Random Module</a:t>
            </a:r>
          </a:p>
          <a:p>
            <a:pPr marL="457189" indent="-457189">
              <a:buAutoNum type="arabicParenR"/>
            </a:pPr>
            <a:r>
              <a:rPr lang="en-CA" sz="1733" dirty="0">
                <a:solidFill>
                  <a:srgbClr val="002060"/>
                </a:solidFill>
                <a:latin typeface="Roboto" panose="02000000000000000000" pitchFamily="2" charset="0"/>
                <a:ea typeface="Roboto" panose="02000000000000000000" pitchFamily="2" charset="0"/>
                <a:cs typeface="Roboto"/>
                <a:sym typeface="Roboto"/>
              </a:rPr>
              <a:t>You then have to </a:t>
            </a:r>
            <a:r>
              <a:rPr lang="en-CA" sz="1733" u="sng" dirty="0">
                <a:solidFill>
                  <a:srgbClr val="002060"/>
                </a:solidFill>
                <a:latin typeface="Roboto" panose="02000000000000000000" pitchFamily="2" charset="0"/>
                <a:ea typeface="Roboto" panose="02000000000000000000" pitchFamily="2" charset="0"/>
                <a:cs typeface="Roboto"/>
                <a:sym typeface="Roboto"/>
              </a:rPr>
              <a:t>create variables</a:t>
            </a:r>
            <a:r>
              <a:rPr lang="en-CA" sz="1733" dirty="0">
                <a:solidFill>
                  <a:srgbClr val="002060"/>
                </a:solidFill>
                <a:latin typeface="Roboto" panose="02000000000000000000" pitchFamily="2" charset="0"/>
                <a:ea typeface="Roboto" panose="02000000000000000000" pitchFamily="2" charset="0"/>
                <a:cs typeface="Roboto"/>
                <a:sym typeface="Roboto"/>
              </a:rPr>
              <a:t> for the number of tries (tries) and for the random number using </a:t>
            </a:r>
            <a:r>
              <a:rPr lang="en-CA" sz="1733" dirty="0" err="1">
                <a:solidFill>
                  <a:schemeClr val="accent3"/>
                </a:solidFill>
                <a:latin typeface="Roboto" panose="02000000000000000000" pitchFamily="2" charset="0"/>
                <a:ea typeface="Roboto" panose="02000000000000000000" pitchFamily="2" charset="0"/>
                <a:cs typeface="Roboto"/>
                <a:sym typeface="Roboto"/>
              </a:rPr>
              <a:t>random.randrange</a:t>
            </a:r>
            <a:r>
              <a:rPr lang="en-CA" sz="1733" dirty="0">
                <a:solidFill>
                  <a:schemeClr val="accent3"/>
                </a:solidFill>
                <a:latin typeface="Roboto" panose="02000000000000000000" pitchFamily="2" charset="0"/>
                <a:ea typeface="Roboto" panose="02000000000000000000" pitchFamily="2" charset="0"/>
                <a:cs typeface="Roboto"/>
                <a:sym typeface="Roboto"/>
              </a:rPr>
              <a:t>(First Number, Last Number)</a:t>
            </a:r>
          </a:p>
          <a:p>
            <a:pPr marL="457189" indent="-457189">
              <a:buAutoNum type="arabicParenR"/>
            </a:pPr>
            <a:r>
              <a:rPr lang="en-CA" sz="1733" dirty="0">
                <a:solidFill>
                  <a:srgbClr val="002060"/>
                </a:solidFill>
                <a:latin typeface="Roboto" panose="02000000000000000000" pitchFamily="2" charset="0"/>
                <a:ea typeface="Roboto" panose="02000000000000000000" pitchFamily="2" charset="0"/>
                <a:cs typeface="Roboto"/>
                <a:sym typeface="Roboto"/>
              </a:rPr>
              <a:t>Create an input() variable where the user is asked to call the Radio Station</a:t>
            </a:r>
          </a:p>
          <a:p>
            <a:pPr marL="457189" indent="-457189">
              <a:buAutoNum type="arabicParenR"/>
            </a:pPr>
            <a:r>
              <a:rPr lang="en-CA" sz="1733" u="sng" dirty="0">
                <a:solidFill>
                  <a:srgbClr val="002060"/>
                </a:solidFill>
                <a:latin typeface="Roboto" panose="02000000000000000000" pitchFamily="2" charset="0"/>
                <a:ea typeface="Roboto" panose="02000000000000000000" pitchFamily="2" charset="0"/>
                <a:cs typeface="Roboto"/>
                <a:sym typeface="Roboto"/>
              </a:rPr>
              <a:t>Create a conditional (IF)</a:t>
            </a:r>
            <a:r>
              <a:rPr lang="en-CA" sz="1733" dirty="0">
                <a:solidFill>
                  <a:srgbClr val="002060"/>
                </a:solidFill>
                <a:latin typeface="Roboto" panose="02000000000000000000" pitchFamily="2" charset="0"/>
                <a:ea typeface="Roboto" panose="02000000000000000000" pitchFamily="2" charset="0"/>
                <a:cs typeface="Roboto"/>
                <a:sym typeface="Roboto"/>
              </a:rPr>
              <a:t> where if the user’s input is “call”,  it prints “Thank you for calling”</a:t>
            </a:r>
            <a:endParaRPr lang="en-CA" sz="1733" u="sng" dirty="0">
              <a:solidFill>
                <a:srgbClr val="002060"/>
              </a:solidFill>
              <a:latin typeface="Roboto" panose="02000000000000000000" pitchFamily="2" charset="0"/>
              <a:ea typeface="Roboto" panose="02000000000000000000" pitchFamily="2" charset="0"/>
              <a:cs typeface="Roboto"/>
              <a:sym typeface="Roboto"/>
            </a:endParaRPr>
          </a:p>
          <a:p>
            <a:pPr marL="457189" indent="-457189">
              <a:buAutoNum type="arabicParenR"/>
            </a:pPr>
            <a:r>
              <a:rPr lang="en-CA" sz="1733" u="sng" dirty="0">
                <a:solidFill>
                  <a:srgbClr val="002060"/>
                </a:solidFill>
                <a:latin typeface="Roboto" panose="02000000000000000000" pitchFamily="2" charset="0"/>
                <a:ea typeface="Roboto" panose="02000000000000000000" pitchFamily="2" charset="0"/>
                <a:cs typeface="Roboto"/>
                <a:sym typeface="Roboto"/>
              </a:rPr>
              <a:t>Create a WHILE Loop</a:t>
            </a:r>
            <a:r>
              <a:rPr lang="en-CA" sz="1733" dirty="0">
                <a:solidFill>
                  <a:srgbClr val="002060"/>
                </a:solidFill>
                <a:latin typeface="Roboto" panose="02000000000000000000" pitchFamily="2" charset="0"/>
                <a:ea typeface="Roboto" panose="02000000000000000000" pitchFamily="2" charset="0"/>
                <a:cs typeface="Roboto"/>
                <a:sym typeface="Roboto"/>
              </a:rPr>
              <a:t> inside the conditional. </a:t>
            </a:r>
          </a:p>
          <a:p>
            <a:pPr marL="457189" indent="-457189">
              <a:buAutoNum type="arabicParenR"/>
            </a:pPr>
            <a:r>
              <a:rPr lang="en-CA" sz="1733" b="1" dirty="0">
                <a:solidFill>
                  <a:srgbClr val="002060"/>
                </a:solidFill>
                <a:latin typeface="Roboto" panose="02000000000000000000" pitchFamily="2" charset="0"/>
                <a:ea typeface="Roboto" panose="02000000000000000000" pitchFamily="2" charset="0"/>
                <a:cs typeface="Roboto"/>
                <a:sym typeface="Roboto"/>
              </a:rPr>
              <a:t>Inside the Loop</a:t>
            </a:r>
            <a:r>
              <a:rPr lang="en-CA" sz="1733" dirty="0">
                <a:solidFill>
                  <a:srgbClr val="002060"/>
                </a:solidFill>
                <a:latin typeface="Roboto" panose="02000000000000000000" pitchFamily="2" charset="0"/>
                <a:ea typeface="Roboto" panose="02000000000000000000" pitchFamily="2" charset="0"/>
                <a:cs typeface="Roboto"/>
                <a:sym typeface="Roboto"/>
              </a:rPr>
              <a:t>, </a:t>
            </a:r>
            <a:r>
              <a:rPr lang="en-CA" sz="1733" u="sng" dirty="0">
                <a:solidFill>
                  <a:srgbClr val="002060"/>
                </a:solidFill>
                <a:latin typeface="Roboto" panose="02000000000000000000" pitchFamily="2" charset="0"/>
                <a:ea typeface="Roboto" panose="02000000000000000000" pitchFamily="2" charset="0"/>
                <a:cs typeface="Roboto"/>
                <a:sym typeface="Roboto"/>
              </a:rPr>
              <a:t>create a conditional</a:t>
            </a:r>
            <a:r>
              <a:rPr lang="en-CA" sz="1733" dirty="0">
                <a:solidFill>
                  <a:srgbClr val="002060"/>
                </a:solidFill>
                <a:latin typeface="Roboto" panose="02000000000000000000" pitchFamily="2" charset="0"/>
                <a:ea typeface="Roboto" panose="02000000000000000000" pitchFamily="2" charset="0"/>
                <a:cs typeface="Roboto"/>
                <a:sym typeface="Roboto"/>
              </a:rPr>
              <a:t> where if their answer is correct, it prints “</a:t>
            </a:r>
            <a:r>
              <a:rPr lang="en-CA" sz="1733" dirty="0">
                <a:solidFill>
                  <a:srgbClr val="002060"/>
                </a:solidFill>
                <a:latin typeface="Roboto" panose="02000000000000000000" pitchFamily="2" charset="0"/>
                <a:ea typeface="Roboto" panose="02000000000000000000" pitchFamily="2" charset="0"/>
              </a:rPr>
              <a:t>Congratulations!! You now have access to the METAVERSE :)”. If the answer is incorrect, they have one less try.</a:t>
            </a:r>
          </a:p>
          <a:p>
            <a:pPr marL="457189" indent="-457189">
              <a:buFont typeface="Arial"/>
              <a:buAutoNum type="arabicParenR"/>
            </a:pPr>
            <a:r>
              <a:rPr lang="en-CA" sz="1733" dirty="0">
                <a:solidFill>
                  <a:srgbClr val="002060"/>
                </a:solidFill>
                <a:latin typeface="Roboto" panose="02000000000000000000" pitchFamily="2" charset="0"/>
                <a:ea typeface="Roboto" panose="02000000000000000000" pitchFamily="2" charset="0"/>
              </a:rPr>
              <a:t>This process repeats until they’ve used 3 tries!</a:t>
            </a:r>
          </a:p>
          <a:p>
            <a:pPr marL="457189" indent="-457189">
              <a:buFont typeface="Arial"/>
              <a:buAutoNum type="arabicParenR"/>
            </a:pPr>
            <a:endParaRPr lang="en-CA" sz="1733" dirty="0">
              <a:solidFill>
                <a:srgbClr val="002060"/>
              </a:solidFill>
              <a:latin typeface="Roboto" panose="02000000000000000000" pitchFamily="2" charset="0"/>
              <a:ea typeface="Roboto" panose="02000000000000000000" pitchFamily="2" charset="0"/>
            </a:endParaRPr>
          </a:p>
          <a:p>
            <a:pPr marL="457189" indent="-457189">
              <a:buAutoNum type="arabicParenR"/>
            </a:pPr>
            <a:endParaRPr lang="en-CA" sz="1733" dirty="0">
              <a:solidFill>
                <a:srgbClr val="002060"/>
              </a:solidFill>
              <a:latin typeface="Roboto" panose="02000000000000000000" pitchFamily="2" charset="0"/>
              <a:ea typeface="Roboto" panose="02000000000000000000" pitchFamily="2" charset="0"/>
              <a:cs typeface="Roboto"/>
              <a:sym typeface="Roboto"/>
            </a:endParaRPr>
          </a:p>
        </p:txBody>
      </p:sp>
      <p:pic>
        <p:nvPicPr>
          <p:cNvPr id="4" name="Picture 3">
            <a:extLst>
              <a:ext uri="{FF2B5EF4-FFF2-40B4-BE49-F238E27FC236}">
                <a16:creationId xmlns:a16="http://schemas.microsoft.com/office/drawing/2014/main" id="{53EB95ED-1F81-60E9-5A1C-949823429D51}"/>
              </a:ext>
            </a:extLst>
          </p:cNvPr>
          <p:cNvPicPr>
            <a:picLocks noChangeAspect="1"/>
          </p:cNvPicPr>
          <p:nvPr/>
        </p:nvPicPr>
        <p:blipFill>
          <a:blip r:embed="rId3"/>
          <a:stretch>
            <a:fillRect/>
          </a:stretch>
        </p:blipFill>
        <p:spPr>
          <a:xfrm>
            <a:off x="373373" y="310488"/>
            <a:ext cx="5472233" cy="3636075"/>
          </a:xfrm>
          <a:prstGeom prst="snip2DiagRect">
            <a:avLst>
              <a:gd name="adj1" fmla="val 20464"/>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2" name="Google Shape;575;p20">
            <a:extLst>
              <a:ext uri="{FF2B5EF4-FFF2-40B4-BE49-F238E27FC236}">
                <a16:creationId xmlns:a16="http://schemas.microsoft.com/office/drawing/2014/main" id="{14C6B125-3371-AA44-9ACB-EE04565A12AE}"/>
              </a:ext>
            </a:extLst>
          </p:cNvPr>
          <p:cNvSpPr/>
          <p:nvPr/>
        </p:nvSpPr>
        <p:spPr>
          <a:xfrm>
            <a:off x="331920" y="137781"/>
            <a:ext cx="806000" cy="806000"/>
          </a:xfrm>
          <a:prstGeom prst="ellipse">
            <a:avLst/>
          </a:prstGeom>
          <a:solidFill>
            <a:srgbClr val="FF0000"/>
          </a:solidFill>
          <a:ln>
            <a:solidFill>
              <a:srgbClr val="FF0000"/>
            </a:solidFill>
          </a:ln>
        </p:spPr>
        <p:txBody>
          <a:bodyPr spcFirstLastPara="1" wrap="square" lIns="121900" tIns="121900" rIns="121900" bIns="121900" anchor="ctr" anchorCtr="0">
            <a:noAutofit/>
          </a:bodyPr>
          <a:lstStyle/>
          <a:p>
            <a:pPr algn="ctr"/>
            <a:r>
              <a:rPr lang="en" sz="2400" b="1" dirty="0">
                <a:solidFill>
                  <a:schemeClr val="bg1"/>
                </a:solidFill>
                <a:latin typeface="Fira Sans Extra Condensed"/>
                <a:ea typeface="Fira Sans Extra Condensed"/>
                <a:cs typeface="Fira Sans Extra Condensed"/>
                <a:sym typeface="Fira Sans Extra Condensed"/>
              </a:rPr>
              <a:t>02</a:t>
            </a:r>
            <a:endParaRPr sz="2400" b="1" dirty="0">
              <a:solidFill>
                <a:schemeClr val="bg1"/>
              </a:solidFill>
              <a:latin typeface="Fira Sans Extra Condensed"/>
              <a:ea typeface="Fira Sans Extra Condensed"/>
              <a:cs typeface="Fira Sans Extra Condensed"/>
              <a:sym typeface="Fira Sans Extra Condensed"/>
            </a:endParaRPr>
          </a:p>
        </p:txBody>
      </p:sp>
      <p:sp>
        <p:nvSpPr>
          <p:cNvPr id="6" name="Google Shape;1091;p28">
            <a:extLst>
              <a:ext uri="{FF2B5EF4-FFF2-40B4-BE49-F238E27FC236}">
                <a16:creationId xmlns:a16="http://schemas.microsoft.com/office/drawing/2014/main" id="{0CBF9E27-EC4F-51C8-364D-DDE07D43C57A}"/>
              </a:ext>
            </a:extLst>
          </p:cNvPr>
          <p:cNvSpPr txBox="1"/>
          <p:nvPr/>
        </p:nvSpPr>
        <p:spPr>
          <a:xfrm>
            <a:off x="331920" y="4596232"/>
            <a:ext cx="5615067" cy="1269677"/>
          </a:xfrm>
          <a:prstGeom prst="rect">
            <a:avLst/>
          </a:prstGeom>
          <a:noFill/>
          <a:ln>
            <a:noFill/>
          </a:ln>
        </p:spPr>
        <p:txBody>
          <a:bodyPr spcFirstLastPara="1" wrap="square" lIns="121900" tIns="121900" rIns="121900" bIns="121900" anchor="ctr" anchorCtr="0">
            <a:noAutofit/>
          </a:bodyPr>
          <a:lstStyle/>
          <a:p>
            <a:r>
              <a:rPr lang="en-CA" sz="1733" b="1" u="sng" dirty="0">
                <a:solidFill>
                  <a:srgbClr val="002060"/>
                </a:solidFill>
                <a:latin typeface="Roboto" panose="02000000000000000000" pitchFamily="2" charset="0"/>
                <a:ea typeface="Roboto" panose="02000000000000000000" pitchFamily="2" charset="0"/>
                <a:cs typeface="Roboto"/>
                <a:sym typeface="Roboto"/>
              </a:rPr>
              <a:t>Description</a:t>
            </a:r>
          </a:p>
          <a:p>
            <a:r>
              <a:rPr lang="en-CA" sz="1733" b="1" dirty="0">
                <a:solidFill>
                  <a:srgbClr val="002060"/>
                </a:solidFill>
                <a:latin typeface="Roboto" panose="02000000000000000000" pitchFamily="2" charset="0"/>
                <a:ea typeface="Roboto" panose="02000000000000000000" pitchFamily="2" charset="0"/>
                <a:cs typeface="Roboto"/>
                <a:sym typeface="Roboto"/>
              </a:rPr>
              <a:t>The Metaverse, an online virtual reality environment, is ready for more users! They’ve asked you to create a contest where the prize is a ticket to the Metaverse! Users will have to call in to the Metaverse Radio Station and guess the correct number. They are only allowed 3 tries!</a:t>
            </a:r>
          </a:p>
        </p:txBody>
      </p:sp>
    </p:spTree>
    <p:extLst>
      <p:ext uri="{BB962C8B-B14F-4D97-AF65-F5344CB8AC3E}">
        <p14:creationId xmlns:p14="http://schemas.microsoft.com/office/powerpoint/2010/main" val="140425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pic>
        <p:nvPicPr>
          <p:cNvPr id="7" name="Picture 6" descr="A picture containing toy&#10;&#10;Description automatically generated">
            <a:extLst>
              <a:ext uri="{FF2B5EF4-FFF2-40B4-BE49-F238E27FC236}">
                <a16:creationId xmlns:a16="http://schemas.microsoft.com/office/drawing/2014/main" id="{298D2750-AEEC-4494-D5FF-AC304725C4A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519508" y="1568553"/>
            <a:ext cx="5666937" cy="4663050"/>
          </a:xfrm>
          <a:prstGeom prst="rect">
            <a:avLst/>
          </a:prstGeom>
        </p:spPr>
      </p:pic>
      <p:sp>
        <p:nvSpPr>
          <p:cNvPr id="525" name="Google Shape;525;p20"/>
          <p:cNvSpPr txBox="1">
            <a:spLocks noGrp="1"/>
          </p:cNvSpPr>
          <p:nvPr>
            <p:ph type="title"/>
          </p:nvPr>
        </p:nvSpPr>
        <p:spPr>
          <a:xfrm>
            <a:off x="306949" y="336456"/>
            <a:ext cx="11578101" cy="4952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rgbClr val="002060"/>
                </a:solidFill>
                <a:latin typeface="Fira Sans" panose="020B0503050000020004" pitchFamily="34" charset="0"/>
              </a:rPr>
              <a:t>Homework: Defeat the Final Boss! (HARD)</a:t>
            </a:r>
            <a:endParaRPr b="1" dirty="0">
              <a:solidFill>
                <a:srgbClr val="002060"/>
              </a:solidFill>
              <a:latin typeface="Fira Sans" panose="020B0503050000020004" pitchFamily="34" charset="0"/>
            </a:endParaRPr>
          </a:p>
        </p:txBody>
      </p:sp>
      <p:sp>
        <p:nvSpPr>
          <p:cNvPr id="2" name="ZoneTexte 1">
            <a:extLst>
              <a:ext uri="{FF2B5EF4-FFF2-40B4-BE49-F238E27FC236}">
                <a16:creationId xmlns:a16="http://schemas.microsoft.com/office/drawing/2014/main" id="{3953179B-1BDF-C344-9945-EBE118DFFB8B}"/>
              </a:ext>
            </a:extLst>
          </p:cNvPr>
          <p:cNvSpPr txBox="1"/>
          <p:nvPr/>
        </p:nvSpPr>
        <p:spPr>
          <a:xfrm>
            <a:off x="667109" y="1223861"/>
            <a:ext cx="6980600" cy="584775"/>
          </a:xfrm>
          <a:prstGeom prst="rect">
            <a:avLst/>
          </a:prstGeom>
          <a:noFill/>
        </p:spPr>
        <p:txBody>
          <a:bodyPr wrap="square" rtlCol="0">
            <a:spAutoFit/>
          </a:bodyPr>
          <a:lstStyle/>
          <a:p>
            <a:r>
              <a:rPr lang="en-CA" sz="1600" b="0" dirty="0">
                <a:effectLst/>
                <a:latin typeface="Consolas" panose="020B0609020204030204" pitchFamily="49" charset="0"/>
                <a:cs typeface="Consolas" panose="020B0609020204030204" pitchFamily="49" charset="0"/>
              </a:rPr>
              <a:t>You must build a game where a user must face a final boss. In this dual, the player must guess the boss's number to attack!</a:t>
            </a:r>
          </a:p>
        </p:txBody>
      </p:sp>
      <p:sp>
        <p:nvSpPr>
          <p:cNvPr id="5" name="Google Shape;525;p20">
            <a:extLst>
              <a:ext uri="{FF2B5EF4-FFF2-40B4-BE49-F238E27FC236}">
                <a16:creationId xmlns:a16="http://schemas.microsoft.com/office/drawing/2014/main" id="{A4F8A84D-0BDA-BCD1-2A5A-801FCBDEF082}"/>
              </a:ext>
            </a:extLst>
          </p:cNvPr>
          <p:cNvSpPr txBox="1">
            <a:spLocks/>
          </p:cNvSpPr>
          <p:nvPr/>
        </p:nvSpPr>
        <p:spPr>
          <a:xfrm>
            <a:off x="-3520839" y="846596"/>
            <a:ext cx="10972800" cy="495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2133" u="sng" dirty="0">
                <a:solidFill>
                  <a:srgbClr val="002060"/>
                </a:solidFill>
              </a:rPr>
              <a:t>Homework Description</a:t>
            </a:r>
          </a:p>
        </p:txBody>
      </p:sp>
      <p:sp>
        <p:nvSpPr>
          <p:cNvPr id="13" name="Google Shape;896;p25">
            <a:extLst>
              <a:ext uri="{FF2B5EF4-FFF2-40B4-BE49-F238E27FC236}">
                <a16:creationId xmlns:a16="http://schemas.microsoft.com/office/drawing/2014/main" id="{60ECAAC6-2C46-C1AC-44FD-6034C25E8CD8}"/>
              </a:ext>
            </a:extLst>
          </p:cNvPr>
          <p:cNvSpPr/>
          <p:nvPr/>
        </p:nvSpPr>
        <p:spPr>
          <a:xfrm>
            <a:off x="1412938" y="5951484"/>
            <a:ext cx="5098248" cy="616347"/>
          </a:xfrm>
          <a:prstGeom prst="roundRect">
            <a:avLst>
              <a:gd name="adj" fmla="val 15217"/>
            </a:avLst>
          </a:prstGeom>
          <a:solidFill>
            <a:schemeClr val="bg1"/>
          </a:solidFill>
          <a:ln w="57150">
            <a:solidFill>
              <a:srgbClr val="0070C0"/>
            </a:solidFill>
          </a:ln>
        </p:spPr>
        <p:txBody>
          <a:bodyPr spcFirstLastPara="1" wrap="square" lIns="121900" tIns="121900" rIns="121900" bIns="121900" anchor="ctr" anchorCtr="0">
            <a:noAutofit/>
          </a:bodyPr>
          <a:lstStyle/>
          <a:p>
            <a:r>
              <a:rPr lang="en-CA" sz="1400" b="0" dirty="0">
                <a:effectLst/>
                <a:latin typeface="Consolas" panose="020B0609020204030204" pitchFamily="49" charset="0"/>
                <a:cs typeface="Consolas" panose="020B0609020204030204" pitchFamily="49" charset="0"/>
              </a:rPr>
              <a:t>Print 'You have defeated the boss!’ when you have defeated the boss.</a:t>
            </a:r>
          </a:p>
        </p:txBody>
      </p:sp>
      <p:sp>
        <p:nvSpPr>
          <p:cNvPr id="15" name="Google Shape;896;p25">
            <a:extLst>
              <a:ext uri="{FF2B5EF4-FFF2-40B4-BE49-F238E27FC236}">
                <a16:creationId xmlns:a16="http://schemas.microsoft.com/office/drawing/2014/main" id="{BFABBA85-C6CE-0557-1BF0-94CB311A2188}"/>
              </a:ext>
            </a:extLst>
          </p:cNvPr>
          <p:cNvSpPr/>
          <p:nvPr/>
        </p:nvSpPr>
        <p:spPr>
          <a:xfrm>
            <a:off x="403233" y="5974732"/>
            <a:ext cx="851758" cy="564400"/>
          </a:xfrm>
          <a:prstGeom prst="roundRect">
            <a:avLst>
              <a:gd name="adj" fmla="val 15217"/>
            </a:avLst>
          </a:prstGeom>
          <a:solidFill>
            <a:schemeClr val="bg2">
              <a:lumMod val="50000"/>
            </a:schemeClr>
          </a:solidFill>
          <a:ln w="57150">
            <a:solidFill>
              <a:srgbClr val="0070C0"/>
            </a:solidFill>
          </a:ln>
        </p:spPr>
        <p:txBody>
          <a:bodyPr spcFirstLastPara="1" wrap="square" lIns="121900" tIns="121900" rIns="121900" bIns="121900" anchor="ctr" anchorCtr="0">
            <a:noAutofit/>
          </a:bodyPr>
          <a:lstStyle/>
          <a:p>
            <a:pPr algn="ctr"/>
            <a:r>
              <a:rPr lang="en-US" sz="1600" b="1" dirty="0">
                <a:solidFill>
                  <a:schemeClr val="bg1"/>
                </a:solidFill>
                <a:latin typeface="Consolas" panose="020B0609020204030204" pitchFamily="49" charset="0"/>
              </a:rPr>
              <a:t>05</a:t>
            </a:r>
            <a:endParaRPr lang="en-US" sz="1600" dirty="0">
              <a:solidFill>
                <a:schemeClr val="bg1"/>
              </a:solidFill>
              <a:latin typeface="Consolas" panose="020B0609020204030204" pitchFamily="49" charset="0"/>
            </a:endParaRPr>
          </a:p>
        </p:txBody>
      </p:sp>
      <p:cxnSp>
        <p:nvCxnSpPr>
          <p:cNvPr id="23" name="Straight Connector 22">
            <a:extLst>
              <a:ext uri="{FF2B5EF4-FFF2-40B4-BE49-F238E27FC236}">
                <a16:creationId xmlns:a16="http://schemas.microsoft.com/office/drawing/2014/main" id="{BAB54A6A-C156-2194-683E-19983935335D}"/>
              </a:ext>
            </a:extLst>
          </p:cNvPr>
          <p:cNvCxnSpPr>
            <a:cxnSpLocks/>
          </p:cNvCxnSpPr>
          <p:nvPr/>
        </p:nvCxnSpPr>
        <p:spPr>
          <a:xfrm>
            <a:off x="1268849" y="6262300"/>
            <a:ext cx="130231" cy="616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Google Shape;896;p25">
            <a:extLst>
              <a:ext uri="{FF2B5EF4-FFF2-40B4-BE49-F238E27FC236}">
                <a16:creationId xmlns:a16="http://schemas.microsoft.com/office/drawing/2014/main" id="{3844E118-F233-556F-7B5F-A0D81C28DC67}"/>
              </a:ext>
            </a:extLst>
          </p:cNvPr>
          <p:cNvSpPr/>
          <p:nvPr/>
        </p:nvSpPr>
        <p:spPr>
          <a:xfrm>
            <a:off x="1421260" y="5321986"/>
            <a:ext cx="5098248" cy="434921"/>
          </a:xfrm>
          <a:prstGeom prst="roundRect">
            <a:avLst>
              <a:gd name="adj" fmla="val 15217"/>
            </a:avLst>
          </a:prstGeom>
          <a:solidFill>
            <a:schemeClr val="bg1"/>
          </a:solidFill>
          <a:ln w="57150">
            <a:solidFill>
              <a:srgbClr val="0070C0"/>
            </a:solidFill>
          </a:ln>
        </p:spPr>
        <p:txBody>
          <a:bodyPr spcFirstLastPara="1" wrap="square" lIns="121900" tIns="121900" rIns="121900" bIns="121900" anchor="ctr" anchorCtr="0">
            <a:noAutofit/>
          </a:bodyPr>
          <a:lstStyle/>
          <a:p>
            <a:r>
              <a:rPr lang="en-CA" sz="1400" b="0" dirty="0">
                <a:effectLst/>
                <a:latin typeface="Consolas" panose="020B0609020204030204" pitchFamily="49" charset="0"/>
                <a:cs typeface="Consolas" panose="020B0609020204030204" pitchFamily="49" charset="0"/>
              </a:rPr>
              <a:t>Your attack takes a life off of the boss.</a:t>
            </a:r>
          </a:p>
        </p:txBody>
      </p:sp>
      <p:sp>
        <p:nvSpPr>
          <p:cNvPr id="25" name="Google Shape;896;p25">
            <a:extLst>
              <a:ext uri="{FF2B5EF4-FFF2-40B4-BE49-F238E27FC236}">
                <a16:creationId xmlns:a16="http://schemas.microsoft.com/office/drawing/2014/main" id="{94099232-9423-FE15-64B0-18511AB6D776}"/>
              </a:ext>
            </a:extLst>
          </p:cNvPr>
          <p:cNvSpPr/>
          <p:nvPr/>
        </p:nvSpPr>
        <p:spPr>
          <a:xfrm>
            <a:off x="411555" y="5251521"/>
            <a:ext cx="851758" cy="564400"/>
          </a:xfrm>
          <a:prstGeom prst="roundRect">
            <a:avLst>
              <a:gd name="adj" fmla="val 15217"/>
            </a:avLst>
          </a:prstGeom>
          <a:solidFill>
            <a:srgbClr val="FFC000"/>
          </a:solidFill>
          <a:ln w="57150">
            <a:solidFill>
              <a:srgbClr val="0070C0"/>
            </a:solidFill>
          </a:ln>
        </p:spPr>
        <p:txBody>
          <a:bodyPr spcFirstLastPara="1" wrap="square" lIns="121900" tIns="121900" rIns="121900" bIns="121900" anchor="ctr" anchorCtr="0">
            <a:noAutofit/>
          </a:bodyPr>
          <a:lstStyle/>
          <a:p>
            <a:pPr algn="ctr"/>
            <a:r>
              <a:rPr lang="en-US" sz="1600" b="1" dirty="0">
                <a:solidFill>
                  <a:schemeClr val="bg1"/>
                </a:solidFill>
                <a:latin typeface="Consolas" panose="020B0609020204030204" pitchFamily="49" charset="0"/>
              </a:rPr>
              <a:t>04</a:t>
            </a:r>
            <a:endParaRPr lang="en-US" sz="1600" dirty="0">
              <a:solidFill>
                <a:schemeClr val="bg1"/>
              </a:solidFill>
              <a:latin typeface="Consolas" panose="020B0609020204030204" pitchFamily="49" charset="0"/>
            </a:endParaRPr>
          </a:p>
        </p:txBody>
      </p:sp>
      <p:cxnSp>
        <p:nvCxnSpPr>
          <p:cNvPr id="26" name="Straight Connector 25">
            <a:extLst>
              <a:ext uri="{FF2B5EF4-FFF2-40B4-BE49-F238E27FC236}">
                <a16:creationId xmlns:a16="http://schemas.microsoft.com/office/drawing/2014/main" id="{64C82B54-081F-4155-BC85-DE67D6C37042}"/>
              </a:ext>
            </a:extLst>
          </p:cNvPr>
          <p:cNvCxnSpPr>
            <a:cxnSpLocks/>
          </p:cNvCxnSpPr>
          <p:nvPr/>
        </p:nvCxnSpPr>
        <p:spPr>
          <a:xfrm>
            <a:off x="1277171" y="5539089"/>
            <a:ext cx="130231" cy="616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28" name="Google Shape;896;p25">
            <a:extLst>
              <a:ext uri="{FF2B5EF4-FFF2-40B4-BE49-F238E27FC236}">
                <a16:creationId xmlns:a16="http://schemas.microsoft.com/office/drawing/2014/main" id="{F33C6A3B-B22D-60B9-5A1D-763386B630A2}"/>
              </a:ext>
            </a:extLst>
          </p:cNvPr>
          <p:cNvSpPr/>
          <p:nvPr/>
        </p:nvSpPr>
        <p:spPr>
          <a:xfrm>
            <a:off x="1415725" y="4233187"/>
            <a:ext cx="5699988" cy="880367"/>
          </a:xfrm>
          <a:prstGeom prst="roundRect">
            <a:avLst>
              <a:gd name="adj" fmla="val 15217"/>
            </a:avLst>
          </a:prstGeom>
          <a:solidFill>
            <a:schemeClr val="bg1"/>
          </a:solidFill>
          <a:ln w="57150">
            <a:solidFill>
              <a:srgbClr val="0070C0"/>
            </a:solidFill>
          </a:ln>
        </p:spPr>
        <p:txBody>
          <a:bodyPr spcFirstLastPara="1" wrap="square" lIns="121900" tIns="121900" rIns="121900" bIns="121900" anchor="ctr" anchorCtr="0">
            <a:noAutofit/>
          </a:bodyPr>
          <a:lstStyle/>
          <a:p>
            <a:r>
              <a:rPr lang="en-CA" sz="1400" b="0" dirty="0">
                <a:effectLst/>
                <a:latin typeface="Consolas" panose="020B0609020204030204" pitchFamily="49" charset="0"/>
                <a:cs typeface="Consolas" panose="020B0609020204030204" pitchFamily="49" charset="0"/>
              </a:rPr>
              <a:t>After each user guess (done with </a:t>
            </a:r>
            <a:r>
              <a:rPr lang="en-CA" sz="1400" b="1" dirty="0">
                <a:effectLst/>
                <a:latin typeface="Consolas" panose="020B0609020204030204" pitchFamily="49" charset="0"/>
                <a:cs typeface="Consolas" panose="020B0609020204030204" pitchFamily="49" charset="0"/>
              </a:rPr>
              <a:t>input</a:t>
            </a:r>
            <a:r>
              <a:rPr lang="en-CA" sz="1400" b="0" dirty="0">
                <a:effectLst/>
                <a:latin typeface="Consolas" panose="020B0609020204030204" pitchFamily="49" charset="0"/>
                <a:cs typeface="Consolas" panose="020B0609020204030204" pitchFamily="49" charset="0"/>
              </a:rPr>
              <a:t>), the boss's number changes. </a:t>
            </a:r>
            <a:r>
              <a:rPr lang="en-CA" sz="1400" b="1" dirty="0">
                <a:effectLst/>
                <a:latin typeface="Consolas" panose="020B0609020204030204" pitchFamily="49" charset="0"/>
                <a:cs typeface="Consolas" panose="020B0609020204030204" pitchFamily="49" charset="0"/>
              </a:rPr>
              <a:t>HINT</a:t>
            </a:r>
            <a:r>
              <a:rPr lang="en-CA" sz="1400" b="0" dirty="0">
                <a:effectLst/>
                <a:latin typeface="Consolas" panose="020B0609020204030204" pitchFamily="49" charset="0"/>
                <a:cs typeface="Consolas" panose="020B0609020204030204" pitchFamily="49" charset="0"/>
              </a:rPr>
              <a:t>: This means that the </a:t>
            </a:r>
            <a:r>
              <a:rPr lang="en-CA" sz="1400" b="0" dirty="0" err="1">
                <a:effectLst/>
                <a:latin typeface="Consolas" panose="020B0609020204030204" pitchFamily="49" charset="0"/>
                <a:cs typeface="Consolas" panose="020B0609020204030204" pitchFamily="49" charset="0"/>
              </a:rPr>
              <a:t>random.randrange</a:t>
            </a:r>
            <a:r>
              <a:rPr lang="en-CA" sz="1400" b="0" dirty="0">
                <a:effectLst/>
                <a:latin typeface="Consolas" panose="020B0609020204030204" pitchFamily="49" charset="0"/>
                <a:cs typeface="Consolas" panose="020B0609020204030204" pitchFamily="49" charset="0"/>
              </a:rPr>
              <a:t> has to be repeated after each guess.</a:t>
            </a:r>
          </a:p>
        </p:txBody>
      </p:sp>
      <p:sp>
        <p:nvSpPr>
          <p:cNvPr id="29" name="Google Shape;896;p25">
            <a:extLst>
              <a:ext uri="{FF2B5EF4-FFF2-40B4-BE49-F238E27FC236}">
                <a16:creationId xmlns:a16="http://schemas.microsoft.com/office/drawing/2014/main" id="{639136C2-BC12-2668-0DB0-B4F2897A3E86}"/>
              </a:ext>
            </a:extLst>
          </p:cNvPr>
          <p:cNvSpPr/>
          <p:nvPr/>
        </p:nvSpPr>
        <p:spPr>
          <a:xfrm>
            <a:off x="411555" y="4392522"/>
            <a:ext cx="851758" cy="564400"/>
          </a:xfrm>
          <a:prstGeom prst="roundRect">
            <a:avLst>
              <a:gd name="adj" fmla="val 15217"/>
            </a:avLst>
          </a:prstGeom>
          <a:solidFill>
            <a:srgbClr val="FF0000"/>
          </a:solidFill>
          <a:ln w="57150">
            <a:solidFill>
              <a:srgbClr val="0070C0"/>
            </a:solidFill>
          </a:ln>
        </p:spPr>
        <p:txBody>
          <a:bodyPr spcFirstLastPara="1" wrap="square" lIns="121900" tIns="121900" rIns="121900" bIns="121900" anchor="ctr" anchorCtr="0">
            <a:noAutofit/>
          </a:bodyPr>
          <a:lstStyle/>
          <a:p>
            <a:pPr algn="ctr"/>
            <a:r>
              <a:rPr lang="en-US" sz="1600" b="1" dirty="0">
                <a:solidFill>
                  <a:schemeClr val="bg1"/>
                </a:solidFill>
                <a:latin typeface="Consolas" panose="020B0609020204030204" pitchFamily="49" charset="0"/>
              </a:rPr>
              <a:t>03</a:t>
            </a:r>
            <a:endParaRPr lang="en-US" sz="1600" dirty="0">
              <a:solidFill>
                <a:schemeClr val="bg1"/>
              </a:solidFill>
              <a:latin typeface="Consolas" panose="020B0609020204030204" pitchFamily="49" charset="0"/>
            </a:endParaRPr>
          </a:p>
        </p:txBody>
      </p:sp>
      <p:cxnSp>
        <p:nvCxnSpPr>
          <p:cNvPr id="30" name="Straight Connector 29">
            <a:extLst>
              <a:ext uri="{FF2B5EF4-FFF2-40B4-BE49-F238E27FC236}">
                <a16:creationId xmlns:a16="http://schemas.microsoft.com/office/drawing/2014/main" id="{A1641334-D006-60BA-A2F0-B7777B864F17}"/>
              </a:ext>
            </a:extLst>
          </p:cNvPr>
          <p:cNvCxnSpPr>
            <a:cxnSpLocks/>
          </p:cNvCxnSpPr>
          <p:nvPr/>
        </p:nvCxnSpPr>
        <p:spPr>
          <a:xfrm>
            <a:off x="1277171" y="4680090"/>
            <a:ext cx="130231" cy="616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Google Shape;896;p25">
            <a:extLst>
              <a:ext uri="{FF2B5EF4-FFF2-40B4-BE49-F238E27FC236}">
                <a16:creationId xmlns:a16="http://schemas.microsoft.com/office/drawing/2014/main" id="{90D251F2-2075-70F9-D627-A400D15CCD74}"/>
              </a:ext>
            </a:extLst>
          </p:cNvPr>
          <p:cNvSpPr/>
          <p:nvPr/>
        </p:nvSpPr>
        <p:spPr>
          <a:xfrm>
            <a:off x="1421260" y="3406228"/>
            <a:ext cx="5106570" cy="622507"/>
          </a:xfrm>
          <a:prstGeom prst="roundRect">
            <a:avLst>
              <a:gd name="adj" fmla="val 15217"/>
            </a:avLst>
          </a:prstGeom>
          <a:solidFill>
            <a:schemeClr val="bg1"/>
          </a:solidFill>
          <a:ln w="57150">
            <a:solidFill>
              <a:srgbClr val="0070C0"/>
            </a:solidFill>
          </a:ln>
        </p:spPr>
        <p:txBody>
          <a:bodyPr spcFirstLastPara="1" wrap="square" lIns="121900" tIns="121900" rIns="121900" bIns="121900" anchor="ctr" anchorCtr="0">
            <a:noAutofit/>
          </a:bodyPr>
          <a:lstStyle/>
          <a:p>
            <a:r>
              <a:rPr lang="en-CA" sz="1400" b="0" dirty="0">
                <a:effectLst/>
                <a:latin typeface="Consolas" panose="020B0609020204030204" pitchFamily="49" charset="0"/>
                <a:cs typeface="Consolas" panose="020B0609020204030204" pitchFamily="49" charset="0"/>
              </a:rPr>
              <a:t>The final boss's number is generated </a:t>
            </a:r>
            <a:r>
              <a:rPr lang="en-CA" sz="1400" b="1" dirty="0">
                <a:effectLst/>
                <a:latin typeface="Consolas" panose="020B0609020204030204" pitchFamily="49" charset="0"/>
                <a:cs typeface="Consolas" panose="020B0609020204030204" pitchFamily="49" charset="0"/>
              </a:rPr>
              <a:t>randomly</a:t>
            </a:r>
            <a:r>
              <a:rPr lang="en-CA" sz="1400" b="0" dirty="0">
                <a:effectLst/>
                <a:latin typeface="Consolas" panose="020B0609020204030204" pitchFamily="49" charset="0"/>
                <a:cs typeface="Consolas" panose="020B0609020204030204" pitchFamily="49" charset="0"/>
              </a:rPr>
              <a:t> between 1 and 10.</a:t>
            </a:r>
          </a:p>
        </p:txBody>
      </p:sp>
      <p:sp>
        <p:nvSpPr>
          <p:cNvPr id="32" name="Google Shape;896;p25">
            <a:extLst>
              <a:ext uri="{FF2B5EF4-FFF2-40B4-BE49-F238E27FC236}">
                <a16:creationId xmlns:a16="http://schemas.microsoft.com/office/drawing/2014/main" id="{70F2CF85-E712-C583-845C-45563D8C0D06}"/>
              </a:ext>
            </a:extLst>
          </p:cNvPr>
          <p:cNvSpPr/>
          <p:nvPr/>
        </p:nvSpPr>
        <p:spPr>
          <a:xfrm>
            <a:off x="411555" y="3435282"/>
            <a:ext cx="851758" cy="564400"/>
          </a:xfrm>
          <a:prstGeom prst="roundRect">
            <a:avLst>
              <a:gd name="adj" fmla="val 15217"/>
            </a:avLst>
          </a:prstGeom>
          <a:solidFill>
            <a:srgbClr val="92D050"/>
          </a:solidFill>
          <a:ln w="57150">
            <a:solidFill>
              <a:srgbClr val="0070C0"/>
            </a:solidFill>
          </a:ln>
        </p:spPr>
        <p:txBody>
          <a:bodyPr spcFirstLastPara="1" wrap="square" lIns="121900" tIns="121900" rIns="121900" bIns="121900" anchor="ctr" anchorCtr="0">
            <a:noAutofit/>
          </a:bodyPr>
          <a:lstStyle/>
          <a:p>
            <a:pPr algn="ctr"/>
            <a:r>
              <a:rPr lang="en-US" sz="1600" b="1" dirty="0">
                <a:solidFill>
                  <a:schemeClr val="bg1"/>
                </a:solidFill>
                <a:latin typeface="Consolas" panose="020B0609020204030204" pitchFamily="49" charset="0"/>
              </a:rPr>
              <a:t>02</a:t>
            </a:r>
            <a:endParaRPr lang="en-US" sz="1600" dirty="0">
              <a:solidFill>
                <a:schemeClr val="bg1"/>
              </a:solidFill>
              <a:latin typeface="Consolas" panose="020B0609020204030204" pitchFamily="49" charset="0"/>
            </a:endParaRPr>
          </a:p>
        </p:txBody>
      </p:sp>
      <p:cxnSp>
        <p:nvCxnSpPr>
          <p:cNvPr id="33" name="Straight Connector 32">
            <a:extLst>
              <a:ext uri="{FF2B5EF4-FFF2-40B4-BE49-F238E27FC236}">
                <a16:creationId xmlns:a16="http://schemas.microsoft.com/office/drawing/2014/main" id="{71D815C7-E604-CBE9-B45F-72F021BA1A1E}"/>
              </a:ext>
            </a:extLst>
          </p:cNvPr>
          <p:cNvCxnSpPr>
            <a:cxnSpLocks/>
          </p:cNvCxnSpPr>
          <p:nvPr/>
        </p:nvCxnSpPr>
        <p:spPr>
          <a:xfrm>
            <a:off x="1263311" y="3724114"/>
            <a:ext cx="130231" cy="616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34" name="Google Shape;896;p25">
            <a:extLst>
              <a:ext uri="{FF2B5EF4-FFF2-40B4-BE49-F238E27FC236}">
                <a16:creationId xmlns:a16="http://schemas.microsoft.com/office/drawing/2014/main" id="{F64FB7CD-103D-2021-9842-106B8F2A0D30}"/>
              </a:ext>
            </a:extLst>
          </p:cNvPr>
          <p:cNvSpPr/>
          <p:nvPr/>
        </p:nvSpPr>
        <p:spPr>
          <a:xfrm>
            <a:off x="1421260" y="2360733"/>
            <a:ext cx="5106570" cy="851383"/>
          </a:xfrm>
          <a:prstGeom prst="roundRect">
            <a:avLst>
              <a:gd name="adj" fmla="val 15217"/>
            </a:avLst>
          </a:prstGeom>
          <a:solidFill>
            <a:schemeClr val="bg1"/>
          </a:solidFill>
          <a:ln w="57150">
            <a:solidFill>
              <a:srgbClr val="0070C0"/>
            </a:solidFill>
          </a:ln>
        </p:spPr>
        <p:txBody>
          <a:bodyPr spcFirstLastPara="1" wrap="square" lIns="121900" tIns="121900" rIns="121900" bIns="121900" anchor="ctr" anchorCtr="0">
            <a:noAutofit/>
          </a:bodyPr>
          <a:lstStyle/>
          <a:p>
            <a:r>
              <a:rPr lang="en-CA" sz="1400" b="0" dirty="0">
                <a:effectLst/>
                <a:latin typeface="Consolas" panose="020B0609020204030204" pitchFamily="49" charset="0"/>
                <a:cs typeface="Consolas" panose="020B0609020204030204" pitchFamily="49" charset="0"/>
              </a:rPr>
              <a:t>The final boss has a total of 5 lives (Create a variable). This means the </a:t>
            </a:r>
            <a:r>
              <a:rPr lang="en-CA" sz="1400" b="1" dirty="0">
                <a:effectLst/>
                <a:latin typeface="Consolas" panose="020B0609020204030204" pitchFamily="49" charset="0"/>
                <a:cs typeface="Consolas" panose="020B0609020204030204" pitchFamily="49" charset="0"/>
              </a:rPr>
              <a:t>WHILE</a:t>
            </a:r>
            <a:r>
              <a:rPr lang="en-CA" sz="1400" b="0" dirty="0">
                <a:effectLst/>
                <a:latin typeface="Consolas" panose="020B0609020204030204" pitchFamily="49" charset="0"/>
                <a:cs typeface="Consolas" panose="020B0609020204030204" pitchFamily="49" charset="0"/>
              </a:rPr>
              <a:t> loop will end when his lives reach 0.</a:t>
            </a:r>
          </a:p>
        </p:txBody>
      </p:sp>
      <p:sp>
        <p:nvSpPr>
          <p:cNvPr id="35" name="Google Shape;896;p25">
            <a:extLst>
              <a:ext uri="{FF2B5EF4-FFF2-40B4-BE49-F238E27FC236}">
                <a16:creationId xmlns:a16="http://schemas.microsoft.com/office/drawing/2014/main" id="{91886062-382B-9BD9-5778-D78A5DC65085}"/>
              </a:ext>
            </a:extLst>
          </p:cNvPr>
          <p:cNvSpPr/>
          <p:nvPr/>
        </p:nvSpPr>
        <p:spPr>
          <a:xfrm>
            <a:off x="411555" y="2507065"/>
            <a:ext cx="851758" cy="564400"/>
          </a:xfrm>
          <a:prstGeom prst="roundRect">
            <a:avLst>
              <a:gd name="adj" fmla="val 15217"/>
            </a:avLst>
          </a:prstGeom>
          <a:solidFill>
            <a:srgbClr val="0070C0"/>
          </a:solidFill>
          <a:ln w="57150">
            <a:solidFill>
              <a:srgbClr val="0070C0"/>
            </a:solidFill>
          </a:ln>
        </p:spPr>
        <p:txBody>
          <a:bodyPr spcFirstLastPara="1" wrap="square" lIns="121900" tIns="121900" rIns="121900" bIns="121900" anchor="ctr" anchorCtr="0">
            <a:noAutofit/>
          </a:bodyPr>
          <a:lstStyle/>
          <a:p>
            <a:pPr algn="ctr"/>
            <a:r>
              <a:rPr lang="en-US" sz="1600" b="1" dirty="0">
                <a:solidFill>
                  <a:schemeClr val="bg1"/>
                </a:solidFill>
                <a:latin typeface="Consolas" panose="020B0609020204030204" pitchFamily="49" charset="0"/>
              </a:rPr>
              <a:t>01</a:t>
            </a:r>
            <a:endParaRPr lang="en-US" sz="1600" dirty="0">
              <a:solidFill>
                <a:schemeClr val="bg1"/>
              </a:solidFill>
              <a:latin typeface="Consolas" panose="020B0609020204030204" pitchFamily="49" charset="0"/>
            </a:endParaRPr>
          </a:p>
        </p:txBody>
      </p:sp>
      <p:cxnSp>
        <p:nvCxnSpPr>
          <p:cNvPr id="36" name="Straight Connector 35">
            <a:extLst>
              <a:ext uri="{FF2B5EF4-FFF2-40B4-BE49-F238E27FC236}">
                <a16:creationId xmlns:a16="http://schemas.microsoft.com/office/drawing/2014/main" id="{0718F994-111A-9504-DF7A-BE5807A48139}"/>
              </a:ext>
            </a:extLst>
          </p:cNvPr>
          <p:cNvCxnSpPr>
            <a:cxnSpLocks/>
          </p:cNvCxnSpPr>
          <p:nvPr/>
        </p:nvCxnSpPr>
        <p:spPr>
          <a:xfrm>
            <a:off x="1263311" y="2795897"/>
            <a:ext cx="130231" cy="616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Google Shape;525;p20">
            <a:extLst>
              <a:ext uri="{FF2B5EF4-FFF2-40B4-BE49-F238E27FC236}">
                <a16:creationId xmlns:a16="http://schemas.microsoft.com/office/drawing/2014/main" id="{8DAFE5ED-6966-58B6-102A-1D0BBF4ED326}"/>
              </a:ext>
            </a:extLst>
          </p:cNvPr>
          <p:cNvSpPr txBox="1">
            <a:spLocks/>
          </p:cNvSpPr>
          <p:nvPr/>
        </p:nvSpPr>
        <p:spPr>
          <a:xfrm>
            <a:off x="667109" y="1857956"/>
            <a:ext cx="2440184" cy="495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2133" u="sng" dirty="0">
                <a:solidFill>
                  <a:srgbClr val="002060"/>
                </a:solidFill>
              </a:rPr>
              <a:t>Requirements</a:t>
            </a:r>
          </a:p>
        </p:txBody>
      </p:sp>
    </p:spTree>
    <p:extLst>
      <p:ext uri="{BB962C8B-B14F-4D97-AF65-F5344CB8AC3E}">
        <p14:creationId xmlns:p14="http://schemas.microsoft.com/office/powerpoint/2010/main" val="377941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Google Shape;911;p25">
            <a:extLst>
              <a:ext uri="{FF2B5EF4-FFF2-40B4-BE49-F238E27FC236}">
                <a16:creationId xmlns:a16="http://schemas.microsoft.com/office/drawing/2014/main" id="{39BE277E-F5BA-6548-BC5F-C7A786B3D450}"/>
              </a:ext>
            </a:extLst>
          </p:cNvPr>
          <p:cNvSpPr/>
          <p:nvPr/>
        </p:nvSpPr>
        <p:spPr>
          <a:xfrm>
            <a:off x="575400" y="1324053"/>
            <a:ext cx="3223761" cy="4709455"/>
          </a:xfrm>
          <a:prstGeom prst="roundRect">
            <a:avLst>
              <a:gd name="adj" fmla="val 15217"/>
            </a:avLst>
          </a:pr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2" name="Title 1">
            <a:extLst>
              <a:ext uri="{FF2B5EF4-FFF2-40B4-BE49-F238E27FC236}">
                <a16:creationId xmlns:a16="http://schemas.microsoft.com/office/drawing/2014/main" id="{D71D9AD2-CB44-8744-8137-C7CAC2E8A255}"/>
              </a:ext>
            </a:extLst>
          </p:cNvPr>
          <p:cNvSpPr>
            <a:spLocks noGrp="1"/>
          </p:cNvSpPr>
          <p:nvPr>
            <p:ph type="title"/>
          </p:nvPr>
        </p:nvSpPr>
        <p:spPr>
          <a:xfrm>
            <a:off x="838166" y="126944"/>
            <a:ext cx="10515600" cy="1325563"/>
          </a:xfrm>
        </p:spPr>
        <p:txBody>
          <a:bodyPr>
            <a:noAutofit/>
          </a:bodyPr>
          <a:lstStyle/>
          <a:p>
            <a:pPr algn="ctr"/>
            <a:r>
              <a:rPr lang="en-US" sz="6000" dirty="0">
                <a:solidFill>
                  <a:srgbClr val="002060"/>
                </a:solidFill>
                <a:latin typeface="Cooper Black" panose="0208090404030B020404" pitchFamily="18" charset="77"/>
              </a:rPr>
              <a:t>Thank you!</a:t>
            </a:r>
          </a:p>
        </p:txBody>
      </p:sp>
      <p:grpSp>
        <p:nvGrpSpPr>
          <p:cNvPr id="3" name="Google Shape;1922;p38">
            <a:extLst>
              <a:ext uri="{FF2B5EF4-FFF2-40B4-BE49-F238E27FC236}">
                <a16:creationId xmlns:a16="http://schemas.microsoft.com/office/drawing/2014/main" id="{5C8BA916-4BF4-E34D-9154-9A8B6708FF1A}"/>
              </a:ext>
            </a:extLst>
          </p:cNvPr>
          <p:cNvGrpSpPr/>
          <p:nvPr/>
        </p:nvGrpSpPr>
        <p:grpSpPr>
          <a:xfrm>
            <a:off x="4597399" y="1751381"/>
            <a:ext cx="2997203" cy="4733780"/>
            <a:chOff x="1085850" y="1181650"/>
            <a:chExt cx="2247902" cy="3550335"/>
          </a:xfrm>
        </p:grpSpPr>
        <p:sp>
          <p:nvSpPr>
            <p:cNvPr id="4" name="Google Shape;1923;p38">
              <a:extLst>
                <a:ext uri="{FF2B5EF4-FFF2-40B4-BE49-F238E27FC236}">
                  <a16:creationId xmlns:a16="http://schemas.microsoft.com/office/drawing/2014/main" id="{58C9F22A-3B17-204C-8B83-D0722D64A6FF}"/>
                </a:ext>
              </a:extLst>
            </p:cNvPr>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5" name="Google Shape;1924;p38">
              <a:extLst>
                <a:ext uri="{FF2B5EF4-FFF2-40B4-BE49-F238E27FC236}">
                  <a16:creationId xmlns:a16="http://schemas.microsoft.com/office/drawing/2014/main" id="{8816BCAD-2039-E041-9223-9DC6059C9C7F}"/>
                </a:ext>
              </a:extLst>
            </p:cNvPr>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6" name="Google Shape;1925;p38">
              <a:extLst>
                <a:ext uri="{FF2B5EF4-FFF2-40B4-BE49-F238E27FC236}">
                  <a16:creationId xmlns:a16="http://schemas.microsoft.com/office/drawing/2014/main" id="{97D9526B-B02D-1242-BBA6-36C3604309E4}"/>
                </a:ext>
              </a:extLst>
            </p:cNvPr>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7" name="Google Shape;1926;p38">
              <a:extLst>
                <a:ext uri="{FF2B5EF4-FFF2-40B4-BE49-F238E27FC236}">
                  <a16:creationId xmlns:a16="http://schemas.microsoft.com/office/drawing/2014/main" id="{2F9884CF-3E11-5841-AAC5-C2ED3B708591}"/>
                </a:ext>
              </a:extLst>
            </p:cNvPr>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8" name="Google Shape;1927;p38">
              <a:extLst>
                <a:ext uri="{FF2B5EF4-FFF2-40B4-BE49-F238E27FC236}">
                  <a16:creationId xmlns:a16="http://schemas.microsoft.com/office/drawing/2014/main" id="{85B7AD81-11AE-8147-BDEC-01B3B8BB7AF9}"/>
                </a:ext>
              </a:extLst>
            </p:cNvPr>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9" name="Google Shape;1928;p38">
              <a:extLst>
                <a:ext uri="{FF2B5EF4-FFF2-40B4-BE49-F238E27FC236}">
                  <a16:creationId xmlns:a16="http://schemas.microsoft.com/office/drawing/2014/main" id="{B34308DD-BE25-DA42-814B-EE455F327E3E}"/>
                </a:ext>
              </a:extLst>
            </p:cNvPr>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 name="Google Shape;1929;p38">
              <a:extLst>
                <a:ext uri="{FF2B5EF4-FFF2-40B4-BE49-F238E27FC236}">
                  <a16:creationId xmlns:a16="http://schemas.microsoft.com/office/drawing/2014/main" id="{893C02D5-FBB9-BB47-9908-3915A6BD5DAE}"/>
                </a:ext>
              </a:extLst>
            </p:cNvPr>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1" name="Google Shape;1930;p38">
              <a:extLst>
                <a:ext uri="{FF2B5EF4-FFF2-40B4-BE49-F238E27FC236}">
                  <a16:creationId xmlns:a16="http://schemas.microsoft.com/office/drawing/2014/main" id="{F7A31046-70C1-9947-8622-25ECD1750EDC}"/>
                </a:ext>
              </a:extLst>
            </p:cNvPr>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2" name="Google Shape;1931;p38">
              <a:extLst>
                <a:ext uri="{FF2B5EF4-FFF2-40B4-BE49-F238E27FC236}">
                  <a16:creationId xmlns:a16="http://schemas.microsoft.com/office/drawing/2014/main" id="{A22429F6-A8A8-8642-9BEC-05EAAEF2BE84}"/>
                </a:ext>
              </a:extLst>
            </p:cNvPr>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3" name="Google Shape;1932;p38">
              <a:extLst>
                <a:ext uri="{FF2B5EF4-FFF2-40B4-BE49-F238E27FC236}">
                  <a16:creationId xmlns:a16="http://schemas.microsoft.com/office/drawing/2014/main" id="{5943B97D-219E-3C41-B091-5A6166638EFA}"/>
                </a:ext>
              </a:extLst>
            </p:cNvPr>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4" name="Google Shape;1933;p38">
              <a:extLst>
                <a:ext uri="{FF2B5EF4-FFF2-40B4-BE49-F238E27FC236}">
                  <a16:creationId xmlns:a16="http://schemas.microsoft.com/office/drawing/2014/main" id="{17028C6E-49D3-0642-B143-E213BD5E3F58}"/>
                </a:ext>
              </a:extLst>
            </p:cNvPr>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5" name="Google Shape;1934;p38">
              <a:extLst>
                <a:ext uri="{FF2B5EF4-FFF2-40B4-BE49-F238E27FC236}">
                  <a16:creationId xmlns:a16="http://schemas.microsoft.com/office/drawing/2014/main" id="{7217980A-11D3-8541-8F7E-ED949FA5CE25}"/>
                </a:ext>
              </a:extLst>
            </p:cNvPr>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6" name="Google Shape;1935;p38">
              <a:extLst>
                <a:ext uri="{FF2B5EF4-FFF2-40B4-BE49-F238E27FC236}">
                  <a16:creationId xmlns:a16="http://schemas.microsoft.com/office/drawing/2014/main" id="{2B4C9462-E946-5D4A-AE49-307940C5249C}"/>
                </a:ext>
              </a:extLst>
            </p:cNvPr>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7" name="Google Shape;1936;p38">
              <a:extLst>
                <a:ext uri="{FF2B5EF4-FFF2-40B4-BE49-F238E27FC236}">
                  <a16:creationId xmlns:a16="http://schemas.microsoft.com/office/drawing/2014/main" id="{1D210A7F-9249-8D41-A37F-CE7EE9AFFE19}"/>
                </a:ext>
              </a:extLst>
            </p:cNvPr>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8" name="Google Shape;1937;p38">
              <a:extLst>
                <a:ext uri="{FF2B5EF4-FFF2-40B4-BE49-F238E27FC236}">
                  <a16:creationId xmlns:a16="http://schemas.microsoft.com/office/drawing/2014/main" id="{B32A4950-B64E-EF43-BC49-9147E05D46F1}"/>
                </a:ext>
              </a:extLst>
            </p:cNvPr>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9" name="Google Shape;1938;p38">
              <a:extLst>
                <a:ext uri="{FF2B5EF4-FFF2-40B4-BE49-F238E27FC236}">
                  <a16:creationId xmlns:a16="http://schemas.microsoft.com/office/drawing/2014/main" id="{981C70E9-B91A-8F4B-A333-D1315684EB27}"/>
                </a:ext>
              </a:extLst>
            </p:cNvPr>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0" name="Google Shape;1939;p38">
              <a:extLst>
                <a:ext uri="{FF2B5EF4-FFF2-40B4-BE49-F238E27FC236}">
                  <a16:creationId xmlns:a16="http://schemas.microsoft.com/office/drawing/2014/main" id="{24A18238-EFA6-CE41-8252-E15CDDA073E2}"/>
                </a:ext>
              </a:extLst>
            </p:cNvPr>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1" name="Google Shape;1940;p38">
              <a:extLst>
                <a:ext uri="{FF2B5EF4-FFF2-40B4-BE49-F238E27FC236}">
                  <a16:creationId xmlns:a16="http://schemas.microsoft.com/office/drawing/2014/main" id="{60D374BF-D62F-244A-A523-6469809C6930}"/>
                </a:ext>
              </a:extLst>
            </p:cNvPr>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2" name="Google Shape;1941;p38">
              <a:extLst>
                <a:ext uri="{FF2B5EF4-FFF2-40B4-BE49-F238E27FC236}">
                  <a16:creationId xmlns:a16="http://schemas.microsoft.com/office/drawing/2014/main" id="{648B604C-F354-FF44-A433-675D1905605F}"/>
                </a:ext>
              </a:extLst>
            </p:cNvPr>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3" name="Google Shape;1942;p38">
              <a:extLst>
                <a:ext uri="{FF2B5EF4-FFF2-40B4-BE49-F238E27FC236}">
                  <a16:creationId xmlns:a16="http://schemas.microsoft.com/office/drawing/2014/main" id="{606DDE1F-B353-9445-B605-F4CF451415A1}"/>
                </a:ext>
              </a:extLst>
            </p:cNvPr>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4" name="Google Shape;1943;p38">
              <a:extLst>
                <a:ext uri="{FF2B5EF4-FFF2-40B4-BE49-F238E27FC236}">
                  <a16:creationId xmlns:a16="http://schemas.microsoft.com/office/drawing/2014/main" id="{CF7B7997-32E7-3243-BF8C-8CAABAE0C05B}"/>
                </a:ext>
              </a:extLst>
            </p:cNvPr>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5" name="Google Shape;1944;p38">
              <a:extLst>
                <a:ext uri="{FF2B5EF4-FFF2-40B4-BE49-F238E27FC236}">
                  <a16:creationId xmlns:a16="http://schemas.microsoft.com/office/drawing/2014/main" id="{6B790D72-E71E-AD4A-8C16-2174A6305FA3}"/>
                </a:ext>
              </a:extLst>
            </p:cNvPr>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rgbClr val="002060"/>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6" name="Google Shape;1945;p38">
              <a:extLst>
                <a:ext uri="{FF2B5EF4-FFF2-40B4-BE49-F238E27FC236}">
                  <a16:creationId xmlns:a16="http://schemas.microsoft.com/office/drawing/2014/main" id="{8C795C99-B2D0-6945-84D5-E00E40A726B5}"/>
                </a:ext>
              </a:extLst>
            </p:cNvPr>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7" name="Google Shape;1946;p38">
              <a:extLst>
                <a:ext uri="{FF2B5EF4-FFF2-40B4-BE49-F238E27FC236}">
                  <a16:creationId xmlns:a16="http://schemas.microsoft.com/office/drawing/2014/main" id="{BFE50A86-C79C-434A-8F8D-AB138F2CABAC}"/>
                </a:ext>
              </a:extLst>
            </p:cNvPr>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8" name="Google Shape;1947;p38">
              <a:extLst>
                <a:ext uri="{FF2B5EF4-FFF2-40B4-BE49-F238E27FC236}">
                  <a16:creationId xmlns:a16="http://schemas.microsoft.com/office/drawing/2014/main" id="{951DDC21-2E69-D948-B842-96C9AFBB36DB}"/>
                </a:ext>
              </a:extLst>
            </p:cNvPr>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29" name="Google Shape;1948;p38">
              <a:extLst>
                <a:ext uri="{FF2B5EF4-FFF2-40B4-BE49-F238E27FC236}">
                  <a16:creationId xmlns:a16="http://schemas.microsoft.com/office/drawing/2014/main" id="{A9EEC676-9358-EB49-968B-F67354A199EE}"/>
                </a:ext>
              </a:extLst>
            </p:cNvPr>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0" name="Google Shape;1949;p38">
              <a:extLst>
                <a:ext uri="{FF2B5EF4-FFF2-40B4-BE49-F238E27FC236}">
                  <a16:creationId xmlns:a16="http://schemas.microsoft.com/office/drawing/2014/main" id="{09848761-84DD-8445-8475-FB16358F8182}"/>
                </a:ext>
              </a:extLst>
            </p:cNvPr>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1" name="Google Shape;1950;p38">
              <a:extLst>
                <a:ext uri="{FF2B5EF4-FFF2-40B4-BE49-F238E27FC236}">
                  <a16:creationId xmlns:a16="http://schemas.microsoft.com/office/drawing/2014/main" id="{5D02B21A-61AB-EF43-83BE-27078BC597ED}"/>
                </a:ext>
              </a:extLst>
            </p:cNvPr>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2" name="Google Shape;1951;p38">
              <a:extLst>
                <a:ext uri="{FF2B5EF4-FFF2-40B4-BE49-F238E27FC236}">
                  <a16:creationId xmlns:a16="http://schemas.microsoft.com/office/drawing/2014/main" id="{D3CF9F0B-69EB-C349-B31E-BC3DFFB6F793}"/>
                </a:ext>
              </a:extLst>
            </p:cNvPr>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3" name="Google Shape;1952;p38">
              <a:extLst>
                <a:ext uri="{FF2B5EF4-FFF2-40B4-BE49-F238E27FC236}">
                  <a16:creationId xmlns:a16="http://schemas.microsoft.com/office/drawing/2014/main" id="{091B82E1-E4A8-EC44-BCA9-82C27A94EEA0}"/>
                </a:ext>
              </a:extLst>
            </p:cNvPr>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4" name="Google Shape;1953;p38">
              <a:extLst>
                <a:ext uri="{FF2B5EF4-FFF2-40B4-BE49-F238E27FC236}">
                  <a16:creationId xmlns:a16="http://schemas.microsoft.com/office/drawing/2014/main" id="{F06BC01F-270A-D142-A12C-2AF3D161C3E8}"/>
                </a:ext>
              </a:extLst>
            </p:cNvPr>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5" name="Google Shape;1954;p38">
              <a:extLst>
                <a:ext uri="{FF2B5EF4-FFF2-40B4-BE49-F238E27FC236}">
                  <a16:creationId xmlns:a16="http://schemas.microsoft.com/office/drawing/2014/main" id="{DA8E3442-CCFD-3943-8AB0-373EB7ADCA44}"/>
                </a:ext>
              </a:extLst>
            </p:cNvPr>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6" name="Google Shape;1955;p38">
              <a:extLst>
                <a:ext uri="{FF2B5EF4-FFF2-40B4-BE49-F238E27FC236}">
                  <a16:creationId xmlns:a16="http://schemas.microsoft.com/office/drawing/2014/main" id="{33089861-C962-5E45-B42A-C1CC0FEA48D6}"/>
                </a:ext>
              </a:extLst>
            </p:cNvPr>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sp>
          <p:nvSpPr>
            <p:cNvPr id="37" name="Google Shape;1956;p38">
              <a:extLst>
                <a:ext uri="{FF2B5EF4-FFF2-40B4-BE49-F238E27FC236}">
                  <a16:creationId xmlns:a16="http://schemas.microsoft.com/office/drawing/2014/main" id="{9BEF8767-EA7D-C04E-9E32-F305AD7ED135}"/>
                </a:ext>
              </a:extLst>
            </p:cNvPr>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8" name="Google Shape;1957;p38">
              <a:extLst>
                <a:ext uri="{FF2B5EF4-FFF2-40B4-BE49-F238E27FC236}">
                  <a16:creationId xmlns:a16="http://schemas.microsoft.com/office/drawing/2014/main" id="{63FF8A83-55E1-1F4F-9E76-9342F82C3F0E}"/>
                </a:ext>
              </a:extLst>
            </p:cNvPr>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39" name="Google Shape;1958;p38">
              <a:extLst>
                <a:ext uri="{FF2B5EF4-FFF2-40B4-BE49-F238E27FC236}">
                  <a16:creationId xmlns:a16="http://schemas.microsoft.com/office/drawing/2014/main" id="{38769DC3-A70A-024D-B4E9-EF9BA2B5D3D5}"/>
                </a:ext>
              </a:extLst>
            </p:cNvPr>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0" name="Google Shape;1959;p38">
              <a:extLst>
                <a:ext uri="{FF2B5EF4-FFF2-40B4-BE49-F238E27FC236}">
                  <a16:creationId xmlns:a16="http://schemas.microsoft.com/office/drawing/2014/main" id="{98193468-DF6C-9D42-B8E9-438052B7D91E}"/>
                </a:ext>
              </a:extLst>
            </p:cNvPr>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1" name="Google Shape;1960;p38">
              <a:extLst>
                <a:ext uri="{FF2B5EF4-FFF2-40B4-BE49-F238E27FC236}">
                  <a16:creationId xmlns:a16="http://schemas.microsoft.com/office/drawing/2014/main" id="{12F1959D-589F-E34F-B4D6-22E3D842FB0C}"/>
                </a:ext>
              </a:extLst>
            </p:cNvPr>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2" name="Google Shape;1961;p38">
              <a:extLst>
                <a:ext uri="{FF2B5EF4-FFF2-40B4-BE49-F238E27FC236}">
                  <a16:creationId xmlns:a16="http://schemas.microsoft.com/office/drawing/2014/main" id="{9517526B-0D92-5F45-B2E9-BA02CECA34B0}"/>
                </a:ext>
              </a:extLst>
            </p:cNvPr>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3" name="Google Shape;1962;p38">
              <a:extLst>
                <a:ext uri="{FF2B5EF4-FFF2-40B4-BE49-F238E27FC236}">
                  <a16:creationId xmlns:a16="http://schemas.microsoft.com/office/drawing/2014/main" id="{132CFABC-FCCA-5649-9CBF-55D1E42A625B}"/>
                </a:ext>
              </a:extLst>
            </p:cNvPr>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4" name="Google Shape;1963;p38">
              <a:extLst>
                <a:ext uri="{FF2B5EF4-FFF2-40B4-BE49-F238E27FC236}">
                  <a16:creationId xmlns:a16="http://schemas.microsoft.com/office/drawing/2014/main" id="{BCA7893F-79F5-1B45-998B-51AA05DBA204}"/>
                </a:ext>
              </a:extLst>
            </p:cNvPr>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5" name="Google Shape;1964;p38">
              <a:extLst>
                <a:ext uri="{FF2B5EF4-FFF2-40B4-BE49-F238E27FC236}">
                  <a16:creationId xmlns:a16="http://schemas.microsoft.com/office/drawing/2014/main" id="{1061B00F-C20B-484C-A2C2-2FB23C5F295D}"/>
                </a:ext>
              </a:extLst>
            </p:cNvPr>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6" name="Google Shape;1965;p38">
              <a:extLst>
                <a:ext uri="{FF2B5EF4-FFF2-40B4-BE49-F238E27FC236}">
                  <a16:creationId xmlns:a16="http://schemas.microsoft.com/office/drawing/2014/main" id="{BE28C97D-7161-D24A-9E56-0D4E6809B93A}"/>
                </a:ext>
              </a:extLst>
            </p:cNvPr>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7" name="Google Shape;1966;p38">
              <a:extLst>
                <a:ext uri="{FF2B5EF4-FFF2-40B4-BE49-F238E27FC236}">
                  <a16:creationId xmlns:a16="http://schemas.microsoft.com/office/drawing/2014/main" id="{3B0A26A1-274A-0043-84E3-6A6E9072C6C5}"/>
                </a:ext>
              </a:extLst>
            </p:cNvPr>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8" name="Google Shape;1967;p38">
              <a:extLst>
                <a:ext uri="{FF2B5EF4-FFF2-40B4-BE49-F238E27FC236}">
                  <a16:creationId xmlns:a16="http://schemas.microsoft.com/office/drawing/2014/main" id="{0A5207E7-9CA6-2040-854F-19C1D5B9ACE4}"/>
                </a:ext>
              </a:extLst>
            </p:cNvPr>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49" name="Google Shape;1968;p38">
              <a:extLst>
                <a:ext uri="{FF2B5EF4-FFF2-40B4-BE49-F238E27FC236}">
                  <a16:creationId xmlns:a16="http://schemas.microsoft.com/office/drawing/2014/main" id="{09634341-DFC6-D043-8E09-B4352952BCCD}"/>
                </a:ext>
              </a:extLst>
            </p:cNvPr>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121900" tIns="121900" rIns="121900" bIns="121900" anchor="ctr" anchorCtr="0">
              <a:noAutofit/>
            </a:bodyPr>
            <a:lstStyle/>
            <a:p>
              <a:endParaRPr sz="2400" dirty="0">
                <a:solidFill>
                  <a:schemeClr val="bg1"/>
                </a:solidFill>
              </a:endParaRPr>
            </a:p>
          </p:txBody>
        </p:sp>
      </p:grpSp>
      <p:grpSp>
        <p:nvGrpSpPr>
          <p:cNvPr id="62" name="Google Shape;912;p25">
            <a:extLst>
              <a:ext uri="{FF2B5EF4-FFF2-40B4-BE49-F238E27FC236}">
                <a16:creationId xmlns:a16="http://schemas.microsoft.com/office/drawing/2014/main" id="{4E1958A1-6E5F-FF42-83C9-7350E749DEC4}"/>
              </a:ext>
            </a:extLst>
          </p:cNvPr>
          <p:cNvGrpSpPr/>
          <p:nvPr/>
        </p:nvGrpSpPr>
        <p:grpSpPr>
          <a:xfrm>
            <a:off x="822867" y="1701220"/>
            <a:ext cx="2696711" cy="1951683"/>
            <a:chOff x="1660484" y="3206676"/>
            <a:chExt cx="2022533" cy="1463762"/>
          </a:xfrm>
        </p:grpSpPr>
        <p:sp>
          <p:nvSpPr>
            <p:cNvPr id="63" name="Google Shape;913;p25">
              <a:extLst>
                <a:ext uri="{FF2B5EF4-FFF2-40B4-BE49-F238E27FC236}">
                  <a16:creationId xmlns:a16="http://schemas.microsoft.com/office/drawing/2014/main" id="{4FC08FCE-5C4D-8F49-A980-1EBFB20EAB77}"/>
                </a:ext>
              </a:extLst>
            </p:cNvPr>
            <p:cNvSpPr/>
            <p:nvPr/>
          </p:nvSpPr>
          <p:spPr>
            <a:xfrm>
              <a:off x="1671958" y="3206676"/>
              <a:ext cx="2011059" cy="770835"/>
            </a:xfrm>
            <a:prstGeom prst="roundRect">
              <a:avLst>
                <a:gd name="adj" fmla="val 36313"/>
              </a:avLst>
            </a:prstGeom>
            <a:solidFill>
              <a:srgbClr val="002060"/>
            </a:solidFill>
            <a:ln>
              <a:noFill/>
            </a:ln>
          </p:spPr>
          <p:txBody>
            <a:bodyPr spcFirstLastPara="1" wrap="square" lIns="121900" tIns="121900" rIns="121900" bIns="121900" anchor="ctr" anchorCtr="0">
              <a:noAutofit/>
            </a:bodyPr>
            <a:lstStyle/>
            <a:p>
              <a:pPr algn="ctr"/>
              <a:r>
                <a:rPr lang="en" sz="2400" b="1" dirty="0">
                  <a:solidFill>
                    <a:schemeClr val="lt1"/>
                  </a:solidFill>
                  <a:latin typeface="Fira Sans Extra Condensed"/>
                  <a:ea typeface="Fira Sans Extra Condensed"/>
                  <a:cs typeface="Fira Sans Extra Condensed"/>
                  <a:sym typeface="Fira Sans Extra Condensed"/>
                </a:rPr>
                <a:t>Does anyone have any questions?</a:t>
              </a:r>
              <a:endParaRPr sz="2400" dirty="0">
                <a:solidFill>
                  <a:schemeClr val="lt1"/>
                </a:solidFill>
              </a:endParaRPr>
            </a:p>
          </p:txBody>
        </p:sp>
        <p:sp>
          <p:nvSpPr>
            <p:cNvPr id="64" name="Google Shape;914;p25">
              <a:extLst>
                <a:ext uri="{FF2B5EF4-FFF2-40B4-BE49-F238E27FC236}">
                  <a16:creationId xmlns:a16="http://schemas.microsoft.com/office/drawing/2014/main" id="{AEB98A4A-C532-4249-AF16-96EB53E29831}"/>
                </a:ext>
              </a:extLst>
            </p:cNvPr>
            <p:cNvSpPr txBox="1"/>
            <p:nvPr/>
          </p:nvSpPr>
          <p:spPr>
            <a:xfrm>
              <a:off x="1660484" y="4065038"/>
              <a:ext cx="1677642" cy="605400"/>
            </a:xfrm>
            <a:prstGeom prst="rect">
              <a:avLst/>
            </a:prstGeom>
            <a:noFill/>
            <a:ln>
              <a:noFill/>
            </a:ln>
          </p:spPr>
          <p:txBody>
            <a:bodyPr spcFirstLastPara="1" wrap="square" lIns="121900" tIns="121900" rIns="121900" bIns="121900" anchor="ctr" anchorCtr="0">
              <a:noAutofit/>
            </a:bodyPr>
            <a:lstStyle/>
            <a:p>
              <a:r>
                <a:rPr lang="en" sz="2133" b="1" dirty="0">
                  <a:latin typeface="Fira Sans Extra Condensed"/>
                  <a:ea typeface="Fira Sans Extra Condensed"/>
                  <a:cs typeface="Fira Sans Extra Condensed"/>
                  <a:sym typeface="Fira Sans Extra Condensed"/>
                </a:rPr>
                <a:t>Phone: </a:t>
              </a:r>
            </a:p>
            <a:p>
              <a:r>
                <a:rPr lang="en" sz="2133" dirty="0">
                  <a:latin typeface="Fira Sans Extra Condensed"/>
                  <a:ea typeface="Fira Sans Extra Condensed"/>
                  <a:cs typeface="Fira Sans Extra Condensed"/>
                  <a:sym typeface="Fira Sans Extra Condensed"/>
                </a:rPr>
                <a:t>(438) 391-9106</a:t>
              </a:r>
              <a:endParaRPr sz="2133" dirty="0">
                <a:solidFill>
                  <a:srgbClr val="000000"/>
                </a:solidFill>
                <a:latin typeface="Fira Sans Extra Condensed"/>
                <a:ea typeface="Fira Sans Extra Condensed"/>
                <a:cs typeface="Fira Sans Extra Condensed"/>
                <a:sym typeface="Fira Sans Extra Condensed"/>
              </a:endParaRPr>
            </a:p>
          </p:txBody>
        </p:sp>
      </p:grpSp>
      <p:sp>
        <p:nvSpPr>
          <p:cNvPr id="68" name="Google Shape;914;p25">
            <a:extLst>
              <a:ext uri="{FF2B5EF4-FFF2-40B4-BE49-F238E27FC236}">
                <a16:creationId xmlns:a16="http://schemas.microsoft.com/office/drawing/2014/main" id="{70C74A8E-0928-134F-8647-82CDD9F4EE74}"/>
              </a:ext>
            </a:extLst>
          </p:cNvPr>
          <p:cNvSpPr txBox="1"/>
          <p:nvPr/>
        </p:nvSpPr>
        <p:spPr>
          <a:xfrm>
            <a:off x="822866" y="3755068"/>
            <a:ext cx="2858180" cy="807200"/>
          </a:xfrm>
          <a:prstGeom prst="rect">
            <a:avLst/>
          </a:prstGeom>
          <a:noFill/>
          <a:ln>
            <a:noFill/>
          </a:ln>
        </p:spPr>
        <p:txBody>
          <a:bodyPr spcFirstLastPara="1" wrap="square" lIns="121900" tIns="121900" rIns="121900" bIns="121900" anchor="ctr" anchorCtr="0">
            <a:noAutofit/>
          </a:bodyPr>
          <a:lstStyle/>
          <a:p>
            <a:r>
              <a:rPr lang="en" sz="2133" b="1" dirty="0">
                <a:latin typeface="Fira Sans Extra Condensed"/>
                <a:ea typeface="Fira Sans Extra Condensed"/>
                <a:cs typeface="Fira Sans Extra Condensed"/>
                <a:sym typeface="Fira Sans Extra Condensed"/>
              </a:rPr>
              <a:t>Email: </a:t>
            </a:r>
          </a:p>
          <a:p>
            <a:pPr lvl="0"/>
            <a:r>
              <a:rPr lang="en-CA" sz="2133" dirty="0" err="1">
                <a:latin typeface="Fira Sans Extra Condensed"/>
                <a:ea typeface="Fira Sans Extra Condensed"/>
                <a:cs typeface="Fira Sans Extra Condensed"/>
                <a:sym typeface="Fira Sans Extra Condensed"/>
              </a:rPr>
              <a:t>hello@codeu.ca</a:t>
            </a:r>
            <a:endParaRPr lang="en-CA" sz="2133" dirty="0">
              <a:latin typeface="Fira Sans Extra Condensed"/>
              <a:ea typeface="Fira Sans Extra Condensed"/>
              <a:cs typeface="Fira Sans Extra Condensed"/>
              <a:sym typeface="Fira Sans Extra Condensed"/>
            </a:endParaRPr>
          </a:p>
        </p:txBody>
      </p:sp>
      <p:sp>
        <p:nvSpPr>
          <p:cNvPr id="69" name="Google Shape;911;p25">
            <a:extLst>
              <a:ext uri="{FF2B5EF4-FFF2-40B4-BE49-F238E27FC236}">
                <a16:creationId xmlns:a16="http://schemas.microsoft.com/office/drawing/2014/main" id="{9502B102-F84C-8B40-89D4-EB0D5B899F18}"/>
              </a:ext>
            </a:extLst>
          </p:cNvPr>
          <p:cNvSpPr/>
          <p:nvPr/>
        </p:nvSpPr>
        <p:spPr>
          <a:xfrm>
            <a:off x="7761518" y="1291920"/>
            <a:ext cx="2879321" cy="2472443"/>
          </a:xfrm>
          <a:prstGeom prst="roundRect">
            <a:avLst>
              <a:gd name="adj" fmla="val 15217"/>
            </a:avLst>
          </a:pr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70" name="Google Shape;913;p25">
            <a:extLst>
              <a:ext uri="{FF2B5EF4-FFF2-40B4-BE49-F238E27FC236}">
                <a16:creationId xmlns:a16="http://schemas.microsoft.com/office/drawing/2014/main" id="{AEE5F2BF-C485-9346-AC2F-AD3B43F34F59}"/>
              </a:ext>
            </a:extLst>
          </p:cNvPr>
          <p:cNvSpPr/>
          <p:nvPr/>
        </p:nvSpPr>
        <p:spPr>
          <a:xfrm>
            <a:off x="7969177" y="1671416"/>
            <a:ext cx="3137916" cy="393600"/>
          </a:xfrm>
          <a:prstGeom prst="roundRect">
            <a:avLst>
              <a:gd name="adj" fmla="val 50000"/>
            </a:avLst>
          </a:prstGeom>
          <a:solidFill>
            <a:srgbClr val="002060"/>
          </a:solidFill>
          <a:ln>
            <a:noFill/>
          </a:ln>
        </p:spPr>
        <p:txBody>
          <a:bodyPr spcFirstLastPara="1" wrap="square" lIns="121900" tIns="121900" rIns="121900" bIns="121900" anchor="ctr" anchorCtr="0">
            <a:noAutofit/>
          </a:bodyPr>
          <a:lstStyle/>
          <a:p>
            <a:pPr algn="ctr"/>
            <a:r>
              <a:rPr lang="en" sz="2400" b="1" dirty="0">
                <a:solidFill>
                  <a:schemeClr val="lt1"/>
                </a:solidFill>
                <a:latin typeface="Fira Sans Extra Condensed"/>
                <a:ea typeface="Fira Sans Extra Condensed"/>
                <a:cs typeface="Fira Sans Extra Condensed"/>
                <a:sym typeface="Fira Sans Extra Condensed"/>
              </a:rPr>
              <a:t>Next class: Class 5 </a:t>
            </a:r>
            <a:endParaRPr sz="2400" dirty="0">
              <a:solidFill>
                <a:schemeClr val="lt1"/>
              </a:solidFill>
            </a:endParaRPr>
          </a:p>
        </p:txBody>
      </p:sp>
      <p:grpSp>
        <p:nvGrpSpPr>
          <p:cNvPr id="50" name="Google Shape;594;p21">
            <a:extLst>
              <a:ext uri="{FF2B5EF4-FFF2-40B4-BE49-F238E27FC236}">
                <a16:creationId xmlns:a16="http://schemas.microsoft.com/office/drawing/2014/main" id="{48368BE1-E07F-4148-ABFF-730C16FB4F9D}"/>
              </a:ext>
            </a:extLst>
          </p:cNvPr>
          <p:cNvGrpSpPr/>
          <p:nvPr/>
        </p:nvGrpSpPr>
        <p:grpSpPr>
          <a:xfrm>
            <a:off x="10026599" y="3175585"/>
            <a:ext cx="2010424" cy="3309723"/>
            <a:chOff x="4572000" y="1208850"/>
            <a:chExt cx="1885951" cy="3523124"/>
          </a:xfrm>
        </p:grpSpPr>
        <p:sp>
          <p:nvSpPr>
            <p:cNvPr id="51" name="Google Shape;595;p21">
              <a:extLst>
                <a:ext uri="{FF2B5EF4-FFF2-40B4-BE49-F238E27FC236}">
                  <a16:creationId xmlns:a16="http://schemas.microsoft.com/office/drawing/2014/main" id="{CF8D0FF9-4E35-7D46-99C6-E09C363FF8A5}"/>
                </a:ext>
              </a:extLst>
            </p:cNvPr>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2" name="Google Shape;596;p21">
              <a:extLst>
                <a:ext uri="{FF2B5EF4-FFF2-40B4-BE49-F238E27FC236}">
                  <a16:creationId xmlns:a16="http://schemas.microsoft.com/office/drawing/2014/main" id="{75B4ADAE-8BC1-C243-9CA5-01E81DF65BC1}"/>
                </a:ext>
              </a:extLst>
            </p:cNvPr>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3" name="Google Shape;597;p21">
              <a:extLst>
                <a:ext uri="{FF2B5EF4-FFF2-40B4-BE49-F238E27FC236}">
                  <a16:creationId xmlns:a16="http://schemas.microsoft.com/office/drawing/2014/main" id="{38BE6B9A-D551-4748-B34E-B24B586CD966}"/>
                </a:ext>
              </a:extLst>
            </p:cNvPr>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4" name="Google Shape;598;p21">
              <a:extLst>
                <a:ext uri="{FF2B5EF4-FFF2-40B4-BE49-F238E27FC236}">
                  <a16:creationId xmlns:a16="http://schemas.microsoft.com/office/drawing/2014/main" id="{D03A70B6-D867-9C4D-BD58-D4A095E64100}"/>
                </a:ext>
              </a:extLst>
            </p:cNvPr>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121900" tIns="121900" rIns="121900" bIns="121900" anchor="ctr" anchorCtr="0">
              <a:noAutofit/>
            </a:bodyPr>
            <a:lstStyle/>
            <a:p>
              <a:endParaRPr sz="2400"/>
            </a:p>
          </p:txBody>
        </p:sp>
        <p:sp>
          <p:nvSpPr>
            <p:cNvPr id="55" name="Google Shape;599;p21">
              <a:extLst>
                <a:ext uri="{FF2B5EF4-FFF2-40B4-BE49-F238E27FC236}">
                  <a16:creationId xmlns:a16="http://schemas.microsoft.com/office/drawing/2014/main" id="{1319C074-26AB-3441-AEC6-A98C98B0BDFB}"/>
                </a:ext>
              </a:extLst>
            </p:cNvPr>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 name="Google Shape;600;p21">
              <a:extLst>
                <a:ext uri="{FF2B5EF4-FFF2-40B4-BE49-F238E27FC236}">
                  <a16:creationId xmlns:a16="http://schemas.microsoft.com/office/drawing/2014/main" id="{8642B078-5C62-C245-8DE1-B920800B4B77}"/>
                </a:ext>
              </a:extLst>
            </p:cNvPr>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7" name="Google Shape;601;p21">
              <a:extLst>
                <a:ext uri="{FF2B5EF4-FFF2-40B4-BE49-F238E27FC236}">
                  <a16:creationId xmlns:a16="http://schemas.microsoft.com/office/drawing/2014/main" id="{1E9F688F-AD90-DD43-B529-F9EF0900E7D8}"/>
                </a:ext>
              </a:extLst>
            </p:cNvPr>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8" name="Google Shape;602;p21">
              <a:extLst>
                <a:ext uri="{FF2B5EF4-FFF2-40B4-BE49-F238E27FC236}">
                  <a16:creationId xmlns:a16="http://schemas.microsoft.com/office/drawing/2014/main" id="{E2F2AA40-45CE-F646-91D1-3D2F896BBD28}"/>
                </a:ext>
              </a:extLst>
            </p:cNvPr>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9" name="Google Shape;603;p21">
              <a:extLst>
                <a:ext uri="{FF2B5EF4-FFF2-40B4-BE49-F238E27FC236}">
                  <a16:creationId xmlns:a16="http://schemas.microsoft.com/office/drawing/2014/main" id="{2F96CF34-262E-5A47-A110-0A231ECDCEE9}"/>
                </a:ext>
              </a:extLst>
            </p:cNvPr>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0" name="Google Shape;604;p21">
              <a:extLst>
                <a:ext uri="{FF2B5EF4-FFF2-40B4-BE49-F238E27FC236}">
                  <a16:creationId xmlns:a16="http://schemas.microsoft.com/office/drawing/2014/main" id="{CA6B5247-6EF8-F64F-881A-EF6C1E011AA3}"/>
                </a:ext>
              </a:extLst>
            </p:cNvPr>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121900" tIns="121900" rIns="121900" bIns="121900" anchor="ctr" anchorCtr="0">
              <a:noAutofit/>
            </a:bodyPr>
            <a:lstStyle/>
            <a:p>
              <a:endParaRPr sz="2400"/>
            </a:p>
          </p:txBody>
        </p:sp>
        <p:sp>
          <p:nvSpPr>
            <p:cNvPr id="61" name="Google Shape;605;p21">
              <a:extLst>
                <a:ext uri="{FF2B5EF4-FFF2-40B4-BE49-F238E27FC236}">
                  <a16:creationId xmlns:a16="http://schemas.microsoft.com/office/drawing/2014/main" id="{379C8F0A-8D79-B34A-866C-FB9597A93536}"/>
                </a:ext>
              </a:extLst>
            </p:cNvPr>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121900" tIns="121900" rIns="121900" bIns="121900" anchor="ctr" anchorCtr="0">
              <a:noAutofit/>
            </a:bodyPr>
            <a:lstStyle/>
            <a:p>
              <a:endParaRPr sz="2400"/>
            </a:p>
          </p:txBody>
        </p:sp>
      </p:grpSp>
      <p:sp>
        <p:nvSpPr>
          <p:cNvPr id="72" name="Rectangle 71">
            <a:extLst>
              <a:ext uri="{FF2B5EF4-FFF2-40B4-BE49-F238E27FC236}">
                <a16:creationId xmlns:a16="http://schemas.microsoft.com/office/drawing/2014/main" id="{F293B765-FA88-324D-944D-3866FF0A31CF}"/>
              </a:ext>
            </a:extLst>
          </p:cNvPr>
          <p:cNvSpPr/>
          <p:nvPr/>
        </p:nvSpPr>
        <p:spPr>
          <a:xfrm>
            <a:off x="7979576" y="2126339"/>
            <a:ext cx="2469805" cy="1323439"/>
          </a:xfrm>
          <a:prstGeom prst="rect">
            <a:avLst/>
          </a:prstGeom>
        </p:spPr>
        <p:txBody>
          <a:bodyPr wrap="square">
            <a:spAutoFit/>
          </a:bodyPr>
          <a:lstStyle/>
          <a:p>
            <a:pPr lvl="0"/>
            <a:r>
              <a:rPr lang="en-CA" sz="2000" dirty="0">
                <a:latin typeface="Fira Sans Extra Condensed"/>
                <a:ea typeface="Fira Sans Extra Condensed"/>
                <a:cs typeface="Fira Sans Extra Condensed"/>
                <a:sym typeface="Fira Sans Extra Condensed"/>
              </a:rPr>
              <a:t>Please contact us if you have any questions or if you want to notify us for anything.</a:t>
            </a:r>
          </a:p>
        </p:txBody>
      </p:sp>
      <p:pic>
        <p:nvPicPr>
          <p:cNvPr id="74" name="Picture 73" descr="Logo&#10;&#10;Description automatically generated">
            <a:extLst>
              <a:ext uri="{FF2B5EF4-FFF2-40B4-BE49-F238E27FC236}">
                <a16:creationId xmlns:a16="http://schemas.microsoft.com/office/drawing/2014/main" id="{2D26F0C5-47B9-3040-A364-1A085FA922F7}"/>
              </a:ext>
            </a:extLst>
          </p:cNvPr>
          <p:cNvPicPr>
            <a:picLocks noChangeAspect="1"/>
          </p:cNvPicPr>
          <p:nvPr/>
        </p:nvPicPr>
        <p:blipFill rotWithShape="1">
          <a:blip r:embed="rId2"/>
          <a:srcRect l="1498" t="-1381" r="9186" b="1381"/>
          <a:stretch/>
        </p:blipFill>
        <p:spPr>
          <a:xfrm>
            <a:off x="7846029" y="4504817"/>
            <a:ext cx="2566763" cy="1581220"/>
          </a:xfrm>
          <a:prstGeom prst="roundRect">
            <a:avLst/>
          </a:prstGeom>
        </p:spPr>
      </p:pic>
      <p:pic>
        <p:nvPicPr>
          <p:cNvPr id="3074" name="Picture 2" descr="Linkedin - Free social media icons">
            <a:hlinkClick r:id="rId3"/>
            <a:extLst>
              <a:ext uri="{FF2B5EF4-FFF2-40B4-BE49-F238E27FC236}">
                <a16:creationId xmlns:a16="http://schemas.microsoft.com/office/drawing/2014/main" id="{EFAB93E4-5879-AC45-BB63-8FE163584D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06" y="4958378"/>
            <a:ext cx="723164" cy="7231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acebook - Log In or Sign Up">
            <a:hlinkClick r:id="rId5"/>
            <a:extLst>
              <a:ext uri="{FF2B5EF4-FFF2-40B4-BE49-F238E27FC236}">
                <a16:creationId xmlns:a16="http://schemas.microsoft.com/office/drawing/2014/main" id="{E847369B-60C9-014C-A501-B0A1C199B0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230" y="4945282"/>
            <a:ext cx="723165" cy="72316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a:hlinkClick r:id="rId7"/>
            <a:extLst>
              <a:ext uri="{FF2B5EF4-FFF2-40B4-BE49-F238E27FC236}">
                <a16:creationId xmlns:a16="http://schemas.microsoft.com/office/drawing/2014/main" id="{1406FC70-5194-4548-978B-EB7CBB263092}"/>
              </a:ext>
            </a:extLst>
          </p:cNvPr>
          <p:cNvPicPr>
            <a:picLocks noChangeAspect="1"/>
          </p:cNvPicPr>
          <p:nvPr/>
        </p:nvPicPr>
        <p:blipFill>
          <a:blip r:embed="rId8"/>
          <a:stretch>
            <a:fillRect/>
          </a:stretch>
        </p:blipFill>
        <p:spPr>
          <a:xfrm>
            <a:off x="2517125" y="4846585"/>
            <a:ext cx="936680" cy="936680"/>
          </a:xfrm>
          <a:prstGeom prst="rect">
            <a:avLst/>
          </a:prstGeom>
        </p:spPr>
      </p:pic>
    </p:spTree>
    <p:extLst>
      <p:ext uri="{BB962C8B-B14F-4D97-AF65-F5344CB8AC3E}">
        <p14:creationId xmlns:p14="http://schemas.microsoft.com/office/powerpoint/2010/main" val="1771391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507</TotalTime>
  <Words>878</Words>
  <Application>Microsoft Macintosh PowerPoint</Application>
  <PresentationFormat>Widescreen</PresentationFormat>
  <Paragraphs>96</Paragraphs>
  <Slides>9</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Arial</vt:lpstr>
      <vt:lpstr>Calibri</vt:lpstr>
      <vt:lpstr>Calibri Light</vt:lpstr>
      <vt:lpstr>Consolas</vt:lpstr>
      <vt:lpstr>Cooper Black</vt:lpstr>
      <vt:lpstr>Fira Sans</vt:lpstr>
      <vt:lpstr>Fira Sans Extra Condensed</vt:lpstr>
      <vt:lpstr>Fira Sans Extra Condensed SemiBold</vt:lpstr>
      <vt:lpstr>Menlo</vt:lpstr>
      <vt:lpstr>Roboto</vt:lpstr>
      <vt:lpstr>Office Theme</vt:lpstr>
      <vt:lpstr>PowerPoint Presentation</vt:lpstr>
      <vt:lpstr>Agenda for today’s class</vt:lpstr>
      <vt:lpstr>Homework : Create a Wish List!</vt:lpstr>
      <vt:lpstr>PowerPoint Presentation</vt:lpstr>
      <vt:lpstr>Recap: While Loops</vt:lpstr>
      <vt:lpstr>Guessing Game!</vt:lpstr>
      <vt:lpstr>Metaverse Contest!</vt:lpstr>
      <vt:lpstr>Homework: Defeat the Final Boss! (HARD)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Eran Troshani</dc:creator>
  <cp:lastModifiedBy>Eran Troshani</cp:lastModifiedBy>
  <cp:revision>25</cp:revision>
  <dcterms:created xsi:type="dcterms:W3CDTF">2023-02-12T22:13:08Z</dcterms:created>
  <dcterms:modified xsi:type="dcterms:W3CDTF">2023-03-14T01:16:55Z</dcterms:modified>
</cp:coreProperties>
</file>