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24" r:id="rId2"/>
    <p:sldId id="307" r:id="rId3"/>
    <p:sldId id="309" r:id="rId4"/>
    <p:sldId id="318" r:id="rId5"/>
    <p:sldId id="319" r:id="rId6"/>
    <p:sldId id="325" r:id="rId7"/>
    <p:sldId id="285" r:id="rId8"/>
    <p:sldId id="323" r:id="rId9"/>
    <p:sldId id="30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72"/>
  </p:normalViewPr>
  <p:slideViewPr>
    <p:cSldViewPr snapToGrid="0">
      <p:cViewPr varScale="1">
        <p:scale>
          <a:sx n="93" d="100"/>
          <a:sy n="93" d="100"/>
        </p:scale>
        <p:origin x="216"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90941-05C9-C446-9601-6D9D755AEA6D}" type="datetimeFigureOut">
              <a:rPr lang="en-US" smtClean="0"/>
              <a:t>2/12/23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7DB99-C03D-024E-98D3-D82FAF53D52D}" type="slidenum">
              <a:rPr lang="en-US" smtClean="0"/>
              <a:t>‹#›</a:t>
            </a:fld>
            <a:endParaRPr lang="en-US"/>
          </a:p>
        </p:txBody>
      </p:sp>
    </p:spTree>
    <p:extLst>
      <p:ext uri="{BB962C8B-B14F-4D97-AF65-F5344CB8AC3E}">
        <p14:creationId xmlns:p14="http://schemas.microsoft.com/office/powerpoint/2010/main" val="413379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e96fd5876e_0_3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e96fd5876e_0_3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41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163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396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905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5E90-5A26-DAC7-F48B-4030CF6188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BB6EE8-CA25-EDEB-4317-5DE5D2D5F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0D4CEB-6937-2134-03D0-7398BAF6E741}"/>
              </a:ext>
            </a:extLst>
          </p:cNvPr>
          <p:cNvSpPr>
            <a:spLocks noGrp="1"/>
          </p:cNvSpPr>
          <p:nvPr>
            <p:ph type="dt" sz="half" idx="10"/>
          </p:nvPr>
        </p:nvSpPr>
        <p:spPr/>
        <p:txBody>
          <a:bodyPr/>
          <a:lstStyle/>
          <a:p>
            <a:fld id="{0DDD4950-E03F-5248-BA58-CF01ADC47062}" type="datetimeFigureOut">
              <a:rPr lang="en-US" smtClean="0"/>
              <a:t>2/12/23</a:t>
            </a:fld>
            <a:endParaRPr lang="en-US"/>
          </a:p>
        </p:txBody>
      </p:sp>
      <p:sp>
        <p:nvSpPr>
          <p:cNvPr id="5" name="Footer Placeholder 4">
            <a:extLst>
              <a:ext uri="{FF2B5EF4-FFF2-40B4-BE49-F238E27FC236}">
                <a16:creationId xmlns:a16="http://schemas.microsoft.com/office/drawing/2014/main" id="{4572409D-E577-560A-EDC7-91EF5F0C7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DDDAD-5A70-3A0A-D3FA-89A9B181CA53}"/>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259621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9745-9CB9-A6F5-C2AA-3EC641312E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5F3307-2F87-E368-7352-D6C9EF57AC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7FB24-672A-0882-400B-1A6E1C3C95DD}"/>
              </a:ext>
            </a:extLst>
          </p:cNvPr>
          <p:cNvSpPr>
            <a:spLocks noGrp="1"/>
          </p:cNvSpPr>
          <p:nvPr>
            <p:ph type="dt" sz="half" idx="10"/>
          </p:nvPr>
        </p:nvSpPr>
        <p:spPr/>
        <p:txBody>
          <a:bodyPr/>
          <a:lstStyle/>
          <a:p>
            <a:fld id="{0DDD4950-E03F-5248-BA58-CF01ADC47062}" type="datetimeFigureOut">
              <a:rPr lang="en-US" smtClean="0"/>
              <a:t>2/12/23</a:t>
            </a:fld>
            <a:endParaRPr lang="en-US"/>
          </a:p>
        </p:txBody>
      </p:sp>
      <p:sp>
        <p:nvSpPr>
          <p:cNvPr id="5" name="Footer Placeholder 4">
            <a:extLst>
              <a:ext uri="{FF2B5EF4-FFF2-40B4-BE49-F238E27FC236}">
                <a16:creationId xmlns:a16="http://schemas.microsoft.com/office/drawing/2014/main" id="{5D53CFE3-059F-1D87-2016-A2ECD547E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DE048-DF51-0F08-13F3-F9FA40EBA53B}"/>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21226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FAA815-EAF6-232B-3B9C-68A2D91957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900F38-D5BA-9AA4-23CE-C7F59F98C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550B7-E84E-EA21-AC39-D89581768054}"/>
              </a:ext>
            </a:extLst>
          </p:cNvPr>
          <p:cNvSpPr>
            <a:spLocks noGrp="1"/>
          </p:cNvSpPr>
          <p:nvPr>
            <p:ph type="dt" sz="half" idx="10"/>
          </p:nvPr>
        </p:nvSpPr>
        <p:spPr/>
        <p:txBody>
          <a:bodyPr/>
          <a:lstStyle/>
          <a:p>
            <a:fld id="{0DDD4950-E03F-5248-BA58-CF01ADC47062}" type="datetimeFigureOut">
              <a:rPr lang="en-US" smtClean="0"/>
              <a:t>2/12/23</a:t>
            </a:fld>
            <a:endParaRPr lang="en-US"/>
          </a:p>
        </p:txBody>
      </p:sp>
      <p:sp>
        <p:nvSpPr>
          <p:cNvPr id="5" name="Footer Placeholder 4">
            <a:extLst>
              <a:ext uri="{FF2B5EF4-FFF2-40B4-BE49-F238E27FC236}">
                <a16:creationId xmlns:a16="http://schemas.microsoft.com/office/drawing/2014/main" id="{79DD0C65-27B7-DEDC-08FB-5F2B28EB8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46A68-EF5B-7368-D12A-BA129B936971}"/>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48248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D5FA-B302-881E-A20A-87CEBE7A9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40034-91E5-846C-3C30-9AF12F2BF7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09F7A-8026-9B6B-C77E-EC000A454DC0}"/>
              </a:ext>
            </a:extLst>
          </p:cNvPr>
          <p:cNvSpPr>
            <a:spLocks noGrp="1"/>
          </p:cNvSpPr>
          <p:nvPr>
            <p:ph type="dt" sz="half" idx="10"/>
          </p:nvPr>
        </p:nvSpPr>
        <p:spPr/>
        <p:txBody>
          <a:bodyPr/>
          <a:lstStyle/>
          <a:p>
            <a:fld id="{0DDD4950-E03F-5248-BA58-CF01ADC47062}" type="datetimeFigureOut">
              <a:rPr lang="en-US" smtClean="0"/>
              <a:t>2/12/23</a:t>
            </a:fld>
            <a:endParaRPr lang="en-US"/>
          </a:p>
        </p:txBody>
      </p:sp>
      <p:sp>
        <p:nvSpPr>
          <p:cNvPr id="5" name="Footer Placeholder 4">
            <a:extLst>
              <a:ext uri="{FF2B5EF4-FFF2-40B4-BE49-F238E27FC236}">
                <a16:creationId xmlns:a16="http://schemas.microsoft.com/office/drawing/2014/main" id="{E5E4E932-2671-B3E5-FC6C-7D174589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25816-0E06-4D66-E49D-E628C497AC86}"/>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07471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CC04-6E71-6963-5922-63EE8FDA4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60DD55-185C-6F83-7E30-9BD66824C4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A301B2-6289-AD23-7F18-3E9B658A9505}"/>
              </a:ext>
            </a:extLst>
          </p:cNvPr>
          <p:cNvSpPr>
            <a:spLocks noGrp="1"/>
          </p:cNvSpPr>
          <p:nvPr>
            <p:ph type="dt" sz="half" idx="10"/>
          </p:nvPr>
        </p:nvSpPr>
        <p:spPr/>
        <p:txBody>
          <a:bodyPr/>
          <a:lstStyle/>
          <a:p>
            <a:fld id="{0DDD4950-E03F-5248-BA58-CF01ADC47062}" type="datetimeFigureOut">
              <a:rPr lang="en-US" smtClean="0"/>
              <a:t>2/12/23</a:t>
            </a:fld>
            <a:endParaRPr lang="en-US"/>
          </a:p>
        </p:txBody>
      </p:sp>
      <p:sp>
        <p:nvSpPr>
          <p:cNvPr id="5" name="Footer Placeholder 4">
            <a:extLst>
              <a:ext uri="{FF2B5EF4-FFF2-40B4-BE49-F238E27FC236}">
                <a16:creationId xmlns:a16="http://schemas.microsoft.com/office/drawing/2014/main" id="{46F930CA-D204-4AD6-1926-C6594C30B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487F6-3D2B-3371-1C00-D5D2A1F79570}"/>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413100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8691-CC98-8F87-CEE3-AB5C952BF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8FCF70-1BC1-D29E-5A8E-08523A125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EF9677-13EE-0A3F-0A55-6A39A1807C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63DCD0-4226-B508-DCC4-DD2805A17CA1}"/>
              </a:ext>
            </a:extLst>
          </p:cNvPr>
          <p:cNvSpPr>
            <a:spLocks noGrp="1"/>
          </p:cNvSpPr>
          <p:nvPr>
            <p:ph type="dt" sz="half" idx="10"/>
          </p:nvPr>
        </p:nvSpPr>
        <p:spPr/>
        <p:txBody>
          <a:bodyPr/>
          <a:lstStyle/>
          <a:p>
            <a:fld id="{0DDD4950-E03F-5248-BA58-CF01ADC47062}" type="datetimeFigureOut">
              <a:rPr lang="en-US" smtClean="0"/>
              <a:t>2/12/23</a:t>
            </a:fld>
            <a:endParaRPr lang="en-US"/>
          </a:p>
        </p:txBody>
      </p:sp>
      <p:sp>
        <p:nvSpPr>
          <p:cNvPr id="6" name="Footer Placeholder 5">
            <a:extLst>
              <a:ext uri="{FF2B5EF4-FFF2-40B4-BE49-F238E27FC236}">
                <a16:creationId xmlns:a16="http://schemas.microsoft.com/office/drawing/2014/main" id="{A130F410-93BF-329F-D675-E8307B190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FAA44-1B69-1DAD-C024-FDB0BB40BAFB}"/>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77179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5C30-A662-8FDD-34CC-021C0EA618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013DB0-ECE5-E327-B9A1-B60828A82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AF2DF6-8483-82B2-B25D-BE6E70783C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5193E-1470-C1D0-1506-C6C1E4D37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D1112-6AD7-5628-CE56-95BE8D8C3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7DFBAE-69C0-52BF-579B-5B8D44494AEA}"/>
              </a:ext>
            </a:extLst>
          </p:cNvPr>
          <p:cNvSpPr>
            <a:spLocks noGrp="1"/>
          </p:cNvSpPr>
          <p:nvPr>
            <p:ph type="dt" sz="half" idx="10"/>
          </p:nvPr>
        </p:nvSpPr>
        <p:spPr/>
        <p:txBody>
          <a:bodyPr/>
          <a:lstStyle/>
          <a:p>
            <a:fld id="{0DDD4950-E03F-5248-BA58-CF01ADC47062}" type="datetimeFigureOut">
              <a:rPr lang="en-US" smtClean="0"/>
              <a:t>2/12/23</a:t>
            </a:fld>
            <a:endParaRPr lang="en-US"/>
          </a:p>
        </p:txBody>
      </p:sp>
      <p:sp>
        <p:nvSpPr>
          <p:cNvPr id="8" name="Footer Placeholder 7">
            <a:extLst>
              <a:ext uri="{FF2B5EF4-FFF2-40B4-BE49-F238E27FC236}">
                <a16:creationId xmlns:a16="http://schemas.microsoft.com/office/drawing/2014/main" id="{411DD6A3-28A2-8ECA-27AC-0931DDF040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D32F3D-8ED8-131E-2AF7-6F13787247C4}"/>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27168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62E2-07EC-6B09-09E7-8F6BA52B77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7F2B7B-D07A-AB16-C3B4-3A1CFCFE0E21}"/>
              </a:ext>
            </a:extLst>
          </p:cNvPr>
          <p:cNvSpPr>
            <a:spLocks noGrp="1"/>
          </p:cNvSpPr>
          <p:nvPr>
            <p:ph type="dt" sz="half" idx="10"/>
          </p:nvPr>
        </p:nvSpPr>
        <p:spPr/>
        <p:txBody>
          <a:bodyPr/>
          <a:lstStyle/>
          <a:p>
            <a:fld id="{0DDD4950-E03F-5248-BA58-CF01ADC47062}" type="datetimeFigureOut">
              <a:rPr lang="en-US" smtClean="0"/>
              <a:t>2/12/23</a:t>
            </a:fld>
            <a:endParaRPr lang="en-US"/>
          </a:p>
        </p:txBody>
      </p:sp>
      <p:sp>
        <p:nvSpPr>
          <p:cNvPr id="4" name="Footer Placeholder 3">
            <a:extLst>
              <a:ext uri="{FF2B5EF4-FFF2-40B4-BE49-F238E27FC236}">
                <a16:creationId xmlns:a16="http://schemas.microsoft.com/office/drawing/2014/main" id="{13DC5E31-1FE6-7953-C338-6EB8E16A04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C0AF27-0439-3C56-9D38-C7A74371F4DF}"/>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71704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AABD1-52E1-973D-921D-404D0B57D6D1}"/>
              </a:ext>
            </a:extLst>
          </p:cNvPr>
          <p:cNvSpPr>
            <a:spLocks noGrp="1"/>
          </p:cNvSpPr>
          <p:nvPr>
            <p:ph type="dt" sz="half" idx="10"/>
          </p:nvPr>
        </p:nvSpPr>
        <p:spPr/>
        <p:txBody>
          <a:bodyPr/>
          <a:lstStyle/>
          <a:p>
            <a:fld id="{0DDD4950-E03F-5248-BA58-CF01ADC47062}" type="datetimeFigureOut">
              <a:rPr lang="en-US" smtClean="0"/>
              <a:t>2/12/23</a:t>
            </a:fld>
            <a:endParaRPr lang="en-US"/>
          </a:p>
        </p:txBody>
      </p:sp>
      <p:sp>
        <p:nvSpPr>
          <p:cNvPr id="3" name="Footer Placeholder 2">
            <a:extLst>
              <a:ext uri="{FF2B5EF4-FFF2-40B4-BE49-F238E27FC236}">
                <a16:creationId xmlns:a16="http://schemas.microsoft.com/office/drawing/2014/main" id="{466B2E64-3DA2-2BBB-089D-295B42927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85B2E5-A8AC-6F78-E91D-12F9D337BFF2}"/>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20195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597E-252A-E1BF-C6FC-75F15FEA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2A8884-F5BD-430E-EA79-2A37872ACF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940FD7-BC68-C9BD-7800-E889BCDB0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76541-2614-0586-0B15-935E2BC5E439}"/>
              </a:ext>
            </a:extLst>
          </p:cNvPr>
          <p:cNvSpPr>
            <a:spLocks noGrp="1"/>
          </p:cNvSpPr>
          <p:nvPr>
            <p:ph type="dt" sz="half" idx="10"/>
          </p:nvPr>
        </p:nvSpPr>
        <p:spPr/>
        <p:txBody>
          <a:bodyPr/>
          <a:lstStyle/>
          <a:p>
            <a:fld id="{0DDD4950-E03F-5248-BA58-CF01ADC47062}" type="datetimeFigureOut">
              <a:rPr lang="en-US" smtClean="0"/>
              <a:t>2/12/23</a:t>
            </a:fld>
            <a:endParaRPr lang="en-US"/>
          </a:p>
        </p:txBody>
      </p:sp>
      <p:sp>
        <p:nvSpPr>
          <p:cNvPr id="6" name="Footer Placeholder 5">
            <a:extLst>
              <a:ext uri="{FF2B5EF4-FFF2-40B4-BE49-F238E27FC236}">
                <a16:creationId xmlns:a16="http://schemas.microsoft.com/office/drawing/2014/main" id="{5D1B15D2-7A77-2382-C01D-EE7990752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0BF01A-B191-9456-AF65-1EE31B18A09D}"/>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80444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B370-8748-35BC-7052-A33531F6E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A91E8F-2CE5-31FE-8F13-E0EF22E91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6AFF34-63AA-7B30-B944-CBF9CBF60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FD6F0-BF0E-C81E-38EC-31E75CB29F0D}"/>
              </a:ext>
            </a:extLst>
          </p:cNvPr>
          <p:cNvSpPr>
            <a:spLocks noGrp="1"/>
          </p:cNvSpPr>
          <p:nvPr>
            <p:ph type="dt" sz="half" idx="10"/>
          </p:nvPr>
        </p:nvSpPr>
        <p:spPr/>
        <p:txBody>
          <a:bodyPr/>
          <a:lstStyle/>
          <a:p>
            <a:fld id="{0DDD4950-E03F-5248-BA58-CF01ADC47062}" type="datetimeFigureOut">
              <a:rPr lang="en-US" smtClean="0"/>
              <a:t>2/12/23</a:t>
            </a:fld>
            <a:endParaRPr lang="en-US"/>
          </a:p>
        </p:txBody>
      </p:sp>
      <p:sp>
        <p:nvSpPr>
          <p:cNvPr id="6" name="Footer Placeholder 5">
            <a:extLst>
              <a:ext uri="{FF2B5EF4-FFF2-40B4-BE49-F238E27FC236}">
                <a16:creationId xmlns:a16="http://schemas.microsoft.com/office/drawing/2014/main" id="{B1DD4486-952C-8F29-BC62-9B80925D20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5E1AA-573D-3482-DB17-C51A0308E342}"/>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45525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801FD-5A6C-76A7-B2C6-4FC195AE9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E58FD-5A9C-2012-13AA-41B0897D2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CBC80-ACC1-0DCC-8AA9-1CEEF62158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D4950-E03F-5248-BA58-CF01ADC47062}" type="datetimeFigureOut">
              <a:rPr lang="en-US" smtClean="0"/>
              <a:t>2/12/23</a:t>
            </a:fld>
            <a:endParaRPr lang="en-US"/>
          </a:p>
        </p:txBody>
      </p:sp>
      <p:sp>
        <p:nvSpPr>
          <p:cNvPr id="5" name="Footer Placeholder 4">
            <a:extLst>
              <a:ext uri="{FF2B5EF4-FFF2-40B4-BE49-F238E27FC236}">
                <a16:creationId xmlns:a16="http://schemas.microsoft.com/office/drawing/2014/main" id="{95BA696C-1EA0-1D2B-0561-B002835308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3D3402-0124-19D4-116F-0EE78CE8E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38382-6BE7-B142-8516-19C4F1BCBF9A}" type="slidenum">
              <a:rPr lang="en-US" smtClean="0"/>
              <a:t>‹#›</a:t>
            </a:fld>
            <a:endParaRPr lang="en-US"/>
          </a:p>
        </p:txBody>
      </p:sp>
    </p:spTree>
    <p:extLst>
      <p:ext uri="{BB962C8B-B14F-4D97-AF65-F5344CB8AC3E}">
        <p14:creationId xmlns:p14="http://schemas.microsoft.com/office/powerpoint/2010/main" val="3995763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www.pngall.com/question-mark-png/download/30074" TargetMode="External"/><Relationship Id="rId5" Type="http://schemas.openxmlformats.org/officeDocument/2006/relationships/image" Target="../media/image3.png"/><Relationship Id="rId4" Type="http://schemas.openxmlformats.org/officeDocument/2006/relationships/hyperlink" Target="https://pixabay.com/en/quiz-tiles-letters-red-game-test-2074324/"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codeuofficial" TargetMode="External"/><Relationship Id="rId7" Type="http://schemas.openxmlformats.org/officeDocument/2006/relationships/hyperlink" Target="https://www.codeu.ca/" TargetMode="Externa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hyperlink" Target="https://www.facebook.com/CodeUOfficiel"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45"/>
        <p:cNvGrpSpPr/>
        <p:nvPr/>
      </p:nvGrpSpPr>
      <p:grpSpPr>
        <a:xfrm>
          <a:off x="0" y="0"/>
          <a:ext cx="0" cy="0"/>
          <a:chOff x="0" y="0"/>
          <a:chExt cx="0" cy="0"/>
        </a:xfrm>
      </p:grpSpPr>
      <p:sp>
        <p:nvSpPr>
          <p:cNvPr id="7" name="Google Shape;896;p25">
            <a:extLst>
              <a:ext uri="{FF2B5EF4-FFF2-40B4-BE49-F238E27FC236}">
                <a16:creationId xmlns:a16="http://schemas.microsoft.com/office/drawing/2014/main" id="{8BD74E78-9FCA-CCA8-9AA4-44D79711D477}"/>
              </a:ext>
            </a:extLst>
          </p:cNvPr>
          <p:cNvSpPr/>
          <p:nvPr/>
        </p:nvSpPr>
        <p:spPr>
          <a:xfrm>
            <a:off x="-340832" y="4513000"/>
            <a:ext cx="13397457" cy="835583"/>
          </a:xfrm>
          <a:prstGeom prst="roundRect">
            <a:avLst>
              <a:gd name="adj" fmla="val 15217"/>
            </a:avLst>
          </a:prstGeom>
          <a:noFill/>
          <a:ln w="57150">
            <a:solidFill>
              <a:schemeClr val="accent3">
                <a:lumMod val="40000"/>
                <a:lumOff val="60000"/>
              </a:schemeClr>
            </a:solidFill>
          </a:ln>
        </p:spPr>
        <p:txBody>
          <a:bodyPr spcFirstLastPara="1" wrap="square" lIns="121900" tIns="121900" rIns="121900" bIns="121900" anchor="ctr" anchorCtr="0">
            <a:noAutofit/>
          </a:bodyPr>
          <a:lstStyle/>
          <a:p>
            <a:endParaRPr lang="en-US" sz="1600" dirty="0">
              <a:solidFill>
                <a:schemeClr val="accent3">
                  <a:lumMod val="50000"/>
                </a:schemeClr>
              </a:solidFill>
              <a:latin typeface="Consolas" panose="020B0609020204030204" pitchFamily="49" charset="0"/>
            </a:endParaRPr>
          </a:p>
        </p:txBody>
      </p:sp>
      <p:sp>
        <p:nvSpPr>
          <p:cNvPr id="47" name="Google Shape;47;p15"/>
          <p:cNvSpPr txBox="1">
            <a:spLocks noGrp="1"/>
          </p:cNvSpPr>
          <p:nvPr>
            <p:ph type="subTitle" idx="1"/>
          </p:nvPr>
        </p:nvSpPr>
        <p:spPr>
          <a:xfrm>
            <a:off x="7499827" y="5357680"/>
            <a:ext cx="4082373" cy="948000"/>
          </a:xfrm>
          <a:prstGeom prst="rect">
            <a:avLst/>
          </a:prstGeom>
        </p:spPr>
        <p:txBody>
          <a:bodyPr spcFirstLastPara="1" vert="horz" wrap="square" lIns="121900" tIns="121900" rIns="121900" bIns="121900" rtlCol="0" anchor="t" anchorCtr="0">
            <a:noAutofit/>
          </a:bodyPr>
          <a:lstStyle/>
          <a:p>
            <a:pPr algn="r">
              <a:spcBef>
                <a:spcPts val="0"/>
              </a:spcBef>
            </a:pPr>
            <a:r>
              <a:rPr lang="en" i="1" dirty="0">
                <a:solidFill>
                  <a:schemeClr val="tx2"/>
                </a:solidFill>
              </a:rPr>
              <a:t>The class will start shortly...</a:t>
            </a:r>
            <a:endParaRPr i="1" dirty="0">
              <a:solidFill>
                <a:schemeClr val="tx2"/>
              </a:solidFill>
            </a:endParaRPr>
          </a:p>
        </p:txBody>
      </p:sp>
      <p:grpSp>
        <p:nvGrpSpPr>
          <p:cNvPr id="48" name="Google Shape;48;p15"/>
          <p:cNvGrpSpPr/>
          <p:nvPr/>
        </p:nvGrpSpPr>
        <p:grpSpPr>
          <a:xfrm>
            <a:off x="248512" y="546498"/>
            <a:ext cx="5847489" cy="6311503"/>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121900" tIns="121900" rIns="121900" bIns="121900" anchor="ctr" anchorCtr="0">
              <a:noAutofit/>
            </a:bodyPr>
            <a:lstStyle/>
            <a:p>
              <a:endParaRPr sz="2400"/>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121900" tIns="121900" rIns="121900" bIns="121900" anchor="ctr" anchorCtr="0">
                <a:noAutofit/>
              </a:bodyPr>
              <a:lstStyle/>
              <a:p>
                <a:endParaRPr sz="2400"/>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121900" tIns="121900" rIns="121900" bIns="121900" anchor="ctr" anchorCtr="0">
                <a:noAutofit/>
              </a:bodyPr>
              <a:lstStyle/>
              <a:p>
                <a:endParaRPr sz="2400"/>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121900" tIns="121900" rIns="121900" bIns="121900" anchor="ctr" anchorCtr="0">
                <a:noAutofit/>
              </a:bodyPr>
              <a:lstStyle/>
              <a:p>
                <a:endParaRPr sz="2400"/>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121900" tIns="121900" rIns="121900" bIns="121900" anchor="ctr" anchorCtr="0">
                <a:noAutofit/>
              </a:bodyPr>
              <a:lstStyle/>
              <a:p>
                <a:endParaRPr sz="2400"/>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121900" tIns="121900" rIns="121900" bIns="121900" anchor="ctr" anchorCtr="0">
                <a:noAutofit/>
              </a:bodyPr>
              <a:lstStyle/>
              <a:p>
                <a:endParaRPr sz="2400"/>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121900" tIns="121900" rIns="121900" bIns="121900" anchor="ctr" anchorCtr="0">
                <a:noAutofit/>
              </a:bodyPr>
              <a:lstStyle/>
              <a:p>
                <a:endParaRPr sz="2400"/>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121900" tIns="121900" rIns="121900" bIns="121900" anchor="ctr" anchorCtr="0">
                <a:noAutofit/>
              </a:bodyPr>
              <a:lstStyle/>
              <a:p>
                <a:endParaRPr sz="2400"/>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25" name="Google Shape;225;p15"/>
            <p:cNvSpPr/>
            <p:nvPr/>
          </p:nvSpPr>
          <p:spPr>
            <a:xfrm>
              <a:off x="2897110" y="1017082"/>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26" name="Google Shape;226;p15"/>
            <p:cNvSpPr/>
            <p:nvPr/>
          </p:nvSpPr>
          <p:spPr>
            <a:xfrm>
              <a:off x="1125181" y="1473122"/>
              <a:ext cx="90300" cy="90300"/>
            </a:xfrm>
            <a:prstGeom prst="ellipse">
              <a:avLst/>
            </a:prstGeom>
            <a:noFill/>
            <a:ln>
              <a:noFill/>
            </a:ln>
          </p:spPr>
          <p:txBody>
            <a:bodyPr spcFirstLastPara="1" wrap="square" lIns="121900" tIns="121900" rIns="121900" bIns="121900" anchor="ctr" anchorCtr="0">
              <a:noAutofit/>
            </a:bodyPr>
            <a:lstStyle/>
            <a:p>
              <a:endParaRPr sz="2400"/>
            </a:p>
          </p:txBody>
        </p:sp>
        <p:sp>
          <p:nvSpPr>
            <p:cNvPr id="227" name="Google Shape;227;p15"/>
            <p:cNvSpPr/>
            <p:nvPr/>
          </p:nvSpPr>
          <p:spPr>
            <a:xfrm>
              <a:off x="790781" y="3096605"/>
              <a:ext cx="90300" cy="90300"/>
            </a:xfrm>
            <a:prstGeom prst="ellipse">
              <a:avLst/>
            </a:prstGeom>
            <a:noFill/>
            <a:ln>
              <a:noFill/>
            </a:ln>
          </p:spPr>
          <p:txBody>
            <a:bodyPr spcFirstLastPara="1" wrap="square" lIns="121900" tIns="121900" rIns="121900" bIns="121900" anchor="ctr" anchorCtr="0">
              <a:noAutofit/>
            </a:bodyPr>
            <a:lstStyle/>
            <a:p>
              <a:endParaRPr sz="2400"/>
            </a:p>
          </p:txBody>
        </p:sp>
        <p:sp>
          <p:nvSpPr>
            <p:cNvPr id="228" name="Google Shape;228;p15"/>
            <p:cNvSpPr/>
            <p:nvPr/>
          </p:nvSpPr>
          <p:spPr>
            <a:xfrm>
              <a:off x="4107158" y="1563464"/>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29" name="Google Shape;229;p15"/>
            <p:cNvSpPr/>
            <p:nvPr/>
          </p:nvSpPr>
          <p:spPr>
            <a:xfrm>
              <a:off x="4739527" y="2628883"/>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30" name="Google Shape;230;p15"/>
            <p:cNvSpPr/>
            <p:nvPr/>
          </p:nvSpPr>
          <p:spPr>
            <a:xfrm>
              <a:off x="3998124" y="4018260"/>
              <a:ext cx="90343" cy="90343"/>
            </a:xfrm>
            <a:prstGeom prst="ellipse">
              <a:avLst/>
            </a:prstGeom>
            <a:noFill/>
            <a:ln>
              <a:noFill/>
            </a:ln>
          </p:spPr>
          <p:txBody>
            <a:bodyPr spcFirstLastPara="1" wrap="square" lIns="121900" tIns="121900" rIns="121900" bIns="121900" anchor="ctr" anchorCtr="0">
              <a:noAutofit/>
            </a:bodyPr>
            <a:lstStyle/>
            <a:p>
              <a:endParaRPr sz="2400"/>
            </a:p>
          </p:txBody>
        </p:sp>
      </p:grpSp>
      <p:sp>
        <p:nvSpPr>
          <p:cNvPr id="231" name="Rectangle 230">
            <a:extLst>
              <a:ext uri="{FF2B5EF4-FFF2-40B4-BE49-F238E27FC236}">
                <a16:creationId xmlns:a16="http://schemas.microsoft.com/office/drawing/2014/main" id="{8FE95A95-9F64-E449-950A-E30A96BA4A3E}"/>
              </a:ext>
            </a:extLst>
          </p:cNvPr>
          <p:cNvSpPr/>
          <p:nvPr/>
        </p:nvSpPr>
        <p:spPr>
          <a:xfrm>
            <a:off x="6575101" y="6493218"/>
            <a:ext cx="5024120" cy="297454"/>
          </a:xfrm>
          <a:prstGeom prst="rect">
            <a:avLst/>
          </a:prstGeom>
        </p:spPr>
        <p:txBody>
          <a:bodyPr wrap="square">
            <a:spAutoFit/>
          </a:bodyPr>
          <a:lstStyle/>
          <a:p>
            <a:pPr lvl="0"/>
            <a:r>
              <a:rPr lang="en-CA" sz="1333" dirty="0">
                <a:latin typeface="Fira Sans Extra Condensed"/>
                <a:ea typeface="Fira Sans Extra Condensed"/>
                <a:cs typeface="Fira Sans Extra Condensed"/>
                <a:sym typeface="Fira Sans Extra Condensed"/>
              </a:rPr>
              <a:t>Reproduction and distribution of the presentation deck is prohibited</a:t>
            </a:r>
          </a:p>
        </p:txBody>
      </p:sp>
      <p:sp>
        <p:nvSpPr>
          <p:cNvPr id="3" name="TextBox 2">
            <a:extLst>
              <a:ext uri="{FF2B5EF4-FFF2-40B4-BE49-F238E27FC236}">
                <a16:creationId xmlns:a16="http://schemas.microsoft.com/office/drawing/2014/main" id="{333AF6E1-270D-C28B-2FA2-1494546F5399}"/>
              </a:ext>
            </a:extLst>
          </p:cNvPr>
          <p:cNvSpPr txBox="1"/>
          <p:nvPr/>
        </p:nvSpPr>
        <p:spPr>
          <a:xfrm>
            <a:off x="6279936" y="2597257"/>
            <a:ext cx="8157999" cy="1569660"/>
          </a:xfrm>
          <a:prstGeom prst="rect">
            <a:avLst/>
          </a:prstGeom>
          <a:noFill/>
        </p:spPr>
        <p:txBody>
          <a:bodyPr wrap="square" rtlCol="0">
            <a:spAutoFit/>
          </a:bodyPr>
          <a:lstStyle/>
          <a:p>
            <a:r>
              <a:rPr lang="en-US" sz="9600" b="1" dirty="0">
                <a:solidFill>
                  <a:schemeClr val="accent1">
                    <a:lumMod val="40000"/>
                    <a:lumOff val="60000"/>
                  </a:schemeClr>
                </a:solidFill>
                <a:latin typeface="Fira Sans" panose="020B0503050000020004" pitchFamily="34" charset="0"/>
              </a:rPr>
              <a:t>Chapter 2</a:t>
            </a:r>
          </a:p>
        </p:txBody>
      </p:sp>
      <p:sp>
        <p:nvSpPr>
          <p:cNvPr id="8" name="TextBox 7">
            <a:extLst>
              <a:ext uri="{FF2B5EF4-FFF2-40B4-BE49-F238E27FC236}">
                <a16:creationId xmlns:a16="http://schemas.microsoft.com/office/drawing/2014/main" id="{F917F846-9A3B-17F1-37A2-C2A23CE244E2}"/>
              </a:ext>
            </a:extLst>
          </p:cNvPr>
          <p:cNvSpPr txBox="1"/>
          <p:nvPr/>
        </p:nvSpPr>
        <p:spPr>
          <a:xfrm>
            <a:off x="6265747" y="1290039"/>
            <a:ext cx="6417563" cy="1200329"/>
          </a:xfrm>
          <a:prstGeom prst="rect">
            <a:avLst/>
          </a:prstGeom>
          <a:noFill/>
        </p:spPr>
        <p:txBody>
          <a:bodyPr wrap="square" rtlCol="0">
            <a:spAutoFit/>
          </a:bodyPr>
          <a:lstStyle/>
          <a:p>
            <a:r>
              <a:rPr lang="en-US" sz="7200" b="1" dirty="0">
                <a:solidFill>
                  <a:schemeClr val="bg1"/>
                </a:solidFill>
                <a:latin typeface="Fira Sans" panose="020B0503050000020004" pitchFamily="34" charset="0"/>
              </a:rPr>
              <a:t>Bootcamp</a:t>
            </a:r>
          </a:p>
        </p:txBody>
      </p:sp>
      <p:sp>
        <p:nvSpPr>
          <p:cNvPr id="9" name="TextBox 8">
            <a:extLst>
              <a:ext uri="{FF2B5EF4-FFF2-40B4-BE49-F238E27FC236}">
                <a16:creationId xmlns:a16="http://schemas.microsoft.com/office/drawing/2014/main" id="{4FCB65FA-E443-9BAC-4897-6EF1588A1B76}"/>
              </a:ext>
            </a:extLst>
          </p:cNvPr>
          <p:cNvSpPr txBox="1"/>
          <p:nvPr/>
        </p:nvSpPr>
        <p:spPr>
          <a:xfrm>
            <a:off x="6882458" y="4665194"/>
            <a:ext cx="6417563" cy="502766"/>
          </a:xfrm>
          <a:prstGeom prst="rect">
            <a:avLst/>
          </a:prstGeom>
          <a:noFill/>
        </p:spPr>
        <p:txBody>
          <a:bodyPr wrap="square" rtlCol="0">
            <a:spAutoFit/>
          </a:bodyPr>
          <a:lstStyle/>
          <a:p>
            <a:r>
              <a:rPr lang="en-US" sz="2667" b="1" dirty="0">
                <a:solidFill>
                  <a:schemeClr val="bg1"/>
                </a:solidFill>
                <a:latin typeface="Fira Sans" panose="020B0503050000020004" pitchFamily="34" charset="0"/>
              </a:rPr>
              <a:t>Welcome to your 1</a:t>
            </a:r>
            <a:r>
              <a:rPr lang="en-US" sz="2667" b="1" baseline="30000" dirty="0">
                <a:solidFill>
                  <a:schemeClr val="bg1"/>
                </a:solidFill>
                <a:latin typeface="Fira Sans" panose="020B0503050000020004" pitchFamily="34" charset="0"/>
              </a:rPr>
              <a:t>st</a:t>
            </a:r>
            <a:r>
              <a:rPr lang="en-US" sz="2667" b="1" dirty="0">
                <a:solidFill>
                  <a:schemeClr val="bg1"/>
                </a:solidFill>
                <a:latin typeface="Fira Sans" panose="020B0503050000020004" pitchFamily="34" charset="0"/>
              </a:rPr>
              <a:t> session!</a:t>
            </a:r>
          </a:p>
        </p:txBody>
      </p:sp>
      <p:sp>
        <p:nvSpPr>
          <p:cNvPr id="5" name="TextBox 4">
            <a:extLst>
              <a:ext uri="{FF2B5EF4-FFF2-40B4-BE49-F238E27FC236}">
                <a16:creationId xmlns:a16="http://schemas.microsoft.com/office/drawing/2014/main" id="{D7770F90-9C00-EDEE-7C18-82C22B502421}"/>
              </a:ext>
            </a:extLst>
          </p:cNvPr>
          <p:cNvSpPr txBox="1"/>
          <p:nvPr/>
        </p:nvSpPr>
        <p:spPr>
          <a:xfrm>
            <a:off x="5766324" y="381917"/>
            <a:ext cx="8157999" cy="1200329"/>
          </a:xfrm>
          <a:prstGeom prst="rect">
            <a:avLst/>
          </a:prstGeom>
          <a:noFill/>
        </p:spPr>
        <p:txBody>
          <a:bodyPr wrap="square" rtlCol="0">
            <a:spAutoFit/>
          </a:bodyPr>
          <a:lstStyle/>
          <a:p>
            <a:r>
              <a:rPr lang="en-US" sz="7200" b="1" dirty="0" err="1">
                <a:solidFill>
                  <a:schemeClr val="bg1"/>
                </a:solidFill>
                <a:latin typeface="Fira Sans" panose="020B0503050000020004" pitchFamily="34" charset="0"/>
              </a:rPr>
              <a:t>Code</a:t>
            </a:r>
            <a:r>
              <a:rPr lang="en-US" sz="7200" b="1" dirty="0" err="1">
                <a:solidFill>
                  <a:srgbClr val="FFD100"/>
                </a:solidFill>
                <a:latin typeface="Fira Sans" panose="020B0503050000020004" pitchFamily="34" charset="0"/>
              </a:rPr>
              <a:t>U</a:t>
            </a:r>
            <a:r>
              <a:rPr lang="en-US" sz="7200" b="1" dirty="0" err="1">
                <a:solidFill>
                  <a:schemeClr val="bg1"/>
                </a:solidFill>
                <a:latin typeface="Fira Sans" panose="020B0503050000020004" pitchFamily="34" charset="0"/>
              </a:rPr>
              <a:t>’s</a:t>
            </a:r>
            <a:endParaRPr lang="en-US" sz="7200" b="1" dirty="0">
              <a:solidFill>
                <a:schemeClr val="bg1"/>
              </a:solidFill>
              <a:latin typeface="Fira Sans" panose="020B05030500000200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38"/>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rgbClr val="002060"/>
                </a:solidFill>
                <a:latin typeface="Fira Sans" panose="020B0503050000020004" pitchFamily="34" charset="0"/>
              </a:rPr>
              <a:t>Agenda for today’s class</a:t>
            </a:r>
            <a:endParaRPr b="1" dirty="0">
              <a:solidFill>
                <a:srgbClr val="002060"/>
              </a:solidFill>
              <a:latin typeface="Fira Sans" panose="020B0503050000020004" pitchFamily="34" charset="0"/>
            </a:endParaRPr>
          </a:p>
        </p:txBody>
      </p:sp>
      <p:grpSp>
        <p:nvGrpSpPr>
          <p:cNvPr id="1922" name="Google Shape;1922;p38"/>
          <p:cNvGrpSpPr/>
          <p:nvPr/>
        </p:nvGrpSpPr>
        <p:grpSpPr>
          <a:xfrm>
            <a:off x="4597400" y="1575534"/>
            <a:ext cx="2997203" cy="4733780"/>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grpSp>
      <p:grpSp>
        <p:nvGrpSpPr>
          <p:cNvPr id="1974" name="Google Shape;1974;p38"/>
          <p:cNvGrpSpPr/>
          <p:nvPr/>
        </p:nvGrpSpPr>
        <p:grpSpPr>
          <a:xfrm>
            <a:off x="8044401" y="1583200"/>
            <a:ext cx="3550503" cy="1245642"/>
            <a:chOff x="6033300" y="1187400"/>
            <a:chExt cx="2662877" cy="934232"/>
          </a:xfrm>
        </p:grpSpPr>
        <p:grpSp>
          <p:nvGrpSpPr>
            <p:cNvPr id="1975" name="Google Shape;1975;p38"/>
            <p:cNvGrpSpPr/>
            <p:nvPr/>
          </p:nvGrpSpPr>
          <p:grpSpPr>
            <a:xfrm>
              <a:off x="6331350" y="1319549"/>
              <a:ext cx="2364827" cy="802083"/>
              <a:chOff x="5678825" y="914482"/>
              <a:chExt cx="2364827" cy="802083"/>
            </a:xfrm>
          </p:grpSpPr>
          <p:sp>
            <p:nvSpPr>
              <p:cNvPr id="1976" name="Google Shape;1976;p38"/>
              <p:cNvSpPr txBox="1"/>
              <p:nvPr/>
            </p:nvSpPr>
            <p:spPr>
              <a:xfrm>
                <a:off x="5820266" y="914482"/>
                <a:ext cx="2222022" cy="331800"/>
              </a:xfrm>
              <a:prstGeom prst="rect">
                <a:avLst/>
              </a:prstGeom>
              <a:noFill/>
              <a:ln>
                <a:noFill/>
              </a:ln>
            </p:spPr>
            <p:txBody>
              <a:bodyPr spcFirstLastPara="1" wrap="square" lIns="121900" tIns="121900" rIns="121900" bIns="121900" anchor="ctr" anchorCtr="0">
                <a:noAutofit/>
              </a:bodyPr>
              <a:lstStyle/>
              <a:p>
                <a:pPr algn="r"/>
                <a:r>
                  <a:rPr lang="en" sz="3200" b="1" dirty="0">
                    <a:solidFill>
                      <a:srgbClr val="002060"/>
                    </a:solidFill>
                    <a:latin typeface="Fira Sans Extra Condensed"/>
                    <a:ea typeface="Fira Sans Extra Condensed"/>
                    <a:cs typeface="Fira Sans Extra Condensed"/>
                    <a:sym typeface="Fira Sans Extra Condensed"/>
                  </a:rPr>
                  <a:t>Course revision</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77" name="Google Shape;1977;p38"/>
              <p:cNvSpPr txBox="1"/>
              <p:nvPr/>
            </p:nvSpPr>
            <p:spPr>
              <a:xfrm>
                <a:off x="5678825" y="1384765"/>
                <a:ext cx="2364827" cy="331800"/>
              </a:xfrm>
              <a:prstGeom prst="rect">
                <a:avLst/>
              </a:prstGeom>
              <a:noFill/>
              <a:ln>
                <a:noFill/>
              </a:ln>
            </p:spPr>
            <p:txBody>
              <a:bodyPr spcFirstLastPara="1" wrap="square" lIns="121900" tIns="121900" rIns="121900" bIns="121900" anchor="ctr" anchorCtr="0">
                <a:noAutofit/>
              </a:bodyPr>
              <a:lstStyle/>
              <a:p>
                <a:pPr algn="r"/>
                <a:r>
                  <a:rPr lang="en-CA" sz="2267" dirty="0">
                    <a:solidFill>
                      <a:srgbClr val="002060"/>
                    </a:solidFill>
                    <a:latin typeface="Roboto"/>
                    <a:ea typeface="Roboto"/>
                    <a:cs typeface="Roboto"/>
                    <a:sym typeface="Roboto"/>
                  </a:rPr>
                  <a:t>Let’s revise last chapter’s material!</a:t>
                </a:r>
              </a:p>
            </p:txBody>
          </p:sp>
        </p:grpSp>
        <p:sp>
          <p:nvSpPr>
            <p:cNvPr id="1978" name="Google Shape;1978;p38"/>
            <p:cNvSpPr/>
            <p:nvPr/>
          </p:nvSpPr>
          <p:spPr>
            <a:xfrm>
              <a:off x="6033300" y="1187400"/>
              <a:ext cx="596100" cy="596100"/>
            </a:xfrm>
            <a:prstGeom prst="ellipse">
              <a:avLst/>
            </a:prstGeom>
            <a:solidFill>
              <a:schemeClr val="accent4"/>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02</a:t>
              </a:r>
              <a:endParaRPr sz="2400" dirty="0">
                <a:solidFill>
                  <a:schemeClr val="bg1"/>
                </a:solidFill>
              </a:endParaRPr>
            </a:p>
          </p:txBody>
        </p:sp>
      </p:grpSp>
      <p:grpSp>
        <p:nvGrpSpPr>
          <p:cNvPr id="1979" name="Google Shape;1979;p38"/>
          <p:cNvGrpSpPr/>
          <p:nvPr/>
        </p:nvGrpSpPr>
        <p:grpSpPr>
          <a:xfrm>
            <a:off x="523411" y="3539168"/>
            <a:ext cx="3624187" cy="1667247"/>
            <a:chOff x="392558" y="2578063"/>
            <a:chExt cx="2718140" cy="1250435"/>
          </a:xfrm>
        </p:grpSpPr>
        <p:grpSp>
          <p:nvGrpSpPr>
            <p:cNvPr id="1980" name="Google Shape;1980;p38"/>
            <p:cNvGrpSpPr/>
            <p:nvPr/>
          </p:nvGrpSpPr>
          <p:grpSpPr>
            <a:xfrm>
              <a:off x="392558" y="2578063"/>
              <a:ext cx="2448299" cy="1250435"/>
              <a:chOff x="3516720" y="1229115"/>
              <a:chExt cx="2448299" cy="1250435"/>
            </a:xfrm>
          </p:grpSpPr>
          <p:sp>
            <p:nvSpPr>
              <p:cNvPr id="1981" name="Google Shape;1981;p38"/>
              <p:cNvSpPr txBox="1"/>
              <p:nvPr/>
            </p:nvSpPr>
            <p:spPr>
              <a:xfrm>
                <a:off x="3516720" y="1229115"/>
                <a:ext cx="2057400" cy="331800"/>
              </a:xfrm>
              <a:prstGeom prst="rect">
                <a:avLst/>
              </a:prstGeom>
              <a:noFill/>
              <a:ln>
                <a:noFill/>
              </a:ln>
            </p:spPr>
            <p:txBody>
              <a:bodyPr spcFirstLastPara="1" wrap="square" lIns="121900" tIns="121900" rIns="121900" bIns="121900" anchor="ctr" anchorCtr="0">
                <a:noAutofit/>
              </a:bodyPr>
              <a:lstStyle/>
              <a:p>
                <a:r>
                  <a:rPr lang="en" sz="3200" b="1" dirty="0">
                    <a:solidFill>
                      <a:srgbClr val="002060"/>
                    </a:solidFill>
                    <a:latin typeface="Fira Sans Extra Condensed"/>
                    <a:ea typeface="Fira Sans Extra Condensed"/>
                    <a:cs typeface="Fira Sans Extra Condensed"/>
                    <a:sym typeface="Fira Sans Extra Condensed"/>
                  </a:rPr>
                  <a:t>Topic of the day:</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82" name="Google Shape;1982;p38"/>
              <p:cNvSpPr txBox="1"/>
              <p:nvPr/>
            </p:nvSpPr>
            <p:spPr>
              <a:xfrm>
                <a:off x="3516720" y="2147750"/>
                <a:ext cx="2448299" cy="331800"/>
              </a:xfrm>
              <a:prstGeom prst="rect">
                <a:avLst/>
              </a:prstGeom>
              <a:noFill/>
              <a:ln>
                <a:noFill/>
              </a:ln>
            </p:spPr>
            <p:txBody>
              <a:bodyPr spcFirstLastPara="1" wrap="square" lIns="121900" tIns="121900" rIns="121900" bIns="121900" anchor="ctr" anchorCtr="0">
                <a:noAutofit/>
              </a:bodyPr>
              <a:lstStyle/>
              <a:p>
                <a:pPr marL="380990" indent="-380990">
                  <a:buFontTx/>
                  <a:buChar char="-"/>
                </a:pPr>
                <a:r>
                  <a:rPr lang="en-CA" sz="2267" dirty="0">
                    <a:solidFill>
                      <a:srgbClr val="002060"/>
                    </a:solidFill>
                    <a:latin typeface="Roboto"/>
                    <a:ea typeface="Roboto"/>
                    <a:cs typeface="Roboto"/>
                    <a:sym typeface="Roboto"/>
                  </a:rPr>
                  <a:t>P</a:t>
                </a:r>
                <a:r>
                  <a:rPr lang="en" sz="2267" dirty="0" err="1">
                    <a:solidFill>
                      <a:srgbClr val="002060"/>
                    </a:solidFill>
                    <a:latin typeface="Roboto"/>
                    <a:ea typeface="Roboto"/>
                    <a:cs typeface="Roboto"/>
                    <a:sym typeface="Roboto"/>
                  </a:rPr>
                  <a:t>rint</a:t>
                </a:r>
                <a:r>
                  <a:rPr lang="en" sz="2267" dirty="0">
                    <a:solidFill>
                      <a:srgbClr val="002060"/>
                    </a:solidFill>
                    <a:latin typeface="Roboto"/>
                    <a:ea typeface="Roboto"/>
                    <a:cs typeface="Roboto"/>
                    <a:sym typeface="Roboto"/>
                  </a:rPr>
                  <a:t>, input, conditionals, strings and integers, etc.</a:t>
                </a:r>
              </a:p>
              <a:p>
                <a:pPr marL="380990" indent="-380990">
                  <a:buFontTx/>
                  <a:buChar char="-"/>
                </a:pPr>
                <a:endParaRPr sz="2267" dirty="0">
                  <a:solidFill>
                    <a:srgbClr val="002060"/>
                  </a:solidFill>
                  <a:latin typeface="Roboto"/>
                  <a:ea typeface="Roboto"/>
                  <a:cs typeface="Roboto"/>
                  <a:sym typeface="Roboto"/>
                </a:endParaRPr>
              </a:p>
            </p:txBody>
          </p:sp>
        </p:grpSp>
        <p:sp>
          <p:nvSpPr>
            <p:cNvPr id="1983" name="Google Shape;1983;p38"/>
            <p:cNvSpPr/>
            <p:nvPr/>
          </p:nvSpPr>
          <p:spPr>
            <a:xfrm>
              <a:off x="2514598" y="2589598"/>
              <a:ext cx="596100" cy="596100"/>
            </a:xfrm>
            <a:prstGeom prst="ellipse">
              <a:avLst/>
            </a:prstGeom>
            <a:solidFill>
              <a:schemeClr val="accent5"/>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03</a:t>
              </a:r>
              <a:endParaRPr sz="2400" dirty="0">
                <a:solidFill>
                  <a:schemeClr val="bg1"/>
                </a:solidFill>
              </a:endParaRPr>
            </a:p>
          </p:txBody>
        </p:sp>
      </p:grpSp>
      <p:grpSp>
        <p:nvGrpSpPr>
          <p:cNvPr id="1984" name="Google Shape;1984;p38"/>
          <p:cNvGrpSpPr/>
          <p:nvPr/>
        </p:nvGrpSpPr>
        <p:grpSpPr>
          <a:xfrm>
            <a:off x="609597" y="5410234"/>
            <a:ext cx="3538000" cy="1021028"/>
            <a:chOff x="457198" y="4057675"/>
            <a:chExt cx="2653500" cy="765771"/>
          </a:xfrm>
        </p:grpSpPr>
        <p:grpSp>
          <p:nvGrpSpPr>
            <p:cNvPr id="1985" name="Google Shape;1985;p38"/>
            <p:cNvGrpSpPr/>
            <p:nvPr/>
          </p:nvGrpSpPr>
          <p:grpSpPr>
            <a:xfrm>
              <a:off x="457198" y="4057675"/>
              <a:ext cx="2135654" cy="765771"/>
              <a:chOff x="3581360" y="2254813"/>
              <a:chExt cx="2135654" cy="765771"/>
            </a:xfrm>
          </p:grpSpPr>
          <p:sp>
            <p:nvSpPr>
              <p:cNvPr id="1986" name="Google Shape;1986;p38"/>
              <p:cNvSpPr txBox="1"/>
              <p:nvPr/>
            </p:nvSpPr>
            <p:spPr>
              <a:xfrm>
                <a:off x="3581362" y="2254813"/>
                <a:ext cx="2057400" cy="331800"/>
              </a:xfrm>
              <a:prstGeom prst="rect">
                <a:avLst/>
              </a:prstGeom>
              <a:noFill/>
              <a:ln>
                <a:noFill/>
              </a:ln>
            </p:spPr>
            <p:txBody>
              <a:bodyPr spcFirstLastPara="1" wrap="square" lIns="121900" tIns="121900" rIns="121900" bIns="121900" anchor="ctr" anchorCtr="0">
                <a:noAutofit/>
              </a:bodyPr>
              <a:lstStyle/>
              <a:p>
                <a:r>
                  <a:rPr lang="en" sz="3200" b="1" dirty="0">
                    <a:solidFill>
                      <a:srgbClr val="002060"/>
                    </a:solidFill>
                    <a:latin typeface="Fira Sans Extra Condensed"/>
                    <a:ea typeface="Fira Sans Extra Condensed"/>
                    <a:cs typeface="Fira Sans Extra Condensed"/>
                    <a:sym typeface="Fira Sans Extra Condensed"/>
                  </a:rPr>
                  <a:t>Wrap-up</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87" name="Google Shape;1987;p38"/>
              <p:cNvSpPr txBox="1"/>
              <p:nvPr/>
            </p:nvSpPr>
            <p:spPr>
              <a:xfrm>
                <a:off x="3581360" y="2688784"/>
                <a:ext cx="2135654" cy="331800"/>
              </a:xfrm>
              <a:prstGeom prst="rect">
                <a:avLst/>
              </a:prstGeom>
              <a:noFill/>
              <a:ln>
                <a:noFill/>
              </a:ln>
            </p:spPr>
            <p:txBody>
              <a:bodyPr spcFirstLastPara="1" wrap="square" lIns="121900" tIns="121900" rIns="121900" bIns="121900" anchor="ctr" anchorCtr="0">
                <a:noAutofit/>
              </a:bodyPr>
              <a:lstStyle/>
              <a:p>
                <a:r>
                  <a:rPr lang="en" sz="2267" dirty="0">
                    <a:solidFill>
                      <a:srgbClr val="002060"/>
                    </a:solidFill>
                    <a:latin typeface="Roboto"/>
                    <a:ea typeface="Roboto"/>
                    <a:cs typeface="Roboto"/>
                    <a:sym typeface="Roboto"/>
                  </a:rPr>
                  <a:t>Summary of what we’ve learned today</a:t>
                </a:r>
                <a:endParaRPr sz="2267" dirty="0">
                  <a:solidFill>
                    <a:srgbClr val="002060"/>
                  </a:solidFill>
                  <a:latin typeface="Roboto"/>
                  <a:ea typeface="Roboto"/>
                  <a:cs typeface="Roboto"/>
                  <a:sym typeface="Roboto"/>
                </a:endParaRPr>
              </a:p>
            </p:txBody>
          </p:sp>
        </p:grpSp>
        <p:sp>
          <p:nvSpPr>
            <p:cNvPr id="1988" name="Google Shape;1988;p38"/>
            <p:cNvSpPr/>
            <p:nvPr/>
          </p:nvSpPr>
          <p:spPr>
            <a:xfrm>
              <a:off x="2514598" y="4134898"/>
              <a:ext cx="596100" cy="596100"/>
            </a:xfrm>
            <a:prstGeom prst="ellipse">
              <a:avLst/>
            </a:prstGeom>
            <a:solidFill>
              <a:schemeClr val="accent3"/>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05</a:t>
              </a:r>
              <a:endParaRPr sz="2400" dirty="0">
                <a:solidFill>
                  <a:schemeClr val="bg1"/>
                </a:solidFill>
              </a:endParaRPr>
            </a:p>
          </p:txBody>
        </p:sp>
      </p:grpSp>
      <p:grpSp>
        <p:nvGrpSpPr>
          <p:cNvPr id="1989" name="Google Shape;1989;p38"/>
          <p:cNvGrpSpPr/>
          <p:nvPr/>
        </p:nvGrpSpPr>
        <p:grpSpPr>
          <a:xfrm>
            <a:off x="8044400" y="3573502"/>
            <a:ext cx="3684933" cy="1237200"/>
            <a:chOff x="6033300" y="2616950"/>
            <a:chExt cx="2763700" cy="927900"/>
          </a:xfrm>
        </p:grpSpPr>
        <p:grpSp>
          <p:nvGrpSpPr>
            <p:cNvPr id="1990" name="Google Shape;1990;p38"/>
            <p:cNvGrpSpPr/>
            <p:nvPr/>
          </p:nvGrpSpPr>
          <p:grpSpPr>
            <a:xfrm>
              <a:off x="6386599" y="2629086"/>
              <a:ext cx="2410401" cy="915764"/>
              <a:chOff x="6386649" y="2756176"/>
              <a:chExt cx="2410401" cy="915764"/>
            </a:xfrm>
          </p:grpSpPr>
          <p:sp>
            <p:nvSpPr>
              <p:cNvPr id="1991" name="Google Shape;1991;p38"/>
              <p:cNvSpPr txBox="1"/>
              <p:nvPr/>
            </p:nvSpPr>
            <p:spPr>
              <a:xfrm>
                <a:off x="6386649" y="2756176"/>
                <a:ext cx="2410401" cy="331800"/>
              </a:xfrm>
              <a:prstGeom prst="rect">
                <a:avLst/>
              </a:prstGeom>
              <a:noFill/>
              <a:ln>
                <a:noFill/>
              </a:ln>
            </p:spPr>
            <p:txBody>
              <a:bodyPr spcFirstLastPara="1" wrap="square" lIns="121900" tIns="121900" rIns="121900" bIns="121900" anchor="ctr" anchorCtr="0">
                <a:noAutofit/>
              </a:bodyPr>
              <a:lstStyle/>
              <a:p>
                <a:pPr algn="r"/>
                <a:r>
                  <a:rPr lang="en" sz="3200" b="1" dirty="0">
                    <a:solidFill>
                      <a:srgbClr val="002060"/>
                    </a:solidFill>
                    <a:latin typeface="Fira Sans Extra Condensed"/>
                    <a:ea typeface="Fira Sans Extra Condensed"/>
                    <a:cs typeface="Fira Sans Extra Condensed"/>
                    <a:sym typeface="Fira Sans Extra Condensed"/>
                  </a:rPr>
                  <a:t>Practice time!</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92" name="Google Shape;1992;p38"/>
              <p:cNvSpPr txBox="1"/>
              <p:nvPr/>
            </p:nvSpPr>
            <p:spPr>
              <a:xfrm>
                <a:off x="6815850" y="3340140"/>
                <a:ext cx="1981200" cy="331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002060"/>
                    </a:solidFill>
                    <a:latin typeface="Roboto"/>
                    <a:ea typeface="Roboto"/>
                    <a:cs typeface="Roboto"/>
                    <a:sym typeface="Roboto"/>
                  </a:rPr>
                  <a:t>Let’s warm up with some coding exercises!</a:t>
                </a:r>
                <a:endParaRPr sz="2267" dirty="0">
                  <a:solidFill>
                    <a:srgbClr val="002060"/>
                  </a:solidFill>
                  <a:latin typeface="Roboto"/>
                  <a:ea typeface="Roboto"/>
                  <a:cs typeface="Roboto"/>
                  <a:sym typeface="Roboto"/>
                </a:endParaRPr>
              </a:p>
            </p:txBody>
          </p:sp>
        </p:grpSp>
        <p:sp>
          <p:nvSpPr>
            <p:cNvPr id="1993" name="Google Shape;1993;p38"/>
            <p:cNvSpPr/>
            <p:nvPr/>
          </p:nvSpPr>
          <p:spPr>
            <a:xfrm>
              <a:off x="6033300" y="2616950"/>
              <a:ext cx="596100" cy="596100"/>
            </a:xfrm>
            <a:prstGeom prst="ellipse">
              <a:avLst/>
            </a:prstGeom>
            <a:solidFill>
              <a:schemeClr val="accent6">
                <a:lumMod val="60000"/>
                <a:lumOff val="40000"/>
              </a:schemeClr>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04</a:t>
              </a:r>
              <a:endParaRPr sz="2400" dirty="0">
                <a:solidFill>
                  <a:schemeClr val="bg1"/>
                </a:solidFill>
              </a:endParaRPr>
            </a:p>
          </p:txBody>
        </p:sp>
      </p:grpSp>
      <p:grpSp>
        <p:nvGrpSpPr>
          <p:cNvPr id="1994" name="Google Shape;1994;p38"/>
          <p:cNvGrpSpPr/>
          <p:nvPr/>
        </p:nvGrpSpPr>
        <p:grpSpPr>
          <a:xfrm>
            <a:off x="8044400" y="5336379"/>
            <a:ext cx="3624203" cy="1008687"/>
            <a:chOff x="6033300" y="4002284"/>
            <a:chExt cx="2718152" cy="756515"/>
          </a:xfrm>
        </p:grpSpPr>
        <p:grpSp>
          <p:nvGrpSpPr>
            <p:cNvPr id="1995" name="Google Shape;1995;p38"/>
            <p:cNvGrpSpPr/>
            <p:nvPr/>
          </p:nvGrpSpPr>
          <p:grpSpPr>
            <a:xfrm>
              <a:off x="6694052" y="4002284"/>
              <a:ext cx="2057400" cy="756515"/>
              <a:chOff x="6694102" y="4003172"/>
              <a:chExt cx="2057400" cy="756515"/>
            </a:xfrm>
          </p:grpSpPr>
          <p:sp>
            <p:nvSpPr>
              <p:cNvPr id="1996" name="Google Shape;1996;p38"/>
              <p:cNvSpPr txBox="1"/>
              <p:nvPr/>
            </p:nvSpPr>
            <p:spPr>
              <a:xfrm>
                <a:off x="6694102" y="4003172"/>
                <a:ext cx="2057400" cy="331800"/>
              </a:xfrm>
              <a:prstGeom prst="rect">
                <a:avLst/>
              </a:prstGeom>
              <a:noFill/>
              <a:ln>
                <a:noFill/>
              </a:ln>
            </p:spPr>
            <p:txBody>
              <a:bodyPr spcFirstLastPara="1" wrap="square" lIns="121900" tIns="121900" rIns="121900" bIns="121900" anchor="ctr" anchorCtr="0">
                <a:noAutofit/>
              </a:bodyPr>
              <a:lstStyle/>
              <a:p>
                <a:pPr algn="r"/>
                <a:r>
                  <a:rPr lang="en" sz="3200" b="1" dirty="0">
                    <a:solidFill>
                      <a:srgbClr val="002060"/>
                    </a:solidFill>
                    <a:latin typeface="Fira Sans Extra Condensed"/>
                    <a:ea typeface="Fira Sans Extra Condensed"/>
                    <a:cs typeface="Fira Sans Extra Condensed"/>
                    <a:sym typeface="Fira Sans Extra Condensed"/>
                  </a:rPr>
                  <a:t>Conclusion</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97" name="Google Shape;1997;p38"/>
              <p:cNvSpPr txBox="1"/>
              <p:nvPr/>
            </p:nvSpPr>
            <p:spPr>
              <a:xfrm>
                <a:off x="6770275" y="4427887"/>
                <a:ext cx="1981200" cy="331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002060"/>
                    </a:solidFill>
                    <a:latin typeface="Roboto"/>
                    <a:ea typeface="Roboto"/>
                    <a:cs typeface="Roboto"/>
                    <a:sym typeface="Roboto"/>
                  </a:rPr>
                  <a:t>homework and questions</a:t>
                </a:r>
                <a:endParaRPr sz="2267" dirty="0">
                  <a:solidFill>
                    <a:srgbClr val="002060"/>
                  </a:solidFill>
                  <a:latin typeface="Roboto"/>
                  <a:ea typeface="Roboto"/>
                  <a:cs typeface="Roboto"/>
                  <a:sym typeface="Roboto"/>
                </a:endParaRPr>
              </a:p>
            </p:txBody>
          </p:sp>
        </p:grpSp>
        <p:sp>
          <p:nvSpPr>
            <p:cNvPr id="1998" name="Google Shape;1998;p38"/>
            <p:cNvSpPr/>
            <p:nvPr/>
          </p:nvSpPr>
          <p:spPr>
            <a:xfrm>
              <a:off x="6033300" y="4135875"/>
              <a:ext cx="596100" cy="596100"/>
            </a:xfrm>
            <a:prstGeom prst="ellipse">
              <a:avLst/>
            </a:prstGeom>
            <a:solidFill>
              <a:srgbClr val="92D05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06</a:t>
              </a:r>
              <a:endParaRPr sz="2400" dirty="0">
                <a:solidFill>
                  <a:schemeClr val="bg1"/>
                </a:solidFill>
              </a:endParaRPr>
            </a:p>
          </p:txBody>
        </p:sp>
      </p:grpSp>
      <p:sp>
        <p:nvSpPr>
          <p:cNvPr id="1999" name="Google Shape;1999;p38"/>
          <p:cNvSpPr txBox="1"/>
          <p:nvPr/>
        </p:nvSpPr>
        <p:spPr>
          <a:xfrm>
            <a:off x="4889500" y="5690333"/>
            <a:ext cx="2412800" cy="442400"/>
          </a:xfrm>
          <a:prstGeom prst="rect">
            <a:avLst/>
          </a:prstGeom>
          <a:noFill/>
          <a:ln>
            <a:noFill/>
          </a:ln>
        </p:spPr>
        <p:txBody>
          <a:bodyPr spcFirstLastPara="1" wrap="square" lIns="121900" tIns="121900" rIns="121900" bIns="121900" anchor="ctr" anchorCtr="0">
            <a:noAutofit/>
          </a:bodyPr>
          <a:lstStyle/>
          <a:p>
            <a:pPr algn="ctr"/>
            <a:r>
              <a:rPr lang="en" sz="2400" b="1" dirty="0" err="1">
                <a:solidFill>
                  <a:schemeClr val="bg1"/>
                </a:solidFill>
                <a:latin typeface="Fira Sans Extra Condensed"/>
                <a:ea typeface="Fira Sans Extra Condensed"/>
                <a:cs typeface="Fira Sans Extra Condensed"/>
                <a:sym typeface="Fira Sans Extra Condensed"/>
              </a:rPr>
              <a:t>CodeU</a:t>
            </a:r>
            <a:r>
              <a:rPr lang="en" sz="2400" b="1" dirty="0">
                <a:solidFill>
                  <a:schemeClr val="bg1"/>
                </a:solidFill>
                <a:latin typeface="Fira Sans Extra Condensed"/>
                <a:ea typeface="Fira Sans Extra Condensed"/>
                <a:cs typeface="Fira Sans Extra Condensed"/>
                <a:sym typeface="Fira Sans Extra Condensed"/>
              </a:rPr>
              <a:t> Robot</a:t>
            </a:r>
            <a:endParaRPr sz="2400" b="1" dirty="0">
              <a:solidFill>
                <a:schemeClr val="bg1"/>
              </a:solidFill>
              <a:latin typeface="Fira Sans Extra Condensed"/>
              <a:ea typeface="Fira Sans Extra Condensed"/>
              <a:cs typeface="Fira Sans Extra Condensed"/>
              <a:sym typeface="Fira Sans Extra Condensed"/>
            </a:endParaRPr>
          </a:p>
        </p:txBody>
      </p:sp>
      <p:grpSp>
        <p:nvGrpSpPr>
          <p:cNvPr id="2" name="Google Shape;1969;p38">
            <a:extLst>
              <a:ext uri="{FF2B5EF4-FFF2-40B4-BE49-F238E27FC236}">
                <a16:creationId xmlns:a16="http://schemas.microsoft.com/office/drawing/2014/main" id="{81FBE0BA-F64F-2D58-6EFE-0B1FA2248948}"/>
              </a:ext>
            </a:extLst>
          </p:cNvPr>
          <p:cNvGrpSpPr/>
          <p:nvPr/>
        </p:nvGrpSpPr>
        <p:grpSpPr>
          <a:xfrm>
            <a:off x="608265" y="1473933"/>
            <a:ext cx="3539335" cy="1206061"/>
            <a:chOff x="456198" y="1105450"/>
            <a:chExt cx="2654501" cy="904546"/>
          </a:xfrm>
        </p:grpSpPr>
        <p:sp>
          <p:nvSpPr>
            <p:cNvPr id="3" name="Google Shape;1970;p38">
              <a:extLst>
                <a:ext uri="{FF2B5EF4-FFF2-40B4-BE49-F238E27FC236}">
                  <a16:creationId xmlns:a16="http://schemas.microsoft.com/office/drawing/2014/main" id="{2CEB6741-A568-1067-8FD8-5C0A9E57BB37}"/>
                </a:ext>
              </a:extLst>
            </p:cNvPr>
            <p:cNvSpPr/>
            <p:nvPr/>
          </p:nvSpPr>
          <p:spPr>
            <a:xfrm>
              <a:off x="2514599" y="1187399"/>
              <a:ext cx="596100" cy="596100"/>
            </a:xfrm>
            <a:prstGeom prst="ellipse">
              <a:avLst/>
            </a:prstGeom>
            <a:solidFill>
              <a:srgbClr val="FFD10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01</a:t>
              </a:r>
              <a:endParaRPr sz="2400" dirty="0">
                <a:solidFill>
                  <a:schemeClr val="bg1"/>
                </a:solidFill>
              </a:endParaRPr>
            </a:p>
          </p:txBody>
        </p:sp>
        <p:grpSp>
          <p:nvGrpSpPr>
            <p:cNvPr id="4" name="Google Shape;1971;p38">
              <a:extLst>
                <a:ext uri="{FF2B5EF4-FFF2-40B4-BE49-F238E27FC236}">
                  <a16:creationId xmlns:a16="http://schemas.microsoft.com/office/drawing/2014/main" id="{BB494C5F-B8BD-8C9C-85F9-6956466D4C62}"/>
                </a:ext>
              </a:extLst>
            </p:cNvPr>
            <p:cNvGrpSpPr/>
            <p:nvPr/>
          </p:nvGrpSpPr>
          <p:grpSpPr>
            <a:xfrm>
              <a:off x="456198" y="1105450"/>
              <a:ext cx="2058403" cy="904546"/>
              <a:chOff x="3968548" y="1108688"/>
              <a:chExt cx="2058403" cy="904546"/>
            </a:xfrm>
          </p:grpSpPr>
          <p:sp>
            <p:nvSpPr>
              <p:cNvPr id="5" name="Google Shape;1972;p38">
                <a:extLst>
                  <a:ext uri="{FF2B5EF4-FFF2-40B4-BE49-F238E27FC236}">
                    <a16:creationId xmlns:a16="http://schemas.microsoft.com/office/drawing/2014/main" id="{AACC5F5B-A5E1-474C-4C0F-71DCE8FF1749}"/>
                  </a:ext>
                </a:extLst>
              </p:cNvPr>
              <p:cNvSpPr txBox="1"/>
              <p:nvPr/>
            </p:nvSpPr>
            <p:spPr>
              <a:xfrm>
                <a:off x="3969551" y="1108688"/>
                <a:ext cx="2057400" cy="331800"/>
              </a:xfrm>
              <a:prstGeom prst="rect">
                <a:avLst/>
              </a:prstGeom>
              <a:noFill/>
              <a:ln>
                <a:noFill/>
              </a:ln>
            </p:spPr>
            <p:txBody>
              <a:bodyPr spcFirstLastPara="1" wrap="square" lIns="121900" tIns="121900" rIns="121900" bIns="121900" anchor="ctr" anchorCtr="0">
                <a:noAutofit/>
              </a:bodyPr>
              <a:lstStyle/>
              <a:p>
                <a:r>
                  <a:rPr lang="en" sz="3200" b="1" dirty="0">
                    <a:solidFill>
                      <a:srgbClr val="002060"/>
                    </a:solidFill>
                    <a:latin typeface="Fira Sans Extra Condensed"/>
                    <a:ea typeface="Fira Sans Extra Condensed"/>
                    <a:cs typeface="Fira Sans Extra Condensed"/>
                    <a:sym typeface="Fira Sans Extra Condensed"/>
                  </a:rPr>
                  <a:t>Kahoot!</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6" name="Google Shape;1973;p38">
                <a:extLst>
                  <a:ext uri="{FF2B5EF4-FFF2-40B4-BE49-F238E27FC236}">
                    <a16:creationId xmlns:a16="http://schemas.microsoft.com/office/drawing/2014/main" id="{1C856726-C1D9-7431-CAB8-8E986D4C7DC1}"/>
                  </a:ext>
                </a:extLst>
              </p:cNvPr>
              <p:cNvSpPr txBox="1"/>
              <p:nvPr/>
            </p:nvSpPr>
            <p:spPr>
              <a:xfrm>
                <a:off x="3968548" y="1681434"/>
                <a:ext cx="1981200" cy="331800"/>
              </a:xfrm>
              <a:prstGeom prst="rect">
                <a:avLst/>
              </a:prstGeom>
              <a:noFill/>
              <a:ln>
                <a:noFill/>
              </a:ln>
            </p:spPr>
            <p:txBody>
              <a:bodyPr spcFirstLastPara="1" wrap="square" lIns="121900" tIns="121900" rIns="121900" bIns="121900" anchor="ctr" anchorCtr="0">
                <a:noAutofit/>
              </a:bodyPr>
              <a:lstStyle/>
              <a:p>
                <a:r>
                  <a:rPr lang="en" sz="2400" dirty="0">
                    <a:solidFill>
                      <a:srgbClr val="002060"/>
                    </a:solidFill>
                    <a:latin typeface="Roboto"/>
                    <a:ea typeface="Roboto"/>
                    <a:cs typeface="Roboto"/>
                    <a:sym typeface="Roboto"/>
                  </a:rPr>
                  <a:t>To recap what was seen in the first chapter!</a:t>
                </a:r>
                <a:endParaRPr sz="2400" dirty="0">
                  <a:solidFill>
                    <a:srgbClr val="002060"/>
                  </a:solidFill>
                  <a:latin typeface="Roboto"/>
                  <a:ea typeface="Roboto"/>
                  <a:cs typeface="Roboto"/>
                  <a:sym typeface="Roboto"/>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6;p15">
            <a:extLst>
              <a:ext uri="{FF2B5EF4-FFF2-40B4-BE49-F238E27FC236}">
                <a16:creationId xmlns:a16="http://schemas.microsoft.com/office/drawing/2014/main" id="{EC47BF5A-505E-CFB8-8FE4-F2A6CF2BEBE1}"/>
              </a:ext>
            </a:extLst>
          </p:cNvPr>
          <p:cNvSpPr txBox="1">
            <a:spLocks/>
          </p:cNvSpPr>
          <p:nvPr/>
        </p:nvSpPr>
        <p:spPr>
          <a:xfrm>
            <a:off x="2409620" y="344744"/>
            <a:ext cx="7372761" cy="144124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algn="ctr"/>
            <a: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Time for </a:t>
            </a:r>
            <a:r>
              <a:rPr lang="en-CA" sz="8000" b="1" dirty="0">
                <a:ln w="10160">
                  <a:solidFill>
                    <a:schemeClr val="accent5"/>
                  </a:solidFill>
                  <a:prstDash val="solid"/>
                </a:ln>
                <a:solidFill>
                  <a:srgbClr val="00B050"/>
                </a:solidFill>
                <a:effectLst>
                  <a:outerShdw blurRad="38100" dist="22860" dir="5400000" algn="tl" rotWithShape="0">
                    <a:srgbClr val="000000">
                      <a:alpha val="30000"/>
                    </a:srgbClr>
                  </a:outerShdw>
                </a:effectLst>
              </a:rPr>
              <a:t>Kahoot</a:t>
            </a:r>
            <a: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b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endParaRPr lang="en-CA" sz="6667" i="1" dirty="0">
              <a:solidFill>
                <a:schemeClr val="bg1"/>
              </a:solidFill>
            </a:endParaRPr>
          </a:p>
        </p:txBody>
      </p:sp>
      <p:pic>
        <p:nvPicPr>
          <p:cNvPr id="1028" name="Picture 4" descr="Öğrenmeyi keyifli hale getiren uygulama: Kahoot! | by mektepp | Medium">
            <a:extLst>
              <a:ext uri="{FF2B5EF4-FFF2-40B4-BE49-F238E27FC236}">
                <a16:creationId xmlns:a16="http://schemas.microsoft.com/office/drawing/2014/main" id="{B90F050D-2CCB-76C9-7992-AD362679C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Callout 5">
            <a:extLst>
              <a:ext uri="{FF2B5EF4-FFF2-40B4-BE49-F238E27FC236}">
                <a16:creationId xmlns:a16="http://schemas.microsoft.com/office/drawing/2014/main" id="{B2A719E3-7F04-5DA6-164C-9CCA48C49634}"/>
              </a:ext>
            </a:extLst>
          </p:cNvPr>
          <p:cNvSpPr/>
          <p:nvPr/>
        </p:nvSpPr>
        <p:spPr>
          <a:xfrm>
            <a:off x="2749973" y="687536"/>
            <a:ext cx="3346027" cy="1441243"/>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Fira Sans" panose="020B0503050000020004" pitchFamily="34" charset="0"/>
              </a:rPr>
              <a:t>Head over to </a:t>
            </a:r>
            <a:r>
              <a:rPr lang="en-US" sz="2000" b="1" u="sng" dirty="0" err="1">
                <a:solidFill>
                  <a:schemeClr val="accent3"/>
                </a:solidFill>
                <a:latin typeface="Fira Sans" panose="020B0503050000020004" pitchFamily="34" charset="0"/>
              </a:rPr>
              <a:t>Kahoot.it</a:t>
            </a:r>
            <a:r>
              <a:rPr lang="en-US" sz="2000" b="1" u="sng" dirty="0">
                <a:solidFill>
                  <a:schemeClr val="accent3"/>
                </a:solidFill>
                <a:latin typeface="Fira Sans" panose="020B0503050000020004" pitchFamily="34" charset="0"/>
              </a:rPr>
              <a:t> </a:t>
            </a:r>
            <a:r>
              <a:rPr lang="en-US" sz="2000" b="1" dirty="0">
                <a:latin typeface="Fira Sans" panose="020B0503050000020004" pitchFamily="34" charset="0"/>
              </a:rPr>
              <a:t>for a fun coding quiz!</a:t>
            </a:r>
          </a:p>
        </p:txBody>
      </p:sp>
    </p:spTree>
    <p:extLst>
      <p:ext uri="{BB962C8B-B14F-4D97-AF65-F5344CB8AC3E}">
        <p14:creationId xmlns:p14="http://schemas.microsoft.com/office/powerpoint/2010/main" val="42401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4" name="Google Shape;1084;p28"/>
          <p:cNvSpPr/>
          <p:nvPr/>
        </p:nvSpPr>
        <p:spPr>
          <a:xfrm>
            <a:off x="477350" y="1760954"/>
            <a:ext cx="8068679" cy="2064324"/>
          </a:xfrm>
          <a:prstGeom prst="roundRect">
            <a:avLst>
              <a:gd name="adj" fmla="val 50000"/>
            </a:avLst>
          </a:prstGeom>
          <a:solidFill>
            <a:srgbClr val="00B0F0">
              <a:alpha val="25099"/>
            </a:srgbClr>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085" name="Google Shape;1085;p28"/>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rgbClr val="002060"/>
                </a:solidFill>
                <a:latin typeface="Fira Sans" panose="020B0503050000020004" pitchFamily="34" charset="0"/>
              </a:rPr>
              <a:t>Strings, Floats, Integers, and Booleans!</a:t>
            </a:r>
            <a:endParaRPr b="1" dirty="0">
              <a:solidFill>
                <a:srgbClr val="002060"/>
              </a:solidFill>
              <a:latin typeface="Fira Sans" panose="020B0503050000020004" pitchFamily="34" charset="0"/>
            </a:endParaRPr>
          </a:p>
        </p:txBody>
      </p:sp>
      <p:grpSp>
        <p:nvGrpSpPr>
          <p:cNvPr id="1089" name="Google Shape;1089;p28"/>
          <p:cNvGrpSpPr/>
          <p:nvPr/>
        </p:nvGrpSpPr>
        <p:grpSpPr>
          <a:xfrm>
            <a:off x="1212503" y="1856227"/>
            <a:ext cx="7959647" cy="887727"/>
            <a:chOff x="6010764" y="260706"/>
            <a:chExt cx="2126414" cy="665795"/>
          </a:xfrm>
        </p:grpSpPr>
        <p:sp>
          <p:nvSpPr>
            <p:cNvPr id="1090" name="Google Shape;1090;p28"/>
            <p:cNvSpPr txBox="1"/>
            <p:nvPr/>
          </p:nvSpPr>
          <p:spPr>
            <a:xfrm>
              <a:off x="6011752" y="260706"/>
              <a:ext cx="2125426" cy="3318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Strings</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091" name="Google Shape;1091;p28"/>
            <p:cNvSpPr txBox="1"/>
            <p:nvPr/>
          </p:nvSpPr>
          <p:spPr>
            <a:xfrm>
              <a:off x="6010764" y="594701"/>
              <a:ext cx="1981200" cy="3318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A string is a sequence of characters that is read as ONE element. It can be letters, numbers, symbols, and emojis</a:t>
              </a:r>
            </a:p>
          </p:txBody>
        </p:sp>
      </p:grpSp>
      <p:grpSp>
        <p:nvGrpSpPr>
          <p:cNvPr id="1102" name="Google Shape;1102;p28"/>
          <p:cNvGrpSpPr/>
          <p:nvPr/>
        </p:nvGrpSpPr>
        <p:grpSpPr>
          <a:xfrm>
            <a:off x="8837968" y="1416851"/>
            <a:ext cx="2744433" cy="4829128"/>
            <a:chOff x="3542850" y="1110125"/>
            <a:chExt cx="2058325" cy="3621846"/>
          </a:xfrm>
        </p:grpSpPr>
        <p:grpSp>
          <p:nvGrpSpPr>
            <p:cNvPr id="1103" name="Google Shape;1103;p28"/>
            <p:cNvGrpSpPr/>
            <p:nvPr/>
          </p:nvGrpSpPr>
          <p:grpSpPr>
            <a:xfrm>
              <a:off x="3668838" y="1110125"/>
              <a:ext cx="1806332" cy="3621846"/>
              <a:chOff x="457200" y="1110125"/>
              <a:chExt cx="1806332" cy="3621846"/>
            </a:xfrm>
          </p:grpSpPr>
          <p:sp>
            <p:nvSpPr>
              <p:cNvPr id="1104" name="Google Shape;1104;p28"/>
              <p:cNvSpPr/>
              <p:nvPr/>
            </p:nvSpPr>
            <p:spPr>
              <a:xfrm>
                <a:off x="732798" y="1219887"/>
                <a:ext cx="1267116" cy="1408917"/>
              </a:xfrm>
              <a:custGeom>
                <a:avLst/>
                <a:gdLst/>
                <a:ahLst/>
                <a:cxnLst/>
                <a:rect l="l" t="t" r="r" b="b"/>
                <a:pathLst>
                  <a:path w="43026" h="47841" extrusionOk="0">
                    <a:moveTo>
                      <a:pt x="1" y="1"/>
                    </a:moveTo>
                    <a:lnTo>
                      <a:pt x="1" y="43597"/>
                    </a:lnTo>
                    <a:lnTo>
                      <a:pt x="14" y="43814"/>
                    </a:lnTo>
                    <a:lnTo>
                      <a:pt x="28" y="44032"/>
                    </a:lnTo>
                    <a:lnTo>
                      <a:pt x="55" y="44250"/>
                    </a:lnTo>
                    <a:lnTo>
                      <a:pt x="96" y="44454"/>
                    </a:lnTo>
                    <a:lnTo>
                      <a:pt x="137" y="44658"/>
                    </a:lnTo>
                    <a:lnTo>
                      <a:pt x="191" y="44862"/>
                    </a:lnTo>
                    <a:lnTo>
                      <a:pt x="259" y="45052"/>
                    </a:lnTo>
                    <a:lnTo>
                      <a:pt x="341" y="45243"/>
                    </a:lnTo>
                    <a:lnTo>
                      <a:pt x="422" y="45433"/>
                    </a:lnTo>
                    <a:lnTo>
                      <a:pt x="517" y="45623"/>
                    </a:lnTo>
                    <a:lnTo>
                      <a:pt x="626" y="45800"/>
                    </a:lnTo>
                    <a:lnTo>
                      <a:pt x="735" y="45963"/>
                    </a:lnTo>
                    <a:lnTo>
                      <a:pt x="844" y="46140"/>
                    </a:lnTo>
                    <a:lnTo>
                      <a:pt x="980" y="46290"/>
                    </a:lnTo>
                    <a:lnTo>
                      <a:pt x="1102" y="46453"/>
                    </a:lnTo>
                    <a:lnTo>
                      <a:pt x="1252" y="46603"/>
                    </a:lnTo>
                    <a:lnTo>
                      <a:pt x="1402" y="46739"/>
                    </a:lnTo>
                    <a:lnTo>
                      <a:pt x="1551" y="46875"/>
                    </a:lnTo>
                    <a:lnTo>
                      <a:pt x="1715" y="46997"/>
                    </a:lnTo>
                    <a:lnTo>
                      <a:pt x="1878" y="47120"/>
                    </a:lnTo>
                    <a:lnTo>
                      <a:pt x="2055" y="47228"/>
                    </a:lnTo>
                    <a:lnTo>
                      <a:pt x="2231" y="47324"/>
                    </a:lnTo>
                    <a:lnTo>
                      <a:pt x="2408" y="47419"/>
                    </a:lnTo>
                    <a:lnTo>
                      <a:pt x="2599" y="47501"/>
                    </a:lnTo>
                    <a:lnTo>
                      <a:pt x="2789" y="47582"/>
                    </a:lnTo>
                    <a:lnTo>
                      <a:pt x="2993" y="47650"/>
                    </a:lnTo>
                    <a:lnTo>
                      <a:pt x="3184" y="47705"/>
                    </a:lnTo>
                    <a:lnTo>
                      <a:pt x="3401" y="47759"/>
                    </a:lnTo>
                    <a:lnTo>
                      <a:pt x="3605" y="47786"/>
                    </a:lnTo>
                    <a:lnTo>
                      <a:pt x="3809" y="47813"/>
                    </a:lnTo>
                    <a:lnTo>
                      <a:pt x="4027" y="47841"/>
                    </a:lnTo>
                    <a:lnTo>
                      <a:pt x="38999" y="47841"/>
                    </a:lnTo>
                    <a:lnTo>
                      <a:pt x="39217" y="47813"/>
                    </a:lnTo>
                    <a:lnTo>
                      <a:pt x="39421" y="47786"/>
                    </a:lnTo>
                    <a:lnTo>
                      <a:pt x="39625" y="47759"/>
                    </a:lnTo>
                    <a:lnTo>
                      <a:pt x="39843" y="47705"/>
                    </a:lnTo>
                    <a:lnTo>
                      <a:pt x="40033" y="47650"/>
                    </a:lnTo>
                    <a:lnTo>
                      <a:pt x="40237" y="47582"/>
                    </a:lnTo>
                    <a:lnTo>
                      <a:pt x="40428" y="47501"/>
                    </a:lnTo>
                    <a:lnTo>
                      <a:pt x="40618" y="47419"/>
                    </a:lnTo>
                    <a:lnTo>
                      <a:pt x="40795" y="47324"/>
                    </a:lnTo>
                    <a:lnTo>
                      <a:pt x="40972" y="47228"/>
                    </a:lnTo>
                    <a:lnTo>
                      <a:pt x="41148" y="47120"/>
                    </a:lnTo>
                    <a:lnTo>
                      <a:pt x="41312" y="46997"/>
                    </a:lnTo>
                    <a:lnTo>
                      <a:pt x="41475" y="46875"/>
                    </a:lnTo>
                    <a:lnTo>
                      <a:pt x="41625" y="46739"/>
                    </a:lnTo>
                    <a:lnTo>
                      <a:pt x="41774" y="46603"/>
                    </a:lnTo>
                    <a:lnTo>
                      <a:pt x="41924" y="46453"/>
                    </a:lnTo>
                    <a:lnTo>
                      <a:pt x="42046" y="46290"/>
                    </a:lnTo>
                    <a:lnTo>
                      <a:pt x="42182" y="46140"/>
                    </a:lnTo>
                    <a:lnTo>
                      <a:pt x="42291" y="45963"/>
                    </a:lnTo>
                    <a:lnTo>
                      <a:pt x="42400" y="45800"/>
                    </a:lnTo>
                    <a:lnTo>
                      <a:pt x="42509" y="45623"/>
                    </a:lnTo>
                    <a:lnTo>
                      <a:pt x="42604" y="45433"/>
                    </a:lnTo>
                    <a:lnTo>
                      <a:pt x="42686" y="45243"/>
                    </a:lnTo>
                    <a:lnTo>
                      <a:pt x="42767" y="45052"/>
                    </a:lnTo>
                    <a:lnTo>
                      <a:pt x="42835" y="44862"/>
                    </a:lnTo>
                    <a:lnTo>
                      <a:pt x="42890" y="44658"/>
                    </a:lnTo>
                    <a:lnTo>
                      <a:pt x="42930" y="44454"/>
                    </a:lnTo>
                    <a:lnTo>
                      <a:pt x="42971" y="44250"/>
                    </a:lnTo>
                    <a:lnTo>
                      <a:pt x="42998" y="44032"/>
                    </a:lnTo>
                    <a:lnTo>
                      <a:pt x="43012" y="43814"/>
                    </a:lnTo>
                    <a:lnTo>
                      <a:pt x="43026" y="43597"/>
                    </a:lnTo>
                    <a:lnTo>
                      <a:pt x="43026" y="1"/>
                    </a:lnTo>
                    <a:close/>
                  </a:path>
                </a:pathLst>
              </a:custGeom>
              <a:solidFill>
                <a:srgbClr val="00B0F0"/>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5" name="Google Shape;1105;p28"/>
              <p:cNvSpPr/>
              <p:nvPr/>
            </p:nvSpPr>
            <p:spPr>
              <a:xfrm>
                <a:off x="732798" y="1110125"/>
                <a:ext cx="1267116" cy="235571"/>
              </a:xfrm>
              <a:custGeom>
                <a:avLst/>
                <a:gdLst/>
                <a:ahLst/>
                <a:cxnLst/>
                <a:rect l="l" t="t" r="r" b="b"/>
                <a:pathLst>
                  <a:path w="43026" h="7999" extrusionOk="0">
                    <a:moveTo>
                      <a:pt x="2123" y="0"/>
                    </a:moveTo>
                    <a:lnTo>
                      <a:pt x="1905" y="14"/>
                    </a:lnTo>
                    <a:lnTo>
                      <a:pt x="1701" y="41"/>
                    </a:lnTo>
                    <a:lnTo>
                      <a:pt x="1497" y="96"/>
                    </a:lnTo>
                    <a:lnTo>
                      <a:pt x="1306" y="164"/>
                    </a:lnTo>
                    <a:lnTo>
                      <a:pt x="1116" y="259"/>
                    </a:lnTo>
                    <a:lnTo>
                      <a:pt x="939" y="354"/>
                    </a:lnTo>
                    <a:lnTo>
                      <a:pt x="776" y="477"/>
                    </a:lnTo>
                    <a:lnTo>
                      <a:pt x="626" y="613"/>
                    </a:lnTo>
                    <a:lnTo>
                      <a:pt x="490" y="776"/>
                    </a:lnTo>
                    <a:lnTo>
                      <a:pt x="368" y="939"/>
                    </a:lnTo>
                    <a:lnTo>
                      <a:pt x="259" y="1102"/>
                    </a:lnTo>
                    <a:lnTo>
                      <a:pt x="177" y="1293"/>
                    </a:lnTo>
                    <a:lnTo>
                      <a:pt x="96" y="1483"/>
                    </a:lnTo>
                    <a:lnTo>
                      <a:pt x="55" y="1687"/>
                    </a:lnTo>
                    <a:lnTo>
                      <a:pt x="14" y="1905"/>
                    </a:lnTo>
                    <a:lnTo>
                      <a:pt x="1" y="2122"/>
                    </a:lnTo>
                    <a:lnTo>
                      <a:pt x="1" y="7999"/>
                    </a:lnTo>
                    <a:lnTo>
                      <a:pt x="43026" y="7999"/>
                    </a:lnTo>
                    <a:lnTo>
                      <a:pt x="43026" y="2122"/>
                    </a:lnTo>
                    <a:lnTo>
                      <a:pt x="43012" y="1905"/>
                    </a:lnTo>
                    <a:lnTo>
                      <a:pt x="42971" y="1687"/>
                    </a:lnTo>
                    <a:lnTo>
                      <a:pt x="42930" y="1483"/>
                    </a:lnTo>
                    <a:lnTo>
                      <a:pt x="42849" y="1293"/>
                    </a:lnTo>
                    <a:lnTo>
                      <a:pt x="42767" y="1102"/>
                    </a:lnTo>
                    <a:lnTo>
                      <a:pt x="42658" y="939"/>
                    </a:lnTo>
                    <a:lnTo>
                      <a:pt x="42536" y="776"/>
                    </a:lnTo>
                    <a:lnTo>
                      <a:pt x="42400" y="613"/>
                    </a:lnTo>
                    <a:lnTo>
                      <a:pt x="42250" y="477"/>
                    </a:lnTo>
                    <a:lnTo>
                      <a:pt x="42087" y="354"/>
                    </a:lnTo>
                    <a:lnTo>
                      <a:pt x="41910" y="259"/>
                    </a:lnTo>
                    <a:lnTo>
                      <a:pt x="41720" y="164"/>
                    </a:lnTo>
                    <a:lnTo>
                      <a:pt x="41529" y="96"/>
                    </a:lnTo>
                    <a:lnTo>
                      <a:pt x="41325" y="41"/>
                    </a:lnTo>
                    <a:lnTo>
                      <a:pt x="41121" y="14"/>
                    </a:lnTo>
                    <a:lnTo>
                      <a:pt x="40904" y="0"/>
                    </a:lnTo>
                    <a:close/>
                  </a:path>
                </a:pathLst>
              </a:custGeom>
              <a:solidFill>
                <a:srgbClr val="0070C0"/>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6" name="Google Shape;1106;p28"/>
              <p:cNvSpPr/>
              <p:nvPr/>
            </p:nvSpPr>
            <p:spPr>
              <a:xfrm>
                <a:off x="1610513" y="1175417"/>
                <a:ext cx="82578" cy="82166"/>
              </a:xfrm>
              <a:custGeom>
                <a:avLst/>
                <a:gdLst/>
                <a:ahLst/>
                <a:cxnLst/>
                <a:rect l="l" t="t" r="r" b="b"/>
                <a:pathLst>
                  <a:path w="2804" h="2790" extrusionOk="0">
                    <a:moveTo>
                      <a:pt x="1266" y="1"/>
                    </a:moveTo>
                    <a:lnTo>
                      <a:pt x="1116" y="28"/>
                    </a:lnTo>
                    <a:lnTo>
                      <a:pt x="980" y="55"/>
                    </a:lnTo>
                    <a:lnTo>
                      <a:pt x="858" y="109"/>
                    </a:lnTo>
                    <a:lnTo>
                      <a:pt x="735" y="164"/>
                    </a:lnTo>
                    <a:lnTo>
                      <a:pt x="627" y="232"/>
                    </a:lnTo>
                    <a:lnTo>
                      <a:pt x="518" y="314"/>
                    </a:lnTo>
                    <a:lnTo>
                      <a:pt x="409" y="409"/>
                    </a:lnTo>
                    <a:lnTo>
                      <a:pt x="327" y="504"/>
                    </a:lnTo>
                    <a:lnTo>
                      <a:pt x="246" y="613"/>
                    </a:lnTo>
                    <a:lnTo>
                      <a:pt x="178" y="735"/>
                    </a:lnTo>
                    <a:lnTo>
                      <a:pt x="110" y="858"/>
                    </a:lnTo>
                    <a:lnTo>
                      <a:pt x="69" y="980"/>
                    </a:lnTo>
                    <a:lnTo>
                      <a:pt x="28" y="1116"/>
                    </a:lnTo>
                    <a:lnTo>
                      <a:pt x="15" y="1252"/>
                    </a:lnTo>
                    <a:lnTo>
                      <a:pt x="1" y="1402"/>
                    </a:lnTo>
                    <a:lnTo>
                      <a:pt x="15" y="1538"/>
                    </a:lnTo>
                    <a:lnTo>
                      <a:pt x="28" y="1674"/>
                    </a:lnTo>
                    <a:lnTo>
                      <a:pt x="69" y="1810"/>
                    </a:lnTo>
                    <a:lnTo>
                      <a:pt x="110" y="1946"/>
                    </a:lnTo>
                    <a:lnTo>
                      <a:pt x="178" y="2068"/>
                    </a:lnTo>
                    <a:lnTo>
                      <a:pt x="246" y="2177"/>
                    </a:lnTo>
                    <a:lnTo>
                      <a:pt x="327" y="2286"/>
                    </a:lnTo>
                    <a:lnTo>
                      <a:pt x="409" y="2381"/>
                    </a:lnTo>
                    <a:lnTo>
                      <a:pt x="518" y="2476"/>
                    </a:lnTo>
                    <a:lnTo>
                      <a:pt x="627" y="2558"/>
                    </a:lnTo>
                    <a:lnTo>
                      <a:pt x="735" y="2626"/>
                    </a:lnTo>
                    <a:lnTo>
                      <a:pt x="858" y="2680"/>
                    </a:lnTo>
                    <a:lnTo>
                      <a:pt x="980" y="2735"/>
                    </a:lnTo>
                    <a:lnTo>
                      <a:pt x="1116" y="2762"/>
                    </a:lnTo>
                    <a:lnTo>
                      <a:pt x="1266" y="2789"/>
                    </a:lnTo>
                    <a:lnTo>
                      <a:pt x="1552" y="2789"/>
                    </a:lnTo>
                    <a:lnTo>
                      <a:pt x="1688" y="2762"/>
                    </a:lnTo>
                    <a:lnTo>
                      <a:pt x="1824" y="2735"/>
                    </a:lnTo>
                    <a:lnTo>
                      <a:pt x="1946" y="2680"/>
                    </a:lnTo>
                    <a:lnTo>
                      <a:pt x="2069" y="2626"/>
                    </a:lnTo>
                    <a:lnTo>
                      <a:pt x="2191" y="2558"/>
                    </a:lnTo>
                    <a:lnTo>
                      <a:pt x="2286" y="2476"/>
                    </a:lnTo>
                    <a:lnTo>
                      <a:pt x="2395" y="2381"/>
                    </a:lnTo>
                    <a:lnTo>
                      <a:pt x="2477" y="2286"/>
                    </a:lnTo>
                    <a:lnTo>
                      <a:pt x="2558" y="2177"/>
                    </a:lnTo>
                    <a:lnTo>
                      <a:pt x="2626" y="2068"/>
                    </a:lnTo>
                    <a:lnTo>
                      <a:pt x="2694" y="1946"/>
                    </a:lnTo>
                    <a:lnTo>
                      <a:pt x="2735" y="1810"/>
                    </a:lnTo>
                    <a:lnTo>
                      <a:pt x="2776" y="1674"/>
                    </a:lnTo>
                    <a:lnTo>
                      <a:pt x="2789" y="1538"/>
                    </a:lnTo>
                    <a:lnTo>
                      <a:pt x="2803" y="1402"/>
                    </a:lnTo>
                    <a:lnTo>
                      <a:pt x="2789" y="1252"/>
                    </a:lnTo>
                    <a:lnTo>
                      <a:pt x="2776" y="1116"/>
                    </a:lnTo>
                    <a:lnTo>
                      <a:pt x="2735" y="980"/>
                    </a:lnTo>
                    <a:lnTo>
                      <a:pt x="2694" y="858"/>
                    </a:lnTo>
                    <a:lnTo>
                      <a:pt x="2626" y="735"/>
                    </a:lnTo>
                    <a:lnTo>
                      <a:pt x="2558" y="613"/>
                    </a:lnTo>
                    <a:lnTo>
                      <a:pt x="2477" y="504"/>
                    </a:lnTo>
                    <a:lnTo>
                      <a:pt x="2395" y="409"/>
                    </a:lnTo>
                    <a:lnTo>
                      <a:pt x="2286" y="314"/>
                    </a:lnTo>
                    <a:lnTo>
                      <a:pt x="2191" y="232"/>
                    </a:lnTo>
                    <a:lnTo>
                      <a:pt x="2069" y="164"/>
                    </a:lnTo>
                    <a:lnTo>
                      <a:pt x="1946" y="109"/>
                    </a:lnTo>
                    <a:lnTo>
                      <a:pt x="1824" y="55"/>
                    </a:lnTo>
                    <a:lnTo>
                      <a:pt x="1688" y="28"/>
                    </a:lnTo>
                    <a:lnTo>
                      <a:pt x="1552" y="1"/>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7" name="Google Shape;1107;p28"/>
              <p:cNvSpPr/>
              <p:nvPr/>
            </p:nvSpPr>
            <p:spPr>
              <a:xfrm>
                <a:off x="1743924" y="1175417"/>
                <a:ext cx="82548" cy="82166"/>
              </a:xfrm>
              <a:custGeom>
                <a:avLst/>
                <a:gdLst/>
                <a:ahLst/>
                <a:cxnLst/>
                <a:rect l="l" t="t" r="r" b="b"/>
                <a:pathLst>
                  <a:path w="2803" h="2790" extrusionOk="0">
                    <a:moveTo>
                      <a:pt x="1266" y="1"/>
                    </a:moveTo>
                    <a:lnTo>
                      <a:pt x="1130" y="28"/>
                    </a:lnTo>
                    <a:lnTo>
                      <a:pt x="994" y="55"/>
                    </a:lnTo>
                    <a:lnTo>
                      <a:pt x="858" y="109"/>
                    </a:lnTo>
                    <a:lnTo>
                      <a:pt x="735" y="164"/>
                    </a:lnTo>
                    <a:lnTo>
                      <a:pt x="626" y="232"/>
                    </a:lnTo>
                    <a:lnTo>
                      <a:pt x="517" y="314"/>
                    </a:lnTo>
                    <a:lnTo>
                      <a:pt x="422" y="409"/>
                    </a:lnTo>
                    <a:lnTo>
                      <a:pt x="327" y="504"/>
                    </a:lnTo>
                    <a:lnTo>
                      <a:pt x="245" y="613"/>
                    </a:lnTo>
                    <a:lnTo>
                      <a:pt x="177" y="735"/>
                    </a:lnTo>
                    <a:lnTo>
                      <a:pt x="123" y="858"/>
                    </a:lnTo>
                    <a:lnTo>
                      <a:pt x="69" y="980"/>
                    </a:lnTo>
                    <a:lnTo>
                      <a:pt x="41" y="1116"/>
                    </a:lnTo>
                    <a:lnTo>
                      <a:pt x="14" y="1252"/>
                    </a:lnTo>
                    <a:lnTo>
                      <a:pt x="1" y="1402"/>
                    </a:lnTo>
                    <a:lnTo>
                      <a:pt x="14" y="1538"/>
                    </a:lnTo>
                    <a:lnTo>
                      <a:pt x="41" y="1674"/>
                    </a:lnTo>
                    <a:lnTo>
                      <a:pt x="69" y="1810"/>
                    </a:lnTo>
                    <a:lnTo>
                      <a:pt x="123" y="1946"/>
                    </a:lnTo>
                    <a:lnTo>
                      <a:pt x="177" y="2068"/>
                    </a:lnTo>
                    <a:lnTo>
                      <a:pt x="245" y="2177"/>
                    </a:lnTo>
                    <a:lnTo>
                      <a:pt x="327" y="2286"/>
                    </a:lnTo>
                    <a:lnTo>
                      <a:pt x="422" y="2381"/>
                    </a:lnTo>
                    <a:lnTo>
                      <a:pt x="517" y="2476"/>
                    </a:lnTo>
                    <a:lnTo>
                      <a:pt x="626" y="2558"/>
                    </a:lnTo>
                    <a:lnTo>
                      <a:pt x="735" y="2626"/>
                    </a:lnTo>
                    <a:lnTo>
                      <a:pt x="858" y="2680"/>
                    </a:lnTo>
                    <a:lnTo>
                      <a:pt x="994" y="2735"/>
                    </a:lnTo>
                    <a:lnTo>
                      <a:pt x="1130" y="2762"/>
                    </a:lnTo>
                    <a:lnTo>
                      <a:pt x="1266" y="2789"/>
                    </a:lnTo>
                    <a:lnTo>
                      <a:pt x="1551" y="2789"/>
                    </a:lnTo>
                    <a:lnTo>
                      <a:pt x="1687" y="2762"/>
                    </a:lnTo>
                    <a:lnTo>
                      <a:pt x="1823" y="2735"/>
                    </a:lnTo>
                    <a:lnTo>
                      <a:pt x="1946" y="2680"/>
                    </a:lnTo>
                    <a:lnTo>
                      <a:pt x="2068" y="2626"/>
                    </a:lnTo>
                    <a:lnTo>
                      <a:pt x="2191" y="2558"/>
                    </a:lnTo>
                    <a:lnTo>
                      <a:pt x="2299" y="2476"/>
                    </a:lnTo>
                    <a:lnTo>
                      <a:pt x="2395" y="2381"/>
                    </a:lnTo>
                    <a:lnTo>
                      <a:pt x="2490" y="2286"/>
                    </a:lnTo>
                    <a:lnTo>
                      <a:pt x="2571" y="2177"/>
                    </a:lnTo>
                    <a:lnTo>
                      <a:pt x="2639" y="2068"/>
                    </a:lnTo>
                    <a:lnTo>
                      <a:pt x="2694" y="1946"/>
                    </a:lnTo>
                    <a:lnTo>
                      <a:pt x="2735" y="1810"/>
                    </a:lnTo>
                    <a:lnTo>
                      <a:pt x="2776" y="1674"/>
                    </a:lnTo>
                    <a:lnTo>
                      <a:pt x="2803" y="1538"/>
                    </a:lnTo>
                    <a:lnTo>
                      <a:pt x="2803" y="1402"/>
                    </a:lnTo>
                    <a:lnTo>
                      <a:pt x="2803" y="1252"/>
                    </a:lnTo>
                    <a:lnTo>
                      <a:pt x="2776" y="1116"/>
                    </a:lnTo>
                    <a:lnTo>
                      <a:pt x="2735" y="980"/>
                    </a:lnTo>
                    <a:lnTo>
                      <a:pt x="2694" y="858"/>
                    </a:lnTo>
                    <a:lnTo>
                      <a:pt x="2639" y="735"/>
                    </a:lnTo>
                    <a:lnTo>
                      <a:pt x="2571" y="613"/>
                    </a:lnTo>
                    <a:lnTo>
                      <a:pt x="2490" y="504"/>
                    </a:lnTo>
                    <a:lnTo>
                      <a:pt x="2395" y="409"/>
                    </a:lnTo>
                    <a:lnTo>
                      <a:pt x="2299" y="314"/>
                    </a:lnTo>
                    <a:lnTo>
                      <a:pt x="2191" y="232"/>
                    </a:lnTo>
                    <a:lnTo>
                      <a:pt x="2068" y="164"/>
                    </a:lnTo>
                    <a:lnTo>
                      <a:pt x="1946" y="109"/>
                    </a:lnTo>
                    <a:lnTo>
                      <a:pt x="1823" y="55"/>
                    </a:lnTo>
                    <a:lnTo>
                      <a:pt x="1687" y="28"/>
                    </a:lnTo>
                    <a:lnTo>
                      <a:pt x="155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8" name="Google Shape;1108;p28"/>
              <p:cNvSpPr/>
              <p:nvPr/>
            </p:nvSpPr>
            <p:spPr>
              <a:xfrm>
                <a:off x="1872123" y="1175417"/>
                <a:ext cx="82136" cy="82166"/>
              </a:xfrm>
              <a:custGeom>
                <a:avLst/>
                <a:gdLst/>
                <a:ahLst/>
                <a:cxnLst/>
                <a:rect l="l" t="t" r="r" b="b"/>
                <a:pathLst>
                  <a:path w="2789" h="2790" extrusionOk="0">
                    <a:moveTo>
                      <a:pt x="1252" y="1"/>
                    </a:moveTo>
                    <a:lnTo>
                      <a:pt x="1116" y="28"/>
                    </a:lnTo>
                    <a:lnTo>
                      <a:pt x="980" y="55"/>
                    </a:lnTo>
                    <a:lnTo>
                      <a:pt x="844" y="109"/>
                    </a:lnTo>
                    <a:lnTo>
                      <a:pt x="721" y="164"/>
                    </a:lnTo>
                    <a:lnTo>
                      <a:pt x="613" y="232"/>
                    </a:lnTo>
                    <a:lnTo>
                      <a:pt x="504" y="314"/>
                    </a:lnTo>
                    <a:lnTo>
                      <a:pt x="408" y="409"/>
                    </a:lnTo>
                    <a:lnTo>
                      <a:pt x="313" y="504"/>
                    </a:lnTo>
                    <a:lnTo>
                      <a:pt x="232" y="613"/>
                    </a:lnTo>
                    <a:lnTo>
                      <a:pt x="164" y="735"/>
                    </a:lnTo>
                    <a:lnTo>
                      <a:pt x="109" y="858"/>
                    </a:lnTo>
                    <a:lnTo>
                      <a:pt x="55" y="980"/>
                    </a:lnTo>
                    <a:lnTo>
                      <a:pt x="28" y="1116"/>
                    </a:lnTo>
                    <a:lnTo>
                      <a:pt x="0" y="1252"/>
                    </a:lnTo>
                    <a:lnTo>
                      <a:pt x="0" y="1402"/>
                    </a:lnTo>
                    <a:lnTo>
                      <a:pt x="0" y="1538"/>
                    </a:lnTo>
                    <a:lnTo>
                      <a:pt x="28" y="1674"/>
                    </a:lnTo>
                    <a:lnTo>
                      <a:pt x="55" y="1810"/>
                    </a:lnTo>
                    <a:lnTo>
                      <a:pt x="109" y="1946"/>
                    </a:lnTo>
                    <a:lnTo>
                      <a:pt x="164" y="2068"/>
                    </a:lnTo>
                    <a:lnTo>
                      <a:pt x="232" y="2177"/>
                    </a:lnTo>
                    <a:lnTo>
                      <a:pt x="313" y="2286"/>
                    </a:lnTo>
                    <a:lnTo>
                      <a:pt x="408" y="2381"/>
                    </a:lnTo>
                    <a:lnTo>
                      <a:pt x="504" y="2476"/>
                    </a:lnTo>
                    <a:lnTo>
                      <a:pt x="613" y="2558"/>
                    </a:lnTo>
                    <a:lnTo>
                      <a:pt x="721" y="2626"/>
                    </a:lnTo>
                    <a:lnTo>
                      <a:pt x="844" y="2680"/>
                    </a:lnTo>
                    <a:lnTo>
                      <a:pt x="980" y="2735"/>
                    </a:lnTo>
                    <a:lnTo>
                      <a:pt x="1116" y="2762"/>
                    </a:lnTo>
                    <a:lnTo>
                      <a:pt x="1252" y="2789"/>
                    </a:lnTo>
                    <a:lnTo>
                      <a:pt x="1538" y="2789"/>
                    </a:lnTo>
                    <a:lnTo>
                      <a:pt x="1674" y="2762"/>
                    </a:lnTo>
                    <a:lnTo>
                      <a:pt x="1810" y="2735"/>
                    </a:lnTo>
                    <a:lnTo>
                      <a:pt x="1932" y="2680"/>
                    </a:lnTo>
                    <a:lnTo>
                      <a:pt x="2054" y="2626"/>
                    </a:lnTo>
                    <a:lnTo>
                      <a:pt x="2177" y="2558"/>
                    </a:lnTo>
                    <a:lnTo>
                      <a:pt x="2286" y="2476"/>
                    </a:lnTo>
                    <a:lnTo>
                      <a:pt x="2381" y="2381"/>
                    </a:lnTo>
                    <a:lnTo>
                      <a:pt x="2476" y="2286"/>
                    </a:lnTo>
                    <a:lnTo>
                      <a:pt x="2558" y="2177"/>
                    </a:lnTo>
                    <a:lnTo>
                      <a:pt x="2626" y="2068"/>
                    </a:lnTo>
                    <a:lnTo>
                      <a:pt x="2680" y="1946"/>
                    </a:lnTo>
                    <a:lnTo>
                      <a:pt x="2735" y="1810"/>
                    </a:lnTo>
                    <a:lnTo>
                      <a:pt x="2762" y="1674"/>
                    </a:lnTo>
                    <a:lnTo>
                      <a:pt x="2789" y="1538"/>
                    </a:lnTo>
                    <a:lnTo>
                      <a:pt x="2789" y="1402"/>
                    </a:lnTo>
                    <a:lnTo>
                      <a:pt x="2789" y="1252"/>
                    </a:lnTo>
                    <a:lnTo>
                      <a:pt x="2762" y="1116"/>
                    </a:lnTo>
                    <a:lnTo>
                      <a:pt x="2735" y="980"/>
                    </a:lnTo>
                    <a:lnTo>
                      <a:pt x="2680" y="858"/>
                    </a:lnTo>
                    <a:lnTo>
                      <a:pt x="2626" y="735"/>
                    </a:lnTo>
                    <a:lnTo>
                      <a:pt x="2558" y="613"/>
                    </a:lnTo>
                    <a:lnTo>
                      <a:pt x="2476" y="504"/>
                    </a:lnTo>
                    <a:lnTo>
                      <a:pt x="2381" y="409"/>
                    </a:lnTo>
                    <a:lnTo>
                      <a:pt x="2286" y="314"/>
                    </a:lnTo>
                    <a:lnTo>
                      <a:pt x="2177" y="232"/>
                    </a:lnTo>
                    <a:lnTo>
                      <a:pt x="2054" y="164"/>
                    </a:lnTo>
                    <a:lnTo>
                      <a:pt x="1932" y="109"/>
                    </a:lnTo>
                    <a:lnTo>
                      <a:pt x="1810" y="55"/>
                    </a:lnTo>
                    <a:lnTo>
                      <a:pt x="1674" y="28"/>
                    </a:lnTo>
                    <a:lnTo>
                      <a:pt x="1538" y="1"/>
                    </a:lnTo>
                    <a:close/>
                  </a:path>
                </a:pathLst>
              </a:custGeom>
              <a:solidFill>
                <a:schemeClr val="accent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9" name="Google Shape;1109;p28"/>
              <p:cNvSpPr/>
              <p:nvPr/>
            </p:nvSpPr>
            <p:spPr>
              <a:xfrm>
                <a:off x="902669" y="2032308"/>
                <a:ext cx="937806" cy="49712"/>
              </a:xfrm>
              <a:custGeom>
                <a:avLst/>
                <a:gdLst/>
                <a:ahLst/>
                <a:cxnLst/>
                <a:rect l="l" t="t" r="r" b="b"/>
                <a:pathLst>
                  <a:path w="31844" h="1688" extrusionOk="0">
                    <a:moveTo>
                      <a:pt x="843" y="0"/>
                    </a:moveTo>
                    <a:lnTo>
                      <a:pt x="762" y="14"/>
                    </a:lnTo>
                    <a:lnTo>
                      <a:pt x="680" y="28"/>
                    </a:lnTo>
                    <a:lnTo>
                      <a:pt x="599" y="41"/>
                    </a:lnTo>
                    <a:lnTo>
                      <a:pt x="517" y="68"/>
                    </a:lnTo>
                    <a:lnTo>
                      <a:pt x="367" y="150"/>
                    </a:lnTo>
                    <a:lnTo>
                      <a:pt x="245" y="245"/>
                    </a:lnTo>
                    <a:lnTo>
                      <a:pt x="150" y="381"/>
                    </a:lnTo>
                    <a:lnTo>
                      <a:pt x="68" y="517"/>
                    </a:lnTo>
                    <a:lnTo>
                      <a:pt x="41" y="599"/>
                    </a:lnTo>
                    <a:lnTo>
                      <a:pt x="14" y="681"/>
                    </a:lnTo>
                    <a:lnTo>
                      <a:pt x="0" y="762"/>
                    </a:lnTo>
                    <a:lnTo>
                      <a:pt x="0" y="844"/>
                    </a:lnTo>
                    <a:lnTo>
                      <a:pt x="0" y="925"/>
                    </a:lnTo>
                    <a:lnTo>
                      <a:pt x="14" y="1021"/>
                    </a:lnTo>
                    <a:lnTo>
                      <a:pt x="41" y="1102"/>
                    </a:lnTo>
                    <a:lnTo>
                      <a:pt x="68" y="1170"/>
                    </a:lnTo>
                    <a:lnTo>
                      <a:pt x="150" y="1320"/>
                    </a:lnTo>
                    <a:lnTo>
                      <a:pt x="245" y="1442"/>
                    </a:lnTo>
                    <a:lnTo>
                      <a:pt x="367" y="1538"/>
                    </a:lnTo>
                    <a:lnTo>
                      <a:pt x="517" y="1619"/>
                    </a:lnTo>
                    <a:lnTo>
                      <a:pt x="599" y="1646"/>
                    </a:lnTo>
                    <a:lnTo>
                      <a:pt x="680" y="1674"/>
                    </a:lnTo>
                    <a:lnTo>
                      <a:pt x="762" y="1687"/>
                    </a:lnTo>
                    <a:lnTo>
                      <a:pt x="31082" y="1687"/>
                    </a:lnTo>
                    <a:lnTo>
                      <a:pt x="31164" y="1674"/>
                    </a:lnTo>
                    <a:lnTo>
                      <a:pt x="31245" y="1646"/>
                    </a:lnTo>
                    <a:lnTo>
                      <a:pt x="31327" y="1619"/>
                    </a:lnTo>
                    <a:lnTo>
                      <a:pt x="31463" y="1538"/>
                    </a:lnTo>
                    <a:lnTo>
                      <a:pt x="31585" y="1442"/>
                    </a:lnTo>
                    <a:lnTo>
                      <a:pt x="31694" y="1320"/>
                    </a:lnTo>
                    <a:lnTo>
                      <a:pt x="31776" y="1170"/>
                    </a:lnTo>
                    <a:lnTo>
                      <a:pt x="31803" y="1102"/>
                    </a:lnTo>
                    <a:lnTo>
                      <a:pt x="31817" y="1021"/>
                    </a:lnTo>
                    <a:lnTo>
                      <a:pt x="31830" y="925"/>
                    </a:lnTo>
                    <a:lnTo>
                      <a:pt x="31844" y="844"/>
                    </a:lnTo>
                    <a:lnTo>
                      <a:pt x="31830" y="762"/>
                    </a:lnTo>
                    <a:lnTo>
                      <a:pt x="31817" y="681"/>
                    </a:lnTo>
                    <a:lnTo>
                      <a:pt x="31803" y="599"/>
                    </a:lnTo>
                    <a:lnTo>
                      <a:pt x="31776" y="517"/>
                    </a:lnTo>
                    <a:lnTo>
                      <a:pt x="31694" y="381"/>
                    </a:lnTo>
                    <a:lnTo>
                      <a:pt x="31585" y="245"/>
                    </a:lnTo>
                    <a:lnTo>
                      <a:pt x="31463" y="150"/>
                    </a:lnTo>
                    <a:lnTo>
                      <a:pt x="31327" y="68"/>
                    </a:lnTo>
                    <a:lnTo>
                      <a:pt x="31245" y="41"/>
                    </a:lnTo>
                    <a:lnTo>
                      <a:pt x="31164" y="28"/>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0" name="Google Shape;1110;p28"/>
              <p:cNvSpPr/>
              <p:nvPr/>
            </p:nvSpPr>
            <p:spPr>
              <a:xfrm>
                <a:off x="902669" y="2156501"/>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45"/>
                    </a:lnTo>
                    <a:lnTo>
                      <a:pt x="150" y="381"/>
                    </a:lnTo>
                    <a:lnTo>
                      <a:pt x="68" y="517"/>
                    </a:lnTo>
                    <a:lnTo>
                      <a:pt x="41" y="599"/>
                    </a:lnTo>
                    <a:lnTo>
                      <a:pt x="14" y="680"/>
                    </a:lnTo>
                    <a:lnTo>
                      <a:pt x="0" y="762"/>
                    </a:lnTo>
                    <a:lnTo>
                      <a:pt x="0" y="844"/>
                    </a:lnTo>
                    <a:lnTo>
                      <a:pt x="0" y="939"/>
                    </a:lnTo>
                    <a:lnTo>
                      <a:pt x="14" y="1020"/>
                    </a:lnTo>
                    <a:lnTo>
                      <a:pt x="41" y="1102"/>
                    </a:lnTo>
                    <a:lnTo>
                      <a:pt x="68" y="1170"/>
                    </a:lnTo>
                    <a:lnTo>
                      <a:pt x="150" y="1320"/>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20"/>
                    </a:lnTo>
                    <a:lnTo>
                      <a:pt x="31776" y="1170"/>
                    </a:lnTo>
                    <a:lnTo>
                      <a:pt x="31803" y="1102"/>
                    </a:lnTo>
                    <a:lnTo>
                      <a:pt x="31817" y="1020"/>
                    </a:lnTo>
                    <a:lnTo>
                      <a:pt x="31830" y="939"/>
                    </a:lnTo>
                    <a:lnTo>
                      <a:pt x="31844" y="844"/>
                    </a:lnTo>
                    <a:lnTo>
                      <a:pt x="31830" y="762"/>
                    </a:lnTo>
                    <a:lnTo>
                      <a:pt x="31817" y="680"/>
                    </a:lnTo>
                    <a:lnTo>
                      <a:pt x="31803" y="599"/>
                    </a:lnTo>
                    <a:lnTo>
                      <a:pt x="31776" y="517"/>
                    </a:lnTo>
                    <a:lnTo>
                      <a:pt x="31694" y="381"/>
                    </a:lnTo>
                    <a:lnTo>
                      <a:pt x="31585" y="245"/>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1" name="Google Shape;1111;p28"/>
              <p:cNvSpPr/>
              <p:nvPr/>
            </p:nvSpPr>
            <p:spPr>
              <a:xfrm>
                <a:off x="902669" y="2280693"/>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58"/>
                    </a:lnTo>
                    <a:lnTo>
                      <a:pt x="150" y="381"/>
                    </a:lnTo>
                    <a:lnTo>
                      <a:pt x="68" y="517"/>
                    </a:lnTo>
                    <a:lnTo>
                      <a:pt x="41" y="599"/>
                    </a:lnTo>
                    <a:lnTo>
                      <a:pt x="14" y="680"/>
                    </a:lnTo>
                    <a:lnTo>
                      <a:pt x="0" y="762"/>
                    </a:lnTo>
                    <a:lnTo>
                      <a:pt x="0" y="843"/>
                    </a:lnTo>
                    <a:lnTo>
                      <a:pt x="0" y="939"/>
                    </a:lnTo>
                    <a:lnTo>
                      <a:pt x="14" y="1020"/>
                    </a:lnTo>
                    <a:lnTo>
                      <a:pt x="41" y="1102"/>
                    </a:lnTo>
                    <a:lnTo>
                      <a:pt x="68" y="1170"/>
                    </a:lnTo>
                    <a:lnTo>
                      <a:pt x="150" y="1319"/>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19"/>
                    </a:lnTo>
                    <a:lnTo>
                      <a:pt x="31776" y="1170"/>
                    </a:lnTo>
                    <a:lnTo>
                      <a:pt x="31803" y="1102"/>
                    </a:lnTo>
                    <a:lnTo>
                      <a:pt x="31817" y="1020"/>
                    </a:lnTo>
                    <a:lnTo>
                      <a:pt x="31830" y="939"/>
                    </a:lnTo>
                    <a:lnTo>
                      <a:pt x="31844" y="843"/>
                    </a:lnTo>
                    <a:lnTo>
                      <a:pt x="31830" y="762"/>
                    </a:lnTo>
                    <a:lnTo>
                      <a:pt x="31817" y="680"/>
                    </a:lnTo>
                    <a:lnTo>
                      <a:pt x="31803" y="599"/>
                    </a:lnTo>
                    <a:lnTo>
                      <a:pt x="31776" y="517"/>
                    </a:lnTo>
                    <a:lnTo>
                      <a:pt x="31694" y="381"/>
                    </a:lnTo>
                    <a:lnTo>
                      <a:pt x="31585" y="258"/>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2" name="Google Shape;1112;p28"/>
              <p:cNvSpPr/>
              <p:nvPr/>
            </p:nvSpPr>
            <p:spPr>
              <a:xfrm>
                <a:off x="902669" y="2405269"/>
                <a:ext cx="937806" cy="49299"/>
              </a:xfrm>
              <a:custGeom>
                <a:avLst/>
                <a:gdLst/>
                <a:ahLst/>
                <a:cxnLst/>
                <a:rect l="l" t="t" r="r" b="b"/>
                <a:pathLst>
                  <a:path w="31844" h="1674" extrusionOk="0">
                    <a:moveTo>
                      <a:pt x="762" y="0"/>
                    </a:moveTo>
                    <a:lnTo>
                      <a:pt x="680" y="14"/>
                    </a:lnTo>
                    <a:lnTo>
                      <a:pt x="599" y="28"/>
                    </a:lnTo>
                    <a:lnTo>
                      <a:pt x="517" y="55"/>
                    </a:lnTo>
                    <a:lnTo>
                      <a:pt x="367" y="136"/>
                    </a:lnTo>
                    <a:lnTo>
                      <a:pt x="245" y="245"/>
                    </a:lnTo>
                    <a:lnTo>
                      <a:pt x="150" y="368"/>
                    </a:lnTo>
                    <a:lnTo>
                      <a:pt x="68" y="504"/>
                    </a:lnTo>
                    <a:lnTo>
                      <a:pt x="41" y="585"/>
                    </a:lnTo>
                    <a:lnTo>
                      <a:pt x="14" y="667"/>
                    </a:lnTo>
                    <a:lnTo>
                      <a:pt x="0" y="749"/>
                    </a:lnTo>
                    <a:lnTo>
                      <a:pt x="0" y="830"/>
                    </a:lnTo>
                    <a:lnTo>
                      <a:pt x="0" y="925"/>
                    </a:lnTo>
                    <a:lnTo>
                      <a:pt x="14" y="1007"/>
                    </a:lnTo>
                    <a:lnTo>
                      <a:pt x="41" y="1089"/>
                    </a:lnTo>
                    <a:lnTo>
                      <a:pt x="68" y="1170"/>
                    </a:lnTo>
                    <a:lnTo>
                      <a:pt x="150" y="1306"/>
                    </a:lnTo>
                    <a:lnTo>
                      <a:pt x="245" y="1429"/>
                    </a:lnTo>
                    <a:lnTo>
                      <a:pt x="367" y="1537"/>
                    </a:lnTo>
                    <a:lnTo>
                      <a:pt x="517" y="1605"/>
                    </a:lnTo>
                    <a:lnTo>
                      <a:pt x="599" y="1646"/>
                    </a:lnTo>
                    <a:lnTo>
                      <a:pt x="680" y="1660"/>
                    </a:lnTo>
                    <a:lnTo>
                      <a:pt x="762" y="1674"/>
                    </a:lnTo>
                    <a:lnTo>
                      <a:pt x="31082" y="1674"/>
                    </a:lnTo>
                    <a:lnTo>
                      <a:pt x="31164" y="1660"/>
                    </a:lnTo>
                    <a:lnTo>
                      <a:pt x="31245" y="1646"/>
                    </a:lnTo>
                    <a:lnTo>
                      <a:pt x="31327" y="1605"/>
                    </a:lnTo>
                    <a:lnTo>
                      <a:pt x="31463" y="1537"/>
                    </a:lnTo>
                    <a:lnTo>
                      <a:pt x="31585" y="1429"/>
                    </a:lnTo>
                    <a:lnTo>
                      <a:pt x="31694" y="1306"/>
                    </a:lnTo>
                    <a:lnTo>
                      <a:pt x="31776" y="1170"/>
                    </a:lnTo>
                    <a:lnTo>
                      <a:pt x="31803" y="1089"/>
                    </a:lnTo>
                    <a:lnTo>
                      <a:pt x="31817" y="1007"/>
                    </a:lnTo>
                    <a:lnTo>
                      <a:pt x="31830" y="925"/>
                    </a:lnTo>
                    <a:lnTo>
                      <a:pt x="31844" y="830"/>
                    </a:lnTo>
                    <a:lnTo>
                      <a:pt x="31830" y="749"/>
                    </a:lnTo>
                    <a:lnTo>
                      <a:pt x="31817" y="667"/>
                    </a:lnTo>
                    <a:lnTo>
                      <a:pt x="31803" y="585"/>
                    </a:lnTo>
                    <a:lnTo>
                      <a:pt x="31776" y="504"/>
                    </a:lnTo>
                    <a:lnTo>
                      <a:pt x="31694" y="368"/>
                    </a:lnTo>
                    <a:lnTo>
                      <a:pt x="31585" y="245"/>
                    </a:lnTo>
                    <a:lnTo>
                      <a:pt x="31463" y="136"/>
                    </a:lnTo>
                    <a:lnTo>
                      <a:pt x="31327" y="55"/>
                    </a:lnTo>
                    <a:lnTo>
                      <a:pt x="31245" y="28"/>
                    </a:lnTo>
                    <a:lnTo>
                      <a:pt x="31164" y="14"/>
                    </a:lnTo>
                    <a:lnTo>
                      <a:pt x="31082"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3" name="Google Shape;1113;p28"/>
              <p:cNvSpPr/>
              <p:nvPr/>
            </p:nvSpPr>
            <p:spPr>
              <a:xfrm>
                <a:off x="1266796" y="1647744"/>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4" name="Google Shape;1114;p28"/>
              <p:cNvSpPr/>
              <p:nvPr/>
            </p:nvSpPr>
            <p:spPr>
              <a:xfrm>
                <a:off x="1266796" y="1679373"/>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5" name="Google Shape;1115;p28"/>
              <p:cNvSpPr/>
              <p:nvPr/>
            </p:nvSpPr>
            <p:spPr>
              <a:xfrm>
                <a:off x="1267620" y="1713830"/>
                <a:ext cx="209537" cy="15638"/>
              </a:xfrm>
              <a:custGeom>
                <a:avLst/>
                <a:gdLst/>
                <a:ahLst/>
                <a:cxnLst/>
                <a:rect l="l" t="t" r="r" b="b"/>
                <a:pathLst>
                  <a:path w="7115" h="531" extrusionOk="0">
                    <a:moveTo>
                      <a:pt x="0" y="0"/>
                    </a:moveTo>
                    <a:lnTo>
                      <a:pt x="0" y="531"/>
                    </a:lnTo>
                    <a:lnTo>
                      <a:pt x="7114" y="531"/>
                    </a:lnTo>
                    <a:lnTo>
                      <a:pt x="7114"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6" name="Google Shape;1116;p28"/>
              <p:cNvSpPr/>
              <p:nvPr/>
            </p:nvSpPr>
            <p:spPr>
              <a:xfrm>
                <a:off x="1266796" y="1747492"/>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7" name="Google Shape;1117;p28"/>
              <p:cNvSpPr/>
              <p:nvPr/>
            </p:nvSpPr>
            <p:spPr>
              <a:xfrm>
                <a:off x="1266796" y="1779122"/>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8" name="Google Shape;1118;p28"/>
              <p:cNvSpPr/>
              <p:nvPr/>
            </p:nvSpPr>
            <p:spPr>
              <a:xfrm>
                <a:off x="1266796" y="1815170"/>
                <a:ext cx="209566" cy="16050"/>
              </a:xfrm>
              <a:custGeom>
                <a:avLst/>
                <a:gdLst/>
                <a:ahLst/>
                <a:cxnLst/>
                <a:rect l="l" t="t" r="r" b="b"/>
                <a:pathLst>
                  <a:path w="7116" h="545" extrusionOk="0">
                    <a:moveTo>
                      <a:pt x="1" y="1"/>
                    </a:moveTo>
                    <a:lnTo>
                      <a:pt x="1" y="545"/>
                    </a:lnTo>
                    <a:lnTo>
                      <a:pt x="7115" y="545"/>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9" name="Google Shape;1119;p28"/>
              <p:cNvSpPr/>
              <p:nvPr/>
            </p:nvSpPr>
            <p:spPr>
              <a:xfrm>
                <a:off x="913065" y="1530354"/>
                <a:ext cx="395837" cy="395808"/>
              </a:xfrm>
              <a:custGeom>
                <a:avLst/>
                <a:gdLst/>
                <a:ahLst/>
                <a:cxnLst/>
                <a:rect l="l" t="t" r="r" b="b"/>
                <a:pathLst>
                  <a:path w="13441" h="13440" extrusionOk="0">
                    <a:moveTo>
                      <a:pt x="6557" y="0"/>
                    </a:moveTo>
                    <a:lnTo>
                      <a:pt x="6408" y="14"/>
                    </a:lnTo>
                    <a:lnTo>
                      <a:pt x="6176" y="28"/>
                    </a:lnTo>
                    <a:lnTo>
                      <a:pt x="5959" y="41"/>
                    </a:lnTo>
                    <a:lnTo>
                      <a:pt x="5632" y="96"/>
                    </a:lnTo>
                    <a:lnTo>
                      <a:pt x="5319" y="150"/>
                    </a:lnTo>
                    <a:lnTo>
                      <a:pt x="5007" y="218"/>
                    </a:lnTo>
                    <a:lnTo>
                      <a:pt x="4707" y="313"/>
                    </a:lnTo>
                    <a:lnTo>
                      <a:pt x="4408" y="409"/>
                    </a:lnTo>
                    <a:lnTo>
                      <a:pt x="4109" y="531"/>
                    </a:lnTo>
                    <a:lnTo>
                      <a:pt x="3823"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47" y="2680"/>
                    </a:lnTo>
                    <a:lnTo>
                      <a:pt x="1293" y="2748"/>
                    </a:lnTo>
                    <a:lnTo>
                      <a:pt x="1266" y="2803"/>
                    </a:lnTo>
                    <a:lnTo>
                      <a:pt x="1252" y="2816"/>
                    </a:lnTo>
                    <a:lnTo>
                      <a:pt x="1116" y="3007"/>
                    </a:lnTo>
                    <a:lnTo>
                      <a:pt x="994" y="3211"/>
                    </a:lnTo>
                    <a:lnTo>
                      <a:pt x="871" y="3415"/>
                    </a:lnTo>
                    <a:lnTo>
                      <a:pt x="749" y="3619"/>
                    </a:lnTo>
                    <a:lnTo>
                      <a:pt x="654" y="3836"/>
                    </a:lnTo>
                    <a:lnTo>
                      <a:pt x="545" y="4054"/>
                    </a:lnTo>
                    <a:lnTo>
                      <a:pt x="450" y="4285"/>
                    </a:lnTo>
                    <a:lnTo>
                      <a:pt x="368" y="4503"/>
                    </a:lnTo>
                    <a:lnTo>
                      <a:pt x="300" y="4734"/>
                    </a:lnTo>
                    <a:lnTo>
                      <a:pt x="232" y="4965"/>
                    </a:lnTo>
                    <a:lnTo>
                      <a:pt x="164" y="5210"/>
                    </a:lnTo>
                    <a:lnTo>
                      <a:pt x="123" y="5455"/>
                    </a:lnTo>
                    <a:lnTo>
                      <a:pt x="82" y="5700"/>
                    </a:lnTo>
                    <a:lnTo>
                      <a:pt x="42" y="5945"/>
                    </a:lnTo>
                    <a:lnTo>
                      <a:pt x="14" y="6190"/>
                    </a:lnTo>
                    <a:lnTo>
                      <a:pt x="1" y="6448"/>
                    </a:lnTo>
                    <a:lnTo>
                      <a:pt x="1" y="6720"/>
                    </a:lnTo>
                    <a:lnTo>
                      <a:pt x="1" y="7006"/>
                    </a:lnTo>
                    <a:lnTo>
                      <a:pt x="14" y="7278"/>
                    </a:lnTo>
                    <a:lnTo>
                      <a:pt x="42" y="7536"/>
                    </a:lnTo>
                    <a:lnTo>
                      <a:pt x="82" y="7808"/>
                    </a:lnTo>
                    <a:lnTo>
                      <a:pt x="137" y="8067"/>
                    </a:lnTo>
                    <a:lnTo>
                      <a:pt x="191" y="8325"/>
                    </a:lnTo>
                    <a:lnTo>
                      <a:pt x="259" y="8570"/>
                    </a:lnTo>
                    <a:lnTo>
                      <a:pt x="327" y="8829"/>
                    </a:lnTo>
                    <a:lnTo>
                      <a:pt x="422" y="9073"/>
                    </a:lnTo>
                    <a:lnTo>
                      <a:pt x="518" y="9305"/>
                    </a:lnTo>
                    <a:lnTo>
                      <a:pt x="613" y="9549"/>
                    </a:lnTo>
                    <a:lnTo>
                      <a:pt x="722" y="9781"/>
                    </a:lnTo>
                    <a:lnTo>
                      <a:pt x="844" y="9998"/>
                    </a:lnTo>
                    <a:lnTo>
                      <a:pt x="980" y="10216"/>
                    </a:lnTo>
                    <a:lnTo>
                      <a:pt x="1116" y="10434"/>
                    </a:lnTo>
                    <a:lnTo>
                      <a:pt x="1266" y="10638"/>
                    </a:lnTo>
                    <a:lnTo>
                      <a:pt x="1415" y="10842"/>
                    </a:lnTo>
                    <a:lnTo>
                      <a:pt x="1429" y="10869"/>
                    </a:lnTo>
                    <a:lnTo>
                      <a:pt x="1511" y="10964"/>
                    </a:lnTo>
                    <a:lnTo>
                      <a:pt x="1551" y="11032"/>
                    </a:lnTo>
                    <a:lnTo>
                      <a:pt x="1619" y="11100"/>
                    </a:lnTo>
                    <a:lnTo>
                      <a:pt x="1715" y="11209"/>
                    </a:lnTo>
                    <a:lnTo>
                      <a:pt x="1796" y="11304"/>
                    </a:lnTo>
                    <a:lnTo>
                      <a:pt x="1810" y="11318"/>
                    </a:lnTo>
                    <a:lnTo>
                      <a:pt x="2014" y="11522"/>
                    </a:lnTo>
                    <a:lnTo>
                      <a:pt x="2232" y="11726"/>
                    </a:lnTo>
                    <a:lnTo>
                      <a:pt x="2449" y="11916"/>
                    </a:lnTo>
                    <a:lnTo>
                      <a:pt x="2680" y="12093"/>
                    </a:lnTo>
                    <a:lnTo>
                      <a:pt x="2912" y="12270"/>
                    </a:lnTo>
                    <a:lnTo>
                      <a:pt x="3157"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76" y="13426"/>
                    </a:lnTo>
                    <a:lnTo>
                      <a:pt x="6408" y="13440"/>
                    </a:lnTo>
                    <a:lnTo>
                      <a:pt x="6979" y="13440"/>
                    </a:lnTo>
                    <a:lnTo>
                      <a:pt x="7265" y="13426"/>
                    </a:lnTo>
                    <a:lnTo>
                      <a:pt x="7319" y="13413"/>
                    </a:lnTo>
                    <a:lnTo>
                      <a:pt x="7632" y="13385"/>
                    </a:lnTo>
                    <a:lnTo>
                      <a:pt x="7945" y="13331"/>
                    </a:lnTo>
                    <a:lnTo>
                      <a:pt x="8244" y="13263"/>
                    </a:lnTo>
                    <a:lnTo>
                      <a:pt x="8543" y="13195"/>
                    </a:lnTo>
                    <a:lnTo>
                      <a:pt x="8842" y="13100"/>
                    </a:lnTo>
                    <a:lnTo>
                      <a:pt x="9128" y="12991"/>
                    </a:lnTo>
                    <a:lnTo>
                      <a:pt x="9414" y="12882"/>
                    </a:lnTo>
                    <a:lnTo>
                      <a:pt x="9686" y="12760"/>
                    </a:lnTo>
                    <a:lnTo>
                      <a:pt x="9958" y="12610"/>
                    </a:lnTo>
                    <a:lnTo>
                      <a:pt x="10216" y="12460"/>
                    </a:lnTo>
                    <a:lnTo>
                      <a:pt x="10461" y="12297"/>
                    </a:lnTo>
                    <a:lnTo>
                      <a:pt x="10706" y="12134"/>
                    </a:lnTo>
                    <a:lnTo>
                      <a:pt x="10951" y="11944"/>
                    </a:lnTo>
                    <a:lnTo>
                      <a:pt x="11182" y="11753"/>
                    </a:lnTo>
                    <a:lnTo>
                      <a:pt x="11400" y="11549"/>
                    </a:lnTo>
                    <a:lnTo>
                      <a:pt x="11604" y="11331"/>
                    </a:lnTo>
                    <a:lnTo>
                      <a:pt x="11617" y="11318"/>
                    </a:lnTo>
                    <a:lnTo>
                      <a:pt x="11821" y="11100"/>
                    </a:lnTo>
                    <a:lnTo>
                      <a:pt x="11998" y="10883"/>
                    </a:lnTo>
                    <a:lnTo>
                      <a:pt x="12012" y="10869"/>
                    </a:lnTo>
                    <a:lnTo>
                      <a:pt x="12162"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45" y="7808"/>
                    </a:lnTo>
                    <a:lnTo>
                      <a:pt x="13386" y="7550"/>
                    </a:lnTo>
                    <a:lnTo>
                      <a:pt x="13413" y="7278"/>
                    </a:lnTo>
                    <a:lnTo>
                      <a:pt x="13427" y="7006"/>
                    </a:lnTo>
                    <a:lnTo>
                      <a:pt x="13440" y="6720"/>
                    </a:lnTo>
                    <a:lnTo>
                      <a:pt x="13427" y="6448"/>
                    </a:lnTo>
                    <a:lnTo>
                      <a:pt x="13413" y="6190"/>
                    </a:lnTo>
                    <a:lnTo>
                      <a:pt x="13386" y="5945"/>
                    </a:lnTo>
                    <a:lnTo>
                      <a:pt x="13359" y="5700"/>
                    </a:lnTo>
                    <a:lnTo>
                      <a:pt x="13318" y="5455"/>
                    </a:lnTo>
                    <a:lnTo>
                      <a:pt x="13263" y="5210"/>
                    </a:lnTo>
                    <a:lnTo>
                      <a:pt x="13209" y="4965"/>
                    </a:lnTo>
                    <a:lnTo>
                      <a:pt x="13141" y="4734"/>
                    </a:lnTo>
                    <a:lnTo>
                      <a:pt x="13059" y="4503"/>
                    </a:lnTo>
                    <a:lnTo>
                      <a:pt x="12978" y="4285"/>
                    </a:lnTo>
                    <a:lnTo>
                      <a:pt x="12882" y="4054"/>
                    </a:lnTo>
                    <a:lnTo>
                      <a:pt x="12787" y="3836"/>
                    </a:lnTo>
                    <a:lnTo>
                      <a:pt x="12678" y="3619"/>
                    </a:lnTo>
                    <a:lnTo>
                      <a:pt x="12570" y="3415"/>
                    </a:lnTo>
                    <a:lnTo>
                      <a:pt x="12447" y="3211"/>
                    </a:lnTo>
                    <a:lnTo>
                      <a:pt x="12311" y="3007"/>
                    </a:lnTo>
                    <a:lnTo>
                      <a:pt x="12175" y="2816"/>
                    </a:lnTo>
                    <a:lnTo>
                      <a:pt x="12162" y="2789"/>
                    </a:lnTo>
                    <a:lnTo>
                      <a:pt x="11998" y="2571"/>
                    </a:lnTo>
                    <a:lnTo>
                      <a:pt x="11821" y="2340"/>
                    </a:lnTo>
                    <a:lnTo>
                      <a:pt x="11808" y="2327"/>
                    </a:lnTo>
                    <a:lnTo>
                      <a:pt x="11590" y="2095"/>
                    </a:lnTo>
                    <a:lnTo>
                      <a:pt x="11359" y="1878"/>
                    </a:lnTo>
                    <a:lnTo>
                      <a:pt x="11128" y="1660"/>
                    </a:lnTo>
                    <a:lnTo>
                      <a:pt x="10883" y="1456"/>
                    </a:lnTo>
                    <a:lnTo>
                      <a:pt x="10638" y="1266"/>
                    </a:lnTo>
                    <a:lnTo>
                      <a:pt x="10366" y="1089"/>
                    </a:lnTo>
                    <a:lnTo>
                      <a:pt x="10094" y="912"/>
                    </a:lnTo>
                    <a:lnTo>
                      <a:pt x="9822" y="762"/>
                    </a:lnTo>
                    <a:lnTo>
                      <a:pt x="9523" y="626"/>
                    </a:lnTo>
                    <a:lnTo>
                      <a:pt x="9237" y="490"/>
                    </a:lnTo>
                    <a:lnTo>
                      <a:pt x="8924" y="381"/>
                    </a:lnTo>
                    <a:lnTo>
                      <a:pt x="8625" y="273"/>
                    </a:lnTo>
                    <a:lnTo>
                      <a:pt x="8298" y="191"/>
                    </a:lnTo>
                    <a:lnTo>
                      <a:pt x="7986" y="123"/>
                    </a:lnTo>
                    <a:lnTo>
                      <a:pt x="7659" y="68"/>
                    </a:lnTo>
                    <a:lnTo>
                      <a:pt x="7319" y="28"/>
                    </a:lnTo>
                    <a:lnTo>
                      <a:pt x="7265" y="28"/>
                    </a:lnTo>
                    <a:lnTo>
                      <a:pt x="6979" y="14"/>
                    </a:lnTo>
                    <a:lnTo>
                      <a:pt x="673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0" name="Google Shape;1120;p28"/>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1" name="Google Shape;1121;p28"/>
              <p:cNvSpPr/>
              <p:nvPr/>
            </p:nvSpPr>
            <p:spPr>
              <a:xfrm>
                <a:off x="1048891" y="1669773"/>
                <a:ext cx="123808" cy="123808"/>
              </a:xfrm>
              <a:custGeom>
                <a:avLst/>
                <a:gdLst/>
                <a:ahLst/>
                <a:cxnLst/>
                <a:rect l="l" t="t" r="r" b="b"/>
                <a:pathLst>
                  <a:path w="4204" h="4204" extrusionOk="0">
                    <a:moveTo>
                      <a:pt x="2108" y="0"/>
                    </a:moveTo>
                    <a:lnTo>
                      <a:pt x="1891" y="14"/>
                    </a:lnTo>
                    <a:lnTo>
                      <a:pt x="1687" y="41"/>
                    </a:lnTo>
                    <a:lnTo>
                      <a:pt x="1483" y="95"/>
                    </a:lnTo>
                    <a:lnTo>
                      <a:pt x="1292" y="163"/>
                    </a:lnTo>
                    <a:lnTo>
                      <a:pt x="1102" y="245"/>
                    </a:lnTo>
                    <a:lnTo>
                      <a:pt x="925" y="354"/>
                    </a:lnTo>
                    <a:lnTo>
                      <a:pt x="775" y="476"/>
                    </a:lnTo>
                    <a:lnTo>
                      <a:pt x="626" y="612"/>
                    </a:lnTo>
                    <a:lnTo>
                      <a:pt x="490" y="762"/>
                    </a:lnTo>
                    <a:lnTo>
                      <a:pt x="367" y="925"/>
                    </a:lnTo>
                    <a:lnTo>
                      <a:pt x="259" y="1102"/>
                    </a:lnTo>
                    <a:lnTo>
                      <a:pt x="163" y="1279"/>
                    </a:lnTo>
                    <a:lnTo>
                      <a:pt x="95" y="1469"/>
                    </a:lnTo>
                    <a:lnTo>
                      <a:pt x="41" y="1673"/>
                    </a:lnTo>
                    <a:lnTo>
                      <a:pt x="14" y="1877"/>
                    </a:lnTo>
                    <a:lnTo>
                      <a:pt x="0" y="2095"/>
                    </a:lnTo>
                    <a:lnTo>
                      <a:pt x="14" y="2313"/>
                    </a:lnTo>
                    <a:lnTo>
                      <a:pt x="41" y="2517"/>
                    </a:lnTo>
                    <a:lnTo>
                      <a:pt x="95" y="2721"/>
                    </a:lnTo>
                    <a:lnTo>
                      <a:pt x="163" y="2911"/>
                    </a:lnTo>
                    <a:lnTo>
                      <a:pt x="259" y="3102"/>
                    </a:lnTo>
                    <a:lnTo>
                      <a:pt x="367" y="3278"/>
                    </a:lnTo>
                    <a:lnTo>
                      <a:pt x="490" y="3428"/>
                    </a:lnTo>
                    <a:lnTo>
                      <a:pt x="626" y="3578"/>
                    </a:lnTo>
                    <a:lnTo>
                      <a:pt x="775" y="3714"/>
                    </a:lnTo>
                    <a:lnTo>
                      <a:pt x="925" y="3836"/>
                    </a:lnTo>
                    <a:lnTo>
                      <a:pt x="1102" y="3945"/>
                    </a:lnTo>
                    <a:lnTo>
                      <a:pt x="1292" y="4040"/>
                    </a:lnTo>
                    <a:lnTo>
                      <a:pt x="1483" y="4108"/>
                    </a:lnTo>
                    <a:lnTo>
                      <a:pt x="1687" y="4163"/>
                    </a:lnTo>
                    <a:lnTo>
                      <a:pt x="1891" y="4190"/>
                    </a:lnTo>
                    <a:lnTo>
                      <a:pt x="2108" y="4203"/>
                    </a:lnTo>
                    <a:lnTo>
                      <a:pt x="2326" y="4190"/>
                    </a:lnTo>
                    <a:lnTo>
                      <a:pt x="2530" y="4163"/>
                    </a:lnTo>
                    <a:lnTo>
                      <a:pt x="2734" y="4108"/>
                    </a:lnTo>
                    <a:lnTo>
                      <a:pt x="2925" y="4040"/>
                    </a:lnTo>
                    <a:lnTo>
                      <a:pt x="3101" y="3945"/>
                    </a:lnTo>
                    <a:lnTo>
                      <a:pt x="3278" y="3836"/>
                    </a:lnTo>
                    <a:lnTo>
                      <a:pt x="3442" y="3714"/>
                    </a:lnTo>
                    <a:lnTo>
                      <a:pt x="3591" y="3578"/>
                    </a:lnTo>
                    <a:lnTo>
                      <a:pt x="3727" y="3428"/>
                    </a:lnTo>
                    <a:lnTo>
                      <a:pt x="3850" y="3278"/>
                    </a:lnTo>
                    <a:lnTo>
                      <a:pt x="3958" y="3102"/>
                    </a:lnTo>
                    <a:lnTo>
                      <a:pt x="4040" y="2911"/>
                    </a:lnTo>
                    <a:lnTo>
                      <a:pt x="4108" y="2721"/>
                    </a:lnTo>
                    <a:lnTo>
                      <a:pt x="4162" y="2517"/>
                    </a:lnTo>
                    <a:lnTo>
                      <a:pt x="4190" y="2313"/>
                    </a:lnTo>
                    <a:lnTo>
                      <a:pt x="4203" y="2095"/>
                    </a:lnTo>
                    <a:lnTo>
                      <a:pt x="4190" y="1877"/>
                    </a:lnTo>
                    <a:lnTo>
                      <a:pt x="4162" y="1673"/>
                    </a:lnTo>
                    <a:lnTo>
                      <a:pt x="4108" y="1469"/>
                    </a:lnTo>
                    <a:lnTo>
                      <a:pt x="4040" y="1279"/>
                    </a:lnTo>
                    <a:lnTo>
                      <a:pt x="3958" y="1102"/>
                    </a:lnTo>
                    <a:lnTo>
                      <a:pt x="3850" y="925"/>
                    </a:lnTo>
                    <a:lnTo>
                      <a:pt x="3727" y="762"/>
                    </a:lnTo>
                    <a:lnTo>
                      <a:pt x="3591" y="612"/>
                    </a:lnTo>
                    <a:lnTo>
                      <a:pt x="3442" y="476"/>
                    </a:lnTo>
                    <a:lnTo>
                      <a:pt x="3278" y="354"/>
                    </a:lnTo>
                    <a:lnTo>
                      <a:pt x="3101" y="245"/>
                    </a:lnTo>
                    <a:lnTo>
                      <a:pt x="2925" y="163"/>
                    </a:lnTo>
                    <a:lnTo>
                      <a:pt x="2734" y="95"/>
                    </a:lnTo>
                    <a:lnTo>
                      <a:pt x="2530" y="41"/>
                    </a:lnTo>
                    <a:lnTo>
                      <a:pt x="2326" y="14"/>
                    </a:lnTo>
                    <a:lnTo>
                      <a:pt x="2108"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2" name="Google Shape;1122;p28"/>
              <p:cNvSpPr/>
              <p:nvPr/>
            </p:nvSpPr>
            <p:spPr>
              <a:xfrm>
                <a:off x="1085734" y="1706615"/>
                <a:ext cx="50094" cy="50094"/>
              </a:xfrm>
              <a:custGeom>
                <a:avLst/>
                <a:gdLst/>
                <a:ahLst/>
                <a:cxnLst/>
                <a:rect l="l" t="t" r="r" b="b"/>
                <a:pathLst>
                  <a:path w="1701" h="1701" extrusionOk="0">
                    <a:moveTo>
                      <a:pt x="762" y="1"/>
                    </a:moveTo>
                    <a:lnTo>
                      <a:pt x="681" y="14"/>
                    </a:lnTo>
                    <a:lnTo>
                      <a:pt x="599" y="28"/>
                    </a:lnTo>
                    <a:lnTo>
                      <a:pt x="517" y="55"/>
                    </a:lnTo>
                    <a:lnTo>
                      <a:pt x="381" y="137"/>
                    </a:lnTo>
                    <a:lnTo>
                      <a:pt x="245" y="245"/>
                    </a:lnTo>
                    <a:lnTo>
                      <a:pt x="150" y="368"/>
                    </a:lnTo>
                    <a:lnTo>
                      <a:pt x="69" y="517"/>
                    </a:lnTo>
                    <a:lnTo>
                      <a:pt x="41" y="599"/>
                    </a:lnTo>
                    <a:lnTo>
                      <a:pt x="14" y="681"/>
                    </a:lnTo>
                    <a:lnTo>
                      <a:pt x="0" y="762"/>
                    </a:lnTo>
                    <a:lnTo>
                      <a:pt x="0" y="844"/>
                    </a:lnTo>
                    <a:lnTo>
                      <a:pt x="0" y="939"/>
                    </a:lnTo>
                    <a:lnTo>
                      <a:pt x="14" y="1021"/>
                    </a:lnTo>
                    <a:lnTo>
                      <a:pt x="41" y="1102"/>
                    </a:lnTo>
                    <a:lnTo>
                      <a:pt x="69" y="1184"/>
                    </a:lnTo>
                    <a:lnTo>
                      <a:pt x="150" y="1320"/>
                    </a:lnTo>
                    <a:lnTo>
                      <a:pt x="245" y="1456"/>
                    </a:lnTo>
                    <a:lnTo>
                      <a:pt x="381" y="1551"/>
                    </a:lnTo>
                    <a:lnTo>
                      <a:pt x="517" y="1633"/>
                    </a:lnTo>
                    <a:lnTo>
                      <a:pt x="599" y="1660"/>
                    </a:lnTo>
                    <a:lnTo>
                      <a:pt x="681" y="1687"/>
                    </a:lnTo>
                    <a:lnTo>
                      <a:pt x="762" y="1701"/>
                    </a:lnTo>
                    <a:lnTo>
                      <a:pt x="939" y="1701"/>
                    </a:lnTo>
                    <a:lnTo>
                      <a:pt x="1021" y="1687"/>
                    </a:lnTo>
                    <a:lnTo>
                      <a:pt x="1102" y="1660"/>
                    </a:lnTo>
                    <a:lnTo>
                      <a:pt x="1184" y="1633"/>
                    </a:lnTo>
                    <a:lnTo>
                      <a:pt x="1334" y="1551"/>
                    </a:lnTo>
                    <a:lnTo>
                      <a:pt x="1456" y="1456"/>
                    </a:lnTo>
                    <a:lnTo>
                      <a:pt x="1565" y="1320"/>
                    </a:lnTo>
                    <a:lnTo>
                      <a:pt x="1646" y="1184"/>
                    </a:lnTo>
                    <a:lnTo>
                      <a:pt x="1674" y="1102"/>
                    </a:lnTo>
                    <a:lnTo>
                      <a:pt x="1687" y="1021"/>
                    </a:lnTo>
                    <a:lnTo>
                      <a:pt x="1701" y="939"/>
                    </a:lnTo>
                    <a:lnTo>
                      <a:pt x="1701" y="844"/>
                    </a:lnTo>
                    <a:lnTo>
                      <a:pt x="1701" y="762"/>
                    </a:lnTo>
                    <a:lnTo>
                      <a:pt x="1687" y="681"/>
                    </a:lnTo>
                    <a:lnTo>
                      <a:pt x="1674" y="599"/>
                    </a:lnTo>
                    <a:lnTo>
                      <a:pt x="1646" y="517"/>
                    </a:lnTo>
                    <a:lnTo>
                      <a:pt x="1565" y="368"/>
                    </a:lnTo>
                    <a:lnTo>
                      <a:pt x="1456" y="245"/>
                    </a:lnTo>
                    <a:lnTo>
                      <a:pt x="1334" y="137"/>
                    </a:lnTo>
                    <a:lnTo>
                      <a:pt x="1184" y="55"/>
                    </a:lnTo>
                    <a:lnTo>
                      <a:pt x="1102" y="28"/>
                    </a:lnTo>
                    <a:lnTo>
                      <a:pt x="1021" y="14"/>
                    </a:lnTo>
                    <a:lnTo>
                      <a:pt x="93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3" name="Google Shape;1123;p28"/>
              <p:cNvSpPr/>
              <p:nvPr/>
            </p:nvSpPr>
            <p:spPr>
              <a:xfrm>
                <a:off x="1434252" y="1530354"/>
                <a:ext cx="395837" cy="395808"/>
              </a:xfrm>
              <a:custGeom>
                <a:avLst/>
                <a:gdLst/>
                <a:ahLst/>
                <a:cxnLst/>
                <a:rect l="l" t="t" r="r" b="b"/>
                <a:pathLst>
                  <a:path w="13441" h="13440" extrusionOk="0">
                    <a:moveTo>
                      <a:pt x="6571" y="0"/>
                    </a:moveTo>
                    <a:lnTo>
                      <a:pt x="6408" y="14"/>
                    </a:lnTo>
                    <a:lnTo>
                      <a:pt x="6190" y="28"/>
                    </a:lnTo>
                    <a:lnTo>
                      <a:pt x="5959" y="41"/>
                    </a:lnTo>
                    <a:lnTo>
                      <a:pt x="5646" y="96"/>
                    </a:lnTo>
                    <a:lnTo>
                      <a:pt x="5319" y="150"/>
                    </a:lnTo>
                    <a:lnTo>
                      <a:pt x="5007" y="218"/>
                    </a:lnTo>
                    <a:lnTo>
                      <a:pt x="4707" y="313"/>
                    </a:lnTo>
                    <a:lnTo>
                      <a:pt x="4408" y="409"/>
                    </a:lnTo>
                    <a:lnTo>
                      <a:pt x="4122" y="531"/>
                    </a:lnTo>
                    <a:lnTo>
                      <a:pt x="3837"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61" y="2680"/>
                    </a:lnTo>
                    <a:lnTo>
                      <a:pt x="1307" y="2748"/>
                    </a:lnTo>
                    <a:lnTo>
                      <a:pt x="1266" y="2803"/>
                    </a:lnTo>
                    <a:lnTo>
                      <a:pt x="1252" y="2816"/>
                    </a:lnTo>
                    <a:lnTo>
                      <a:pt x="1116" y="3007"/>
                    </a:lnTo>
                    <a:lnTo>
                      <a:pt x="994" y="3211"/>
                    </a:lnTo>
                    <a:lnTo>
                      <a:pt x="871" y="3415"/>
                    </a:lnTo>
                    <a:lnTo>
                      <a:pt x="763" y="3619"/>
                    </a:lnTo>
                    <a:lnTo>
                      <a:pt x="654" y="3836"/>
                    </a:lnTo>
                    <a:lnTo>
                      <a:pt x="545" y="4054"/>
                    </a:lnTo>
                    <a:lnTo>
                      <a:pt x="463" y="4285"/>
                    </a:lnTo>
                    <a:lnTo>
                      <a:pt x="382" y="4503"/>
                    </a:lnTo>
                    <a:lnTo>
                      <a:pt x="300" y="4734"/>
                    </a:lnTo>
                    <a:lnTo>
                      <a:pt x="232" y="4965"/>
                    </a:lnTo>
                    <a:lnTo>
                      <a:pt x="178" y="5210"/>
                    </a:lnTo>
                    <a:lnTo>
                      <a:pt x="123" y="5455"/>
                    </a:lnTo>
                    <a:lnTo>
                      <a:pt x="82" y="5700"/>
                    </a:lnTo>
                    <a:lnTo>
                      <a:pt x="42" y="5945"/>
                    </a:lnTo>
                    <a:lnTo>
                      <a:pt x="28" y="6190"/>
                    </a:lnTo>
                    <a:lnTo>
                      <a:pt x="14" y="6448"/>
                    </a:lnTo>
                    <a:lnTo>
                      <a:pt x="1" y="6720"/>
                    </a:lnTo>
                    <a:lnTo>
                      <a:pt x="14" y="7006"/>
                    </a:lnTo>
                    <a:lnTo>
                      <a:pt x="28" y="7278"/>
                    </a:lnTo>
                    <a:lnTo>
                      <a:pt x="55" y="7536"/>
                    </a:lnTo>
                    <a:lnTo>
                      <a:pt x="82" y="7808"/>
                    </a:lnTo>
                    <a:lnTo>
                      <a:pt x="137" y="8067"/>
                    </a:lnTo>
                    <a:lnTo>
                      <a:pt x="191" y="8325"/>
                    </a:lnTo>
                    <a:lnTo>
                      <a:pt x="259" y="8570"/>
                    </a:lnTo>
                    <a:lnTo>
                      <a:pt x="341" y="8829"/>
                    </a:lnTo>
                    <a:lnTo>
                      <a:pt x="422" y="9073"/>
                    </a:lnTo>
                    <a:lnTo>
                      <a:pt x="518" y="9305"/>
                    </a:lnTo>
                    <a:lnTo>
                      <a:pt x="613" y="9549"/>
                    </a:lnTo>
                    <a:lnTo>
                      <a:pt x="735" y="9781"/>
                    </a:lnTo>
                    <a:lnTo>
                      <a:pt x="858" y="9998"/>
                    </a:lnTo>
                    <a:lnTo>
                      <a:pt x="980" y="10216"/>
                    </a:lnTo>
                    <a:lnTo>
                      <a:pt x="1116" y="10434"/>
                    </a:lnTo>
                    <a:lnTo>
                      <a:pt x="1266" y="10638"/>
                    </a:lnTo>
                    <a:lnTo>
                      <a:pt x="1415" y="10842"/>
                    </a:lnTo>
                    <a:lnTo>
                      <a:pt x="1429" y="10869"/>
                    </a:lnTo>
                    <a:lnTo>
                      <a:pt x="1511" y="10964"/>
                    </a:lnTo>
                    <a:lnTo>
                      <a:pt x="1565" y="11032"/>
                    </a:lnTo>
                    <a:lnTo>
                      <a:pt x="1619" y="11100"/>
                    </a:lnTo>
                    <a:lnTo>
                      <a:pt x="1715" y="11209"/>
                    </a:lnTo>
                    <a:lnTo>
                      <a:pt x="1810" y="11304"/>
                    </a:lnTo>
                    <a:lnTo>
                      <a:pt x="1824" y="11318"/>
                    </a:lnTo>
                    <a:lnTo>
                      <a:pt x="2028" y="11522"/>
                    </a:lnTo>
                    <a:lnTo>
                      <a:pt x="2232" y="11726"/>
                    </a:lnTo>
                    <a:lnTo>
                      <a:pt x="2449" y="11916"/>
                    </a:lnTo>
                    <a:lnTo>
                      <a:pt x="2680" y="12093"/>
                    </a:lnTo>
                    <a:lnTo>
                      <a:pt x="2925" y="12270"/>
                    </a:lnTo>
                    <a:lnTo>
                      <a:pt x="3170"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90" y="13426"/>
                    </a:lnTo>
                    <a:lnTo>
                      <a:pt x="6408" y="13440"/>
                    </a:lnTo>
                    <a:lnTo>
                      <a:pt x="6979" y="13440"/>
                    </a:lnTo>
                    <a:lnTo>
                      <a:pt x="7265" y="13426"/>
                    </a:lnTo>
                    <a:lnTo>
                      <a:pt x="7333" y="13413"/>
                    </a:lnTo>
                    <a:lnTo>
                      <a:pt x="7645" y="13385"/>
                    </a:lnTo>
                    <a:lnTo>
                      <a:pt x="7945" y="13331"/>
                    </a:lnTo>
                    <a:lnTo>
                      <a:pt x="8258" y="13263"/>
                    </a:lnTo>
                    <a:lnTo>
                      <a:pt x="8557" y="13195"/>
                    </a:lnTo>
                    <a:lnTo>
                      <a:pt x="8842" y="13100"/>
                    </a:lnTo>
                    <a:lnTo>
                      <a:pt x="9128" y="12991"/>
                    </a:lnTo>
                    <a:lnTo>
                      <a:pt x="9414" y="12882"/>
                    </a:lnTo>
                    <a:lnTo>
                      <a:pt x="9686" y="12760"/>
                    </a:lnTo>
                    <a:lnTo>
                      <a:pt x="9958" y="12610"/>
                    </a:lnTo>
                    <a:lnTo>
                      <a:pt x="10216" y="12460"/>
                    </a:lnTo>
                    <a:lnTo>
                      <a:pt x="10475" y="12297"/>
                    </a:lnTo>
                    <a:lnTo>
                      <a:pt x="10720" y="12134"/>
                    </a:lnTo>
                    <a:lnTo>
                      <a:pt x="10951" y="11944"/>
                    </a:lnTo>
                    <a:lnTo>
                      <a:pt x="11182" y="11753"/>
                    </a:lnTo>
                    <a:lnTo>
                      <a:pt x="11400" y="11549"/>
                    </a:lnTo>
                    <a:lnTo>
                      <a:pt x="11604" y="11331"/>
                    </a:lnTo>
                    <a:lnTo>
                      <a:pt x="11617" y="11318"/>
                    </a:lnTo>
                    <a:lnTo>
                      <a:pt x="11821" y="11100"/>
                    </a:lnTo>
                    <a:lnTo>
                      <a:pt x="11998" y="10883"/>
                    </a:lnTo>
                    <a:lnTo>
                      <a:pt x="12012" y="10869"/>
                    </a:lnTo>
                    <a:lnTo>
                      <a:pt x="12175"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59" y="7808"/>
                    </a:lnTo>
                    <a:lnTo>
                      <a:pt x="13386" y="7550"/>
                    </a:lnTo>
                    <a:lnTo>
                      <a:pt x="13413" y="7278"/>
                    </a:lnTo>
                    <a:lnTo>
                      <a:pt x="13440" y="7006"/>
                    </a:lnTo>
                    <a:lnTo>
                      <a:pt x="13440" y="6720"/>
                    </a:lnTo>
                    <a:lnTo>
                      <a:pt x="13440" y="6448"/>
                    </a:lnTo>
                    <a:lnTo>
                      <a:pt x="13413" y="6190"/>
                    </a:lnTo>
                    <a:lnTo>
                      <a:pt x="13399" y="5945"/>
                    </a:lnTo>
                    <a:lnTo>
                      <a:pt x="13359" y="5700"/>
                    </a:lnTo>
                    <a:lnTo>
                      <a:pt x="13318" y="5455"/>
                    </a:lnTo>
                    <a:lnTo>
                      <a:pt x="13263" y="5210"/>
                    </a:lnTo>
                    <a:lnTo>
                      <a:pt x="13209" y="4965"/>
                    </a:lnTo>
                    <a:lnTo>
                      <a:pt x="13141" y="4734"/>
                    </a:lnTo>
                    <a:lnTo>
                      <a:pt x="13059" y="4503"/>
                    </a:lnTo>
                    <a:lnTo>
                      <a:pt x="12978" y="4285"/>
                    </a:lnTo>
                    <a:lnTo>
                      <a:pt x="12896" y="4054"/>
                    </a:lnTo>
                    <a:lnTo>
                      <a:pt x="12787" y="3836"/>
                    </a:lnTo>
                    <a:lnTo>
                      <a:pt x="12678" y="3619"/>
                    </a:lnTo>
                    <a:lnTo>
                      <a:pt x="12570" y="3415"/>
                    </a:lnTo>
                    <a:lnTo>
                      <a:pt x="12447" y="3211"/>
                    </a:lnTo>
                    <a:lnTo>
                      <a:pt x="12325" y="3007"/>
                    </a:lnTo>
                    <a:lnTo>
                      <a:pt x="12189" y="2816"/>
                    </a:lnTo>
                    <a:lnTo>
                      <a:pt x="12175" y="2789"/>
                    </a:lnTo>
                    <a:lnTo>
                      <a:pt x="11998" y="2571"/>
                    </a:lnTo>
                    <a:lnTo>
                      <a:pt x="11821" y="2340"/>
                    </a:lnTo>
                    <a:lnTo>
                      <a:pt x="11808" y="2327"/>
                    </a:lnTo>
                    <a:lnTo>
                      <a:pt x="11590" y="2095"/>
                    </a:lnTo>
                    <a:lnTo>
                      <a:pt x="11373" y="1878"/>
                    </a:lnTo>
                    <a:lnTo>
                      <a:pt x="11128" y="1660"/>
                    </a:lnTo>
                    <a:lnTo>
                      <a:pt x="10883" y="1456"/>
                    </a:lnTo>
                    <a:lnTo>
                      <a:pt x="10638" y="1266"/>
                    </a:lnTo>
                    <a:lnTo>
                      <a:pt x="10366" y="1089"/>
                    </a:lnTo>
                    <a:lnTo>
                      <a:pt x="10094" y="912"/>
                    </a:lnTo>
                    <a:lnTo>
                      <a:pt x="9822" y="762"/>
                    </a:lnTo>
                    <a:lnTo>
                      <a:pt x="9536" y="626"/>
                    </a:lnTo>
                    <a:lnTo>
                      <a:pt x="9237" y="490"/>
                    </a:lnTo>
                    <a:lnTo>
                      <a:pt x="8938" y="381"/>
                    </a:lnTo>
                    <a:lnTo>
                      <a:pt x="8625" y="273"/>
                    </a:lnTo>
                    <a:lnTo>
                      <a:pt x="8312" y="191"/>
                    </a:lnTo>
                    <a:lnTo>
                      <a:pt x="7985" y="123"/>
                    </a:lnTo>
                    <a:lnTo>
                      <a:pt x="7659" y="68"/>
                    </a:lnTo>
                    <a:lnTo>
                      <a:pt x="7333" y="28"/>
                    </a:lnTo>
                    <a:lnTo>
                      <a:pt x="7265" y="28"/>
                    </a:lnTo>
                    <a:lnTo>
                      <a:pt x="6979" y="14"/>
                    </a:lnTo>
                    <a:lnTo>
                      <a:pt x="673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4" name="Google Shape;1124;p28"/>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5" name="Google Shape;1125;p28"/>
              <p:cNvSpPr/>
              <p:nvPr/>
            </p:nvSpPr>
            <p:spPr>
              <a:xfrm>
                <a:off x="1570461" y="1669773"/>
                <a:ext cx="123808" cy="123808"/>
              </a:xfrm>
              <a:custGeom>
                <a:avLst/>
                <a:gdLst/>
                <a:ahLst/>
                <a:cxnLst/>
                <a:rect l="l" t="t" r="r" b="b"/>
                <a:pathLst>
                  <a:path w="4204" h="4204" extrusionOk="0">
                    <a:moveTo>
                      <a:pt x="2095" y="0"/>
                    </a:moveTo>
                    <a:lnTo>
                      <a:pt x="1878" y="14"/>
                    </a:lnTo>
                    <a:lnTo>
                      <a:pt x="1674" y="41"/>
                    </a:lnTo>
                    <a:lnTo>
                      <a:pt x="1470" y="95"/>
                    </a:lnTo>
                    <a:lnTo>
                      <a:pt x="1279" y="163"/>
                    </a:lnTo>
                    <a:lnTo>
                      <a:pt x="1089" y="245"/>
                    </a:lnTo>
                    <a:lnTo>
                      <a:pt x="926" y="354"/>
                    </a:lnTo>
                    <a:lnTo>
                      <a:pt x="762" y="476"/>
                    </a:lnTo>
                    <a:lnTo>
                      <a:pt x="613" y="612"/>
                    </a:lnTo>
                    <a:lnTo>
                      <a:pt x="477" y="762"/>
                    </a:lnTo>
                    <a:lnTo>
                      <a:pt x="354" y="925"/>
                    </a:lnTo>
                    <a:lnTo>
                      <a:pt x="245" y="1102"/>
                    </a:lnTo>
                    <a:lnTo>
                      <a:pt x="164" y="1279"/>
                    </a:lnTo>
                    <a:lnTo>
                      <a:pt x="82" y="1469"/>
                    </a:lnTo>
                    <a:lnTo>
                      <a:pt x="41" y="1673"/>
                    </a:lnTo>
                    <a:lnTo>
                      <a:pt x="1" y="1877"/>
                    </a:lnTo>
                    <a:lnTo>
                      <a:pt x="1" y="2095"/>
                    </a:lnTo>
                    <a:lnTo>
                      <a:pt x="1" y="2313"/>
                    </a:lnTo>
                    <a:lnTo>
                      <a:pt x="41" y="2517"/>
                    </a:lnTo>
                    <a:lnTo>
                      <a:pt x="82" y="2721"/>
                    </a:lnTo>
                    <a:lnTo>
                      <a:pt x="164" y="2911"/>
                    </a:lnTo>
                    <a:lnTo>
                      <a:pt x="245" y="3102"/>
                    </a:lnTo>
                    <a:lnTo>
                      <a:pt x="354" y="3278"/>
                    </a:lnTo>
                    <a:lnTo>
                      <a:pt x="477" y="3428"/>
                    </a:lnTo>
                    <a:lnTo>
                      <a:pt x="613" y="3578"/>
                    </a:lnTo>
                    <a:lnTo>
                      <a:pt x="762" y="3714"/>
                    </a:lnTo>
                    <a:lnTo>
                      <a:pt x="926" y="3836"/>
                    </a:lnTo>
                    <a:lnTo>
                      <a:pt x="1089" y="3945"/>
                    </a:lnTo>
                    <a:lnTo>
                      <a:pt x="1279" y="4040"/>
                    </a:lnTo>
                    <a:lnTo>
                      <a:pt x="1470" y="4108"/>
                    </a:lnTo>
                    <a:lnTo>
                      <a:pt x="1674" y="4163"/>
                    </a:lnTo>
                    <a:lnTo>
                      <a:pt x="1878" y="4190"/>
                    </a:lnTo>
                    <a:lnTo>
                      <a:pt x="2095" y="4203"/>
                    </a:lnTo>
                    <a:lnTo>
                      <a:pt x="2313" y="4190"/>
                    </a:lnTo>
                    <a:lnTo>
                      <a:pt x="2517" y="4163"/>
                    </a:lnTo>
                    <a:lnTo>
                      <a:pt x="2721" y="4108"/>
                    </a:lnTo>
                    <a:lnTo>
                      <a:pt x="2912" y="4040"/>
                    </a:lnTo>
                    <a:lnTo>
                      <a:pt x="3102" y="3945"/>
                    </a:lnTo>
                    <a:lnTo>
                      <a:pt x="3265" y="3836"/>
                    </a:lnTo>
                    <a:lnTo>
                      <a:pt x="3429" y="3714"/>
                    </a:lnTo>
                    <a:lnTo>
                      <a:pt x="3578" y="3578"/>
                    </a:lnTo>
                    <a:lnTo>
                      <a:pt x="3714" y="3428"/>
                    </a:lnTo>
                    <a:lnTo>
                      <a:pt x="3837" y="3278"/>
                    </a:lnTo>
                    <a:lnTo>
                      <a:pt x="3945" y="3102"/>
                    </a:lnTo>
                    <a:lnTo>
                      <a:pt x="4027" y="2911"/>
                    </a:lnTo>
                    <a:lnTo>
                      <a:pt x="4109" y="2721"/>
                    </a:lnTo>
                    <a:lnTo>
                      <a:pt x="4149" y="2517"/>
                    </a:lnTo>
                    <a:lnTo>
                      <a:pt x="4190" y="2313"/>
                    </a:lnTo>
                    <a:lnTo>
                      <a:pt x="4204" y="2095"/>
                    </a:lnTo>
                    <a:lnTo>
                      <a:pt x="4190" y="1877"/>
                    </a:lnTo>
                    <a:lnTo>
                      <a:pt x="4149" y="1673"/>
                    </a:lnTo>
                    <a:lnTo>
                      <a:pt x="4109" y="1469"/>
                    </a:lnTo>
                    <a:lnTo>
                      <a:pt x="4027" y="1279"/>
                    </a:lnTo>
                    <a:lnTo>
                      <a:pt x="3945" y="1102"/>
                    </a:lnTo>
                    <a:lnTo>
                      <a:pt x="3837" y="925"/>
                    </a:lnTo>
                    <a:lnTo>
                      <a:pt x="3714" y="762"/>
                    </a:lnTo>
                    <a:lnTo>
                      <a:pt x="3578" y="612"/>
                    </a:lnTo>
                    <a:lnTo>
                      <a:pt x="3429" y="476"/>
                    </a:lnTo>
                    <a:lnTo>
                      <a:pt x="3265" y="354"/>
                    </a:lnTo>
                    <a:lnTo>
                      <a:pt x="3102" y="245"/>
                    </a:lnTo>
                    <a:lnTo>
                      <a:pt x="2912" y="163"/>
                    </a:lnTo>
                    <a:lnTo>
                      <a:pt x="2721" y="95"/>
                    </a:lnTo>
                    <a:lnTo>
                      <a:pt x="2517" y="41"/>
                    </a:lnTo>
                    <a:lnTo>
                      <a:pt x="2313" y="14"/>
                    </a:lnTo>
                    <a:lnTo>
                      <a:pt x="2095"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6" name="Google Shape;1126;p28"/>
              <p:cNvSpPr/>
              <p:nvPr/>
            </p:nvSpPr>
            <p:spPr>
              <a:xfrm>
                <a:off x="1606920" y="1706615"/>
                <a:ext cx="50507" cy="50094"/>
              </a:xfrm>
              <a:custGeom>
                <a:avLst/>
                <a:gdLst/>
                <a:ahLst/>
                <a:cxnLst/>
                <a:rect l="l" t="t" r="r" b="b"/>
                <a:pathLst>
                  <a:path w="1715" h="1701" extrusionOk="0">
                    <a:moveTo>
                      <a:pt x="776" y="1"/>
                    </a:moveTo>
                    <a:lnTo>
                      <a:pt x="681" y="14"/>
                    </a:lnTo>
                    <a:lnTo>
                      <a:pt x="599" y="28"/>
                    </a:lnTo>
                    <a:lnTo>
                      <a:pt x="531" y="55"/>
                    </a:lnTo>
                    <a:lnTo>
                      <a:pt x="381" y="137"/>
                    </a:lnTo>
                    <a:lnTo>
                      <a:pt x="259" y="245"/>
                    </a:lnTo>
                    <a:lnTo>
                      <a:pt x="150" y="368"/>
                    </a:lnTo>
                    <a:lnTo>
                      <a:pt x="69" y="517"/>
                    </a:lnTo>
                    <a:lnTo>
                      <a:pt x="41" y="599"/>
                    </a:lnTo>
                    <a:lnTo>
                      <a:pt x="28" y="681"/>
                    </a:lnTo>
                    <a:lnTo>
                      <a:pt x="14" y="762"/>
                    </a:lnTo>
                    <a:lnTo>
                      <a:pt x="0" y="844"/>
                    </a:lnTo>
                    <a:lnTo>
                      <a:pt x="14" y="939"/>
                    </a:lnTo>
                    <a:lnTo>
                      <a:pt x="28" y="1021"/>
                    </a:lnTo>
                    <a:lnTo>
                      <a:pt x="41" y="1102"/>
                    </a:lnTo>
                    <a:lnTo>
                      <a:pt x="69" y="1184"/>
                    </a:lnTo>
                    <a:lnTo>
                      <a:pt x="150" y="1320"/>
                    </a:lnTo>
                    <a:lnTo>
                      <a:pt x="259" y="1456"/>
                    </a:lnTo>
                    <a:lnTo>
                      <a:pt x="381" y="1551"/>
                    </a:lnTo>
                    <a:lnTo>
                      <a:pt x="531" y="1633"/>
                    </a:lnTo>
                    <a:lnTo>
                      <a:pt x="599" y="1660"/>
                    </a:lnTo>
                    <a:lnTo>
                      <a:pt x="681" y="1687"/>
                    </a:lnTo>
                    <a:lnTo>
                      <a:pt x="776" y="1701"/>
                    </a:lnTo>
                    <a:lnTo>
                      <a:pt x="939" y="1701"/>
                    </a:lnTo>
                    <a:lnTo>
                      <a:pt x="1034" y="1687"/>
                    </a:lnTo>
                    <a:lnTo>
                      <a:pt x="1116" y="1660"/>
                    </a:lnTo>
                    <a:lnTo>
                      <a:pt x="1184" y="1633"/>
                    </a:lnTo>
                    <a:lnTo>
                      <a:pt x="1334" y="1551"/>
                    </a:lnTo>
                    <a:lnTo>
                      <a:pt x="1456" y="1456"/>
                    </a:lnTo>
                    <a:lnTo>
                      <a:pt x="1565" y="1320"/>
                    </a:lnTo>
                    <a:lnTo>
                      <a:pt x="1646" y="1184"/>
                    </a:lnTo>
                    <a:lnTo>
                      <a:pt x="1674" y="1102"/>
                    </a:lnTo>
                    <a:lnTo>
                      <a:pt x="1687" y="1021"/>
                    </a:lnTo>
                    <a:lnTo>
                      <a:pt x="1701" y="939"/>
                    </a:lnTo>
                    <a:lnTo>
                      <a:pt x="1714" y="844"/>
                    </a:lnTo>
                    <a:lnTo>
                      <a:pt x="1701" y="762"/>
                    </a:lnTo>
                    <a:lnTo>
                      <a:pt x="1687" y="681"/>
                    </a:lnTo>
                    <a:lnTo>
                      <a:pt x="1674" y="599"/>
                    </a:lnTo>
                    <a:lnTo>
                      <a:pt x="1646" y="517"/>
                    </a:lnTo>
                    <a:lnTo>
                      <a:pt x="1565" y="368"/>
                    </a:lnTo>
                    <a:lnTo>
                      <a:pt x="1456" y="245"/>
                    </a:lnTo>
                    <a:lnTo>
                      <a:pt x="1334" y="137"/>
                    </a:lnTo>
                    <a:lnTo>
                      <a:pt x="1184" y="55"/>
                    </a:lnTo>
                    <a:lnTo>
                      <a:pt x="1116" y="28"/>
                    </a:lnTo>
                    <a:lnTo>
                      <a:pt x="1034" y="14"/>
                    </a:lnTo>
                    <a:lnTo>
                      <a:pt x="93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7" name="Google Shape;1127;p28"/>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8" name="Google Shape;1128;p28"/>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9" name="Google Shape;1129;p28"/>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0" name="Google Shape;1130;p28"/>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1" name="Google Shape;1131;p28"/>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2" name="Google Shape;1132;p28"/>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3" name="Google Shape;1133;p28"/>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4" name="Google Shape;1134;p28"/>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5" name="Google Shape;1135;p28"/>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6" name="Google Shape;1136;p28"/>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3"/>
              </a:solidFill>
              <a:ln>
                <a:noFill/>
              </a:ln>
            </p:spPr>
            <p:txBody>
              <a:bodyPr spcFirstLastPara="1" wrap="square" lIns="121900" tIns="121900" rIns="121900" bIns="121900" anchor="ctr" anchorCtr="0">
                <a:noAutofit/>
              </a:bodyPr>
              <a:lstStyle/>
              <a:p>
                <a:endParaRPr sz="2400" dirty="0">
                  <a:solidFill>
                    <a:srgbClr val="002060"/>
                  </a:solidFill>
                </a:endParaRPr>
              </a:p>
            </p:txBody>
          </p:sp>
          <p:sp>
            <p:nvSpPr>
              <p:cNvPr id="1137" name="Google Shape;1137;p28"/>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8" name="Google Shape;1138;p28"/>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9" name="Google Shape;1139;p28"/>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0" name="Google Shape;1140;p28"/>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1" name="Google Shape;1141;p28"/>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2" name="Google Shape;1142;p28"/>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3" name="Google Shape;1143;p28"/>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4" name="Google Shape;1144;p28"/>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5" name="Google Shape;1145;p28"/>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6" name="Google Shape;1146;p28"/>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7" name="Google Shape;1147;p28"/>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8" name="Google Shape;1148;p28"/>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9" name="Google Shape;1149;p28"/>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0" name="Google Shape;1150;p28"/>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1" name="Google Shape;1151;p28"/>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2" name="Google Shape;1152;p28"/>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3" name="Google Shape;1153;p28"/>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4" name="Google Shape;1154;p28"/>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5" name="Google Shape;1155;p28"/>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6" name="Google Shape;1156;p28"/>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7" name="Google Shape;1157;p28"/>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8" name="Google Shape;1158;p28"/>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9" name="Google Shape;1159;p28"/>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0" name="Google Shape;1160;p28"/>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1" name="Google Shape;1161;p28"/>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2" name="Google Shape;1162;p28"/>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3" name="Google Shape;1163;p28"/>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4" name="Google Shape;1164;p28"/>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5" name="Google Shape;1165;p28"/>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6" name="Google Shape;1166;p28"/>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7" name="Google Shape;1167;p28"/>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8" name="Google Shape;1168;p28"/>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9" name="Google Shape;1169;p28"/>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0" name="Google Shape;1170;p28"/>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1" name="Google Shape;1171;p28"/>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2" name="Google Shape;1172;p28"/>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3" name="Google Shape;1173;p28"/>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4" name="Google Shape;1174;p28"/>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5" name="Google Shape;1175;p28"/>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6" name="Google Shape;1176;p28"/>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7" name="Google Shape;1177;p28"/>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grpSp>
        <p:sp>
          <p:nvSpPr>
            <p:cNvPr id="1099" name="Google Shape;1099;p28"/>
            <p:cNvSpPr/>
            <p:nvPr/>
          </p:nvSpPr>
          <p:spPr>
            <a:xfrm>
              <a:off x="3542850" y="2749725"/>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1" name="Google Shape;1101;p28"/>
            <p:cNvSpPr/>
            <p:nvPr/>
          </p:nvSpPr>
          <p:spPr>
            <a:xfrm>
              <a:off x="5475175" y="2749725"/>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8" name="Google Shape;1178;p28"/>
            <p:cNvSpPr/>
            <p:nvPr/>
          </p:nvSpPr>
          <p:spPr>
            <a:xfrm>
              <a:off x="5160850" y="1646150"/>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grpSp>
      <p:sp>
        <p:nvSpPr>
          <p:cNvPr id="102" name="Google Shape;575;p20">
            <a:extLst>
              <a:ext uri="{FF2B5EF4-FFF2-40B4-BE49-F238E27FC236}">
                <a16:creationId xmlns:a16="http://schemas.microsoft.com/office/drawing/2014/main" id="{14C6B125-3371-AA44-9ACB-EE04565A12AE}"/>
              </a:ext>
            </a:extLst>
          </p:cNvPr>
          <p:cNvSpPr/>
          <p:nvPr/>
        </p:nvSpPr>
        <p:spPr>
          <a:xfrm>
            <a:off x="400152" y="1510571"/>
            <a:ext cx="806000" cy="806000"/>
          </a:xfrm>
          <a:prstGeom prst="ellipse">
            <a:avLst/>
          </a:prstGeom>
          <a:solidFill>
            <a:srgbClr val="92D05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01</a:t>
            </a:r>
            <a:endParaRPr sz="2400" b="1" dirty="0">
              <a:solidFill>
                <a:schemeClr val="bg1"/>
              </a:solidFill>
              <a:latin typeface="Fira Sans Extra Condensed"/>
              <a:ea typeface="Fira Sans Extra Condensed"/>
              <a:cs typeface="Fira Sans Extra Condensed"/>
              <a:sym typeface="Fira Sans Extra Condensed"/>
            </a:endParaRPr>
          </a:p>
        </p:txBody>
      </p:sp>
      <p:sp>
        <p:nvSpPr>
          <p:cNvPr id="7" name="Google Shape;1090;p28">
            <a:extLst>
              <a:ext uri="{FF2B5EF4-FFF2-40B4-BE49-F238E27FC236}">
                <a16:creationId xmlns:a16="http://schemas.microsoft.com/office/drawing/2014/main" id="{C5082365-CCD2-C536-C382-582FFD29612E}"/>
              </a:ext>
            </a:extLst>
          </p:cNvPr>
          <p:cNvSpPr txBox="1"/>
          <p:nvPr/>
        </p:nvSpPr>
        <p:spPr>
          <a:xfrm>
            <a:off x="1216202" y="2845911"/>
            <a:ext cx="7955948" cy="4424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Example</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8" name="Google Shape;1091;p28">
            <a:extLst>
              <a:ext uri="{FF2B5EF4-FFF2-40B4-BE49-F238E27FC236}">
                <a16:creationId xmlns:a16="http://schemas.microsoft.com/office/drawing/2014/main" id="{DB43F653-A0BF-4C11-79D6-1900881A0AC7}"/>
              </a:ext>
            </a:extLst>
          </p:cNvPr>
          <p:cNvSpPr txBox="1"/>
          <p:nvPr/>
        </p:nvSpPr>
        <p:spPr>
          <a:xfrm>
            <a:off x="1206152" y="3212656"/>
            <a:ext cx="7416077" cy="4424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“Robot”, “123”, “</a:t>
            </a:r>
            <a:r>
              <a:rPr lang="en-US" sz="1600" dirty="0">
                <a:solidFill>
                  <a:schemeClr val="accent3">
                    <a:lumMod val="50000"/>
                  </a:schemeClr>
                </a:solidFill>
                <a:latin typeface="Consolas" panose="020B0609020204030204" pitchFamily="49" charset="0"/>
                <a:sym typeface="Wingdings" panose="05000000000000000000" pitchFamily="2" charset="2"/>
              </a:rPr>
              <a:t>”</a:t>
            </a:r>
            <a:endParaRPr lang="en-US" sz="1600" dirty="0">
              <a:solidFill>
                <a:schemeClr val="accent3">
                  <a:lumMod val="50000"/>
                </a:schemeClr>
              </a:solidFill>
              <a:latin typeface="Consolas" panose="020B0609020204030204" pitchFamily="49" charset="0"/>
            </a:endParaRPr>
          </a:p>
        </p:txBody>
      </p:sp>
      <p:sp>
        <p:nvSpPr>
          <p:cNvPr id="9" name="Google Shape;1084;p28">
            <a:extLst>
              <a:ext uri="{FF2B5EF4-FFF2-40B4-BE49-F238E27FC236}">
                <a16:creationId xmlns:a16="http://schemas.microsoft.com/office/drawing/2014/main" id="{25EC00EB-326F-5CC8-B2DD-61AC1370E789}"/>
              </a:ext>
            </a:extLst>
          </p:cNvPr>
          <p:cNvSpPr/>
          <p:nvPr/>
        </p:nvSpPr>
        <p:spPr>
          <a:xfrm>
            <a:off x="430183" y="4002685"/>
            <a:ext cx="8068679" cy="2064324"/>
          </a:xfrm>
          <a:prstGeom prst="roundRect">
            <a:avLst>
              <a:gd name="adj" fmla="val 50000"/>
            </a:avLst>
          </a:prstGeom>
          <a:solidFill>
            <a:srgbClr val="00B0F0">
              <a:alpha val="25099"/>
            </a:srgbClr>
          </a:solidFill>
          <a:ln>
            <a:noFill/>
          </a:ln>
        </p:spPr>
        <p:txBody>
          <a:bodyPr spcFirstLastPara="1" wrap="square" lIns="121900" tIns="121900" rIns="121900" bIns="121900" anchor="ctr" anchorCtr="0">
            <a:noAutofit/>
          </a:bodyPr>
          <a:lstStyle/>
          <a:p>
            <a:endParaRPr sz="2400">
              <a:solidFill>
                <a:srgbClr val="002060"/>
              </a:solidFill>
            </a:endParaRPr>
          </a:p>
        </p:txBody>
      </p:sp>
      <p:grpSp>
        <p:nvGrpSpPr>
          <p:cNvPr id="10" name="Google Shape;1089;p28">
            <a:extLst>
              <a:ext uri="{FF2B5EF4-FFF2-40B4-BE49-F238E27FC236}">
                <a16:creationId xmlns:a16="http://schemas.microsoft.com/office/drawing/2014/main" id="{AAC312E7-7524-2A64-ECBB-3ABE56EA4D19}"/>
              </a:ext>
            </a:extLst>
          </p:cNvPr>
          <p:cNvGrpSpPr/>
          <p:nvPr/>
        </p:nvGrpSpPr>
        <p:grpSpPr>
          <a:xfrm>
            <a:off x="1165337" y="4097958"/>
            <a:ext cx="7959647" cy="887727"/>
            <a:chOff x="6010764" y="260706"/>
            <a:chExt cx="2126414" cy="665795"/>
          </a:xfrm>
        </p:grpSpPr>
        <p:sp>
          <p:nvSpPr>
            <p:cNvPr id="11" name="Google Shape;1090;p28">
              <a:extLst>
                <a:ext uri="{FF2B5EF4-FFF2-40B4-BE49-F238E27FC236}">
                  <a16:creationId xmlns:a16="http://schemas.microsoft.com/office/drawing/2014/main" id="{FFCB2064-326D-D9C0-A52D-0243BD7F649C}"/>
                </a:ext>
              </a:extLst>
            </p:cNvPr>
            <p:cNvSpPr txBox="1"/>
            <p:nvPr/>
          </p:nvSpPr>
          <p:spPr>
            <a:xfrm>
              <a:off x="6011752" y="260706"/>
              <a:ext cx="2125426" cy="3318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Integers</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2" name="Google Shape;1091;p28">
              <a:extLst>
                <a:ext uri="{FF2B5EF4-FFF2-40B4-BE49-F238E27FC236}">
                  <a16:creationId xmlns:a16="http://schemas.microsoft.com/office/drawing/2014/main" id="{74003D66-CB4E-339C-6EEC-9B219FF2D3C9}"/>
                </a:ext>
              </a:extLst>
            </p:cNvPr>
            <p:cNvSpPr txBox="1"/>
            <p:nvPr/>
          </p:nvSpPr>
          <p:spPr>
            <a:xfrm>
              <a:off x="6010764" y="594701"/>
              <a:ext cx="1981200" cy="3318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An Integer(int) is a value used to represent whole numbers that DO NOT HAVE decimals("numbers after the comma").</a:t>
              </a:r>
            </a:p>
          </p:txBody>
        </p:sp>
      </p:grpSp>
      <p:sp>
        <p:nvSpPr>
          <p:cNvPr id="13" name="Google Shape;575;p20">
            <a:extLst>
              <a:ext uri="{FF2B5EF4-FFF2-40B4-BE49-F238E27FC236}">
                <a16:creationId xmlns:a16="http://schemas.microsoft.com/office/drawing/2014/main" id="{0AE857E2-171B-F470-2AC6-5B8A76377A80}"/>
              </a:ext>
            </a:extLst>
          </p:cNvPr>
          <p:cNvSpPr/>
          <p:nvPr/>
        </p:nvSpPr>
        <p:spPr>
          <a:xfrm>
            <a:off x="352985" y="3752301"/>
            <a:ext cx="806000" cy="806000"/>
          </a:xfrm>
          <a:prstGeom prst="ellipse">
            <a:avLst/>
          </a:prstGeom>
          <a:solidFill>
            <a:srgbClr val="00206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02</a:t>
            </a:r>
            <a:endParaRPr sz="2400" b="1" dirty="0">
              <a:solidFill>
                <a:schemeClr val="bg1"/>
              </a:solidFill>
              <a:latin typeface="Fira Sans Extra Condensed"/>
              <a:ea typeface="Fira Sans Extra Condensed"/>
              <a:cs typeface="Fira Sans Extra Condensed"/>
              <a:sym typeface="Fira Sans Extra Condensed"/>
            </a:endParaRPr>
          </a:p>
        </p:txBody>
      </p:sp>
      <p:sp>
        <p:nvSpPr>
          <p:cNvPr id="14" name="Google Shape;1090;p28">
            <a:extLst>
              <a:ext uri="{FF2B5EF4-FFF2-40B4-BE49-F238E27FC236}">
                <a16:creationId xmlns:a16="http://schemas.microsoft.com/office/drawing/2014/main" id="{C9330A85-14EB-DA91-7300-29D1EA164BE2}"/>
              </a:ext>
            </a:extLst>
          </p:cNvPr>
          <p:cNvSpPr txBox="1"/>
          <p:nvPr/>
        </p:nvSpPr>
        <p:spPr>
          <a:xfrm>
            <a:off x="1169035" y="5087641"/>
            <a:ext cx="7955948" cy="4424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Example</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5" name="Google Shape;1091;p28">
            <a:extLst>
              <a:ext uri="{FF2B5EF4-FFF2-40B4-BE49-F238E27FC236}">
                <a16:creationId xmlns:a16="http://schemas.microsoft.com/office/drawing/2014/main" id="{CE1041CF-6711-FE61-6238-624ED943F0F9}"/>
              </a:ext>
            </a:extLst>
          </p:cNvPr>
          <p:cNvSpPr txBox="1"/>
          <p:nvPr/>
        </p:nvSpPr>
        <p:spPr>
          <a:xfrm>
            <a:off x="1158986" y="5454387"/>
            <a:ext cx="7416077" cy="4424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5, 123, </a:t>
            </a:r>
            <a:r>
              <a:rPr lang="en-US" sz="1600" dirty="0">
                <a:solidFill>
                  <a:schemeClr val="accent3">
                    <a:lumMod val="50000"/>
                  </a:schemeClr>
                </a:solidFill>
                <a:latin typeface="Consolas" panose="020B0609020204030204" pitchFamily="49" charset="0"/>
                <a:sym typeface="Wingdings" panose="05000000000000000000" pitchFamily="2" charset="2"/>
              </a:rPr>
              <a:t>0</a:t>
            </a:r>
            <a:endParaRPr lang="en-US" sz="1600" dirty="0">
              <a:solidFill>
                <a:schemeClr val="accent3">
                  <a:lumMod val="50000"/>
                </a:schemeClr>
              </a:solidFill>
              <a:latin typeface="Consolas" panose="020B0609020204030204" pitchFamily="49" charset="0"/>
            </a:endParaRPr>
          </a:p>
        </p:txBody>
      </p:sp>
    </p:spTree>
    <p:extLst>
      <p:ext uri="{BB962C8B-B14F-4D97-AF65-F5344CB8AC3E}">
        <p14:creationId xmlns:p14="http://schemas.microsoft.com/office/powerpoint/2010/main" val="62092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4"/>
                                        </p:tgtEl>
                                        <p:attrNameLst>
                                          <p:attrName>style.visibility</p:attrName>
                                        </p:attrNameLst>
                                      </p:cBhvr>
                                      <p:to>
                                        <p:strVal val="visible"/>
                                      </p:to>
                                    </p:set>
                                    <p:animEffect transition="in" filter="dissolve">
                                      <p:cBhvr>
                                        <p:cTn id="7" dur="500"/>
                                        <p:tgtEl>
                                          <p:spTgt spid="1084"/>
                                        </p:tgtEl>
                                      </p:cBhvr>
                                    </p:animEffect>
                                  </p:childTnLst>
                                </p:cTn>
                              </p:par>
                              <p:par>
                                <p:cTn id="8" presetID="9" presetClass="entr" presetSubtype="0" fill="hold" nodeType="withEffect">
                                  <p:stCondLst>
                                    <p:cond delay="0"/>
                                  </p:stCondLst>
                                  <p:childTnLst>
                                    <p:set>
                                      <p:cBhvr>
                                        <p:cTn id="9" dur="1" fill="hold">
                                          <p:stCondLst>
                                            <p:cond delay="0"/>
                                          </p:stCondLst>
                                        </p:cTn>
                                        <p:tgtEl>
                                          <p:spTgt spid="1089"/>
                                        </p:tgtEl>
                                        <p:attrNameLst>
                                          <p:attrName>style.visibility</p:attrName>
                                        </p:attrNameLst>
                                      </p:cBhvr>
                                      <p:to>
                                        <p:strVal val="visible"/>
                                      </p:to>
                                    </p:set>
                                    <p:animEffect transition="in" filter="dissolve">
                                      <p:cBhvr>
                                        <p:cTn id="10" dur="500"/>
                                        <p:tgtEl>
                                          <p:spTgt spid="108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dissolve">
                                      <p:cBhvr>
                                        <p:cTn id="13" dur="500"/>
                                        <p:tgtEl>
                                          <p:spTgt spid="10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p:bldP spid="102" grpId="0" animBg="1"/>
      <p:bldP spid="9"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4" name="Google Shape;1084;p28"/>
          <p:cNvSpPr/>
          <p:nvPr/>
        </p:nvSpPr>
        <p:spPr>
          <a:xfrm>
            <a:off x="477350" y="1760954"/>
            <a:ext cx="8068679" cy="2064324"/>
          </a:xfrm>
          <a:prstGeom prst="roundRect">
            <a:avLst>
              <a:gd name="adj" fmla="val 50000"/>
            </a:avLst>
          </a:prstGeom>
          <a:solidFill>
            <a:srgbClr val="00B0F0">
              <a:alpha val="25099"/>
            </a:srgbClr>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085" name="Google Shape;1085;p28"/>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rgbClr val="002060"/>
                </a:solidFill>
                <a:latin typeface="Fira Sans" panose="020B0503050000020004" pitchFamily="34" charset="0"/>
              </a:rPr>
              <a:t>Strings, Floats, Integers, and Booleans!</a:t>
            </a:r>
            <a:endParaRPr b="1" dirty="0">
              <a:solidFill>
                <a:srgbClr val="002060"/>
              </a:solidFill>
              <a:latin typeface="Fira Sans" panose="020B0503050000020004" pitchFamily="34" charset="0"/>
            </a:endParaRPr>
          </a:p>
        </p:txBody>
      </p:sp>
      <p:grpSp>
        <p:nvGrpSpPr>
          <p:cNvPr id="1089" name="Google Shape;1089;p28"/>
          <p:cNvGrpSpPr/>
          <p:nvPr/>
        </p:nvGrpSpPr>
        <p:grpSpPr>
          <a:xfrm>
            <a:off x="1212503" y="1856227"/>
            <a:ext cx="7959647" cy="887727"/>
            <a:chOff x="6010764" y="260706"/>
            <a:chExt cx="2126414" cy="665795"/>
          </a:xfrm>
        </p:grpSpPr>
        <p:sp>
          <p:nvSpPr>
            <p:cNvPr id="1090" name="Google Shape;1090;p28"/>
            <p:cNvSpPr txBox="1"/>
            <p:nvPr/>
          </p:nvSpPr>
          <p:spPr>
            <a:xfrm>
              <a:off x="6011752" y="260706"/>
              <a:ext cx="2125426" cy="3318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Floats</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091" name="Google Shape;1091;p28"/>
            <p:cNvSpPr txBox="1"/>
            <p:nvPr/>
          </p:nvSpPr>
          <p:spPr>
            <a:xfrm>
              <a:off x="6010764" y="594701"/>
              <a:ext cx="1981200" cy="3318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A Float(float) is a value used to represent numbers that HAVE decimals("numbers after the comma").</a:t>
              </a:r>
            </a:p>
          </p:txBody>
        </p:sp>
      </p:grpSp>
      <p:grpSp>
        <p:nvGrpSpPr>
          <p:cNvPr id="1102" name="Google Shape;1102;p28"/>
          <p:cNvGrpSpPr/>
          <p:nvPr/>
        </p:nvGrpSpPr>
        <p:grpSpPr>
          <a:xfrm>
            <a:off x="8837968" y="1416851"/>
            <a:ext cx="2744433" cy="4829128"/>
            <a:chOff x="3542850" y="1110125"/>
            <a:chExt cx="2058325" cy="3621846"/>
          </a:xfrm>
        </p:grpSpPr>
        <p:grpSp>
          <p:nvGrpSpPr>
            <p:cNvPr id="1103" name="Google Shape;1103;p28"/>
            <p:cNvGrpSpPr/>
            <p:nvPr/>
          </p:nvGrpSpPr>
          <p:grpSpPr>
            <a:xfrm>
              <a:off x="3668838" y="1110125"/>
              <a:ext cx="1806332" cy="3621846"/>
              <a:chOff x="457200" y="1110125"/>
              <a:chExt cx="1806332" cy="3621846"/>
            </a:xfrm>
          </p:grpSpPr>
          <p:sp>
            <p:nvSpPr>
              <p:cNvPr id="1104" name="Google Shape;1104;p28"/>
              <p:cNvSpPr/>
              <p:nvPr/>
            </p:nvSpPr>
            <p:spPr>
              <a:xfrm>
                <a:off x="732798" y="1219887"/>
                <a:ext cx="1267116" cy="1408917"/>
              </a:xfrm>
              <a:custGeom>
                <a:avLst/>
                <a:gdLst/>
                <a:ahLst/>
                <a:cxnLst/>
                <a:rect l="l" t="t" r="r" b="b"/>
                <a:pathLst>
                  <a:path w="43026" h="47841" extrusionOk="0">
                    <a:moveTo>
                      <a:pt x="1" y="1"/>
                    </a:moveTo>
                    <a:lnTo>
                      <a:pt x="1" y="43597"/>
                    </a:lnTo>
                    <a:lnTo>
                      <a:pt x="14" y="43814"/>
                    </a:lnTo>
                    <a:lnTo>
                      <a:pt x="28" y="44032"/>
                    </a:lnTo>
                    <a:lnTo>
                      <a:pt x="55" y="44250"/>
                    </a:lnTo>
                    <a:lnTo>
                      <a:pt x="96" y="44454"/>
                    </a:lnTo>
                    <a:lnTo>
                      <a:pt x="137" y="44658"/>
                    </a:lnTo>
                    <a:lnTo>
                      <a:pt x="191" y="44862"/>
                    </a:lnTo>
                    <a:lnTo>
                      <a:pt x="259" y="45052"/>
                    </a:lnTo>
                    <a:lnTo>
                      <a:pt x="341" y="45243"/>
                    </a:lnTo>
                    <a:lnTo>
                      <a:pt x="422" y="45433"/>
                    </a:lnTo>
                    <a:lnTo>
                      <a:pt x="517" y="45623"/>
                    </a:lnTo>
                    <a:lnTo>
                      <a:pt x="626" y="45800"/>
                    </a:lnTo>
                    <a:lnTo>
                      <a:pt x="735" y="45963"/>
                    </a:lnTo>
                    <a:lnTo>
                      <a:pt x="844" y="46140"/>
                    </a:lnTo>
                    <a:lnTo>
                      <a:pt x="980" y="46290"/>
                    </a:lnTo>
                    <a:lnTo>
                      <a:pt x="1102" y="46453"/>
                    </a:lnTo>
                    <a:lnTo>
                      <a:pt x="1252" y="46603"/>
                    </a:lnTo>
                    <a:lnTo>
                      <a:pt x="1402" y="46739"/>
                    </a:lnTo>
                    <a:lnTo>
                      <a:pt x="1551" y="46875"/>
                    </a:lnTo>
                    <a:lnTo>
                      <a:pt x="1715" y="46997"/>
                    </a:lnTo>
                    <a:lnTo>
                      <a:pt x="1878" y="47120"/>
                    </a:lnTo>
                    <a:lnTo>
                      <a:pt x="2055" y="47228"/>
                    </a:lnTo>
                    <a:lnTo>
                      <a:pt x="2231" y="47324"/>
                    </a:lnTo>
                    <a:lnTo>
                      <a:pt x="2408" y="47419"/>
                    </a:lnTo>
                    <a:lnTo>
                      <a:pt x="2599" y="47501"/>
                    </a:lnTo>
                    <a:lnTo>
                      <a:pt x="2789" y="47582"/>
                    </a:lnTo>
                    <a:lnTo>
                      <a:pt x="2993" y="47650"/>
                    </a:lnTo>
                    <a:lnTo>
                      <a:pt x="3184" y="47705"/>
                    </a:lnTo>
                    <a:lnTo>
                      <a:pt x="3401" y="47759"/>
                    </a:lnTo>
                    <a:lnTo>
                      <a:pt x="3605" y="47786"/>
                    </a:lnTo>
                    <a:lnTo>
                      <a:pt x="3809" y="47813"/>
                    </a:lnTo>
                    <a:lnTo>
                      <a:pt x="4027" y="47841"/>
                    </a:lnTo>
                    <a:lnTo>
                      <a:pt x="38999" y="47841"/>
                    </a:lnTo>
                    <a:lnTo>
                      <a:pt x="39217" y="47813"/>
                    </a:lnTo>
                    <a:lnTo>
                      <a:pt x="39421" y="47786"/>
                    </a:lnTo>
                    <a:lnTo>
                      <a:pt x="39625" y="47759"/>
                    </a:lnTo>
                    <a:lnTo>
                      <a:pt x="39843" y="47705"/>
                    </a:lnTo>
                    <a:lnTo>
                      <a:pt x="40033" y="47650"/>
                    </a:lnTo>
                    <a:lnTo>
                      <a:pt x="40237" y="47582"/>
                    </a:lnTo>
                    <a:lnTo>
                      <a:pt x="40428" y="47501"/>
                    </a:lnTo>
                    <a:lnTo>
                      <a:pt x="40618" y="47419"/>
                    </a:lnTo>
                    <a:lnTo>
                      <a:pt x="40795" y="47324"/>
                    </a:lnTo>
                    <a:lnTo>
                      <a:pt x="40972" y="47228"/>
                    </a:lnTo>
                    <a:lnTo>
                      <a:pt x="41148" y="47120"/>
                    </a:lnTo>
                    <a:lnTo>
                      <a:pt x="41312" y="46997"/>
                    </a:lnTo>
                    <a:lnTo>
                      <a:pt x="41475" y="46875"/>
                    </a:lnTo>
                    <a:lnTo>
                      <a:pt x="41625" y="46739"/>
                    </a:lnTo>
                    <a:lnTo>
                      <a:pt x="41774" y="46603"/>
                    </a:lnTo>
                    <a:lnTo>
                      <a:pt x="41924" y="46453"/>
                    </a:lnTo>
                    <a:lnTo>
                      <a:pt x="42046" y="46290"/>
                    </a:lnTo>
                    <a:lnTo>
                      <a:pt x="42182" y="46140"/>
                    </a:lnTo>
                    <a:lnTo>
                      <a:pt x="42291" y="45963"/>
                    </a:lnTo>
                    <a:lnTo>
                      <a:pt x="42400" y="45800"/>
                    </a:lnTo>
                    <a:lnTo>
                      <a:pt x="42509" y="45623"/>
                    </a:lnTo>
                    <a:lnTo>
                      <a:pt x="42604" y="45433"/>
                    </a:lnTo>
                    <a:lnTo>
                      <a:pt x="42686" y="45243"/>
                    </a:lnTo>
                    <a:lnTo>
                      <a:pt x="42767" y="45052"/>
                    </a:lnTo>
                    <a:lnTo>
                      <a:pt x="42835" y="44862"/>
                    </a:lnTo>
                    <a:lnTo>
                      <a:pt x="42890" y="44658"/>
                    </a:lnTo>
                    <a:lnTo>
                      <a:pt x="42930" y="44454"/>
                    </a:lnTo>
                    <a:lnTo>
                      <a:pt x="42971" y="44250"/>
                    </a:lnTo>
                    <a:lnTo>
                      <a:pt x="42998" y="44032"/>
                    </a:lnTo>
                    <a:lnTo>
                      <a:pt x="43012" y="43814"/>
                    </a:lnTo>
                    <a:lnTo>
                      <a:pt x="43026" y="43597"/>
                    </a:lnTo>
                    <a:lnTo>
                      <a:pt x="43026" y="1"/>
                    </a:lnTo>
                    <a:close/>
                  </a:path>
                </a:pathLst>
              </a:custGeom>
              <a:solidFill>
                <a:srgbClr val="00B0F0"/>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5" name="Google Shape;1105;p28"/>
              <p:cNvSpPr/>
              <p:nvPr/>
            </p:nvSpPr>
            <p:spPr>
              <a:xfrm>
                <a:off x="732798" y="1110125"/>
                <a:ext cx="1267116" cy="235571"/>
              </a:xfrm>
              <a:custGeom>
                <a:avLst/>
                <a:gdLst/>
                <a:ahLst/>
                <a:cxnLst/>
                <a:rect l="l" t="t" r="r" b="b"/>
                <a:pathLst>
                  <a:path w="43026" h="7999" extrusionOk="0">
                    <a:moveTo>
                      <a:pt x="2123" y="0"/>
                    </a:moveTo>
                    <a:lnTo>
                      <a:pt x="1905" y="14"/>
                    </a:lnTo>
                    <a:lnTo>
                      <a:pt x="1701" y="41"/>
                    </a:lnTo>
                    <a:lnTo>
                      <a:pt x="1497" y="96"/>
                    </a:lnTo>
                    <a:lnTo>
                      <a:pt x="1306" y="164"/>
                    </a:lnTo>
                    <a:lnTo>
                      <a:pt x="1116" y="259"/>
                    </a:lnTo>
                    <a:lnTo>
                      <a:pt x="939" y="354"/>
                    </a:lnTo>
                    <a:lnTo>
                      <a:pt x="776" y="477"/>
                    </a:lnTo>
                    <a:lnTo>
                      <a:pt x="626" y="613"/>
                    </a:lnTo>
                    <a:lnTo>
                      <a:pt x="490" y="776"/>
                    </a:lnTo>
                    <a:lnTo>
                      <a:pt x="368" y="939"/>
                    </a:lnTo>
                    <a:lnTo>
                      <a:pt x="259" y="1102"/>
                    </a:lnTo>
                    <a:lnTo>
                      <a:pt x="177" y="1293"/>
                    </a:lnTo>
                    <a:lnTo>
                      <a:pt x="96" y="1483"/>
                    </a:lnTo>
                    <a:lnTo>
                      <a:pt x="55" y="1687"/>
                    </a:lnTo>
                    <a:lnTo>
                      <a:pt x="14" y="1905"/>
                    </a:lnTo>
                    <a:lnTo>
                      <a:pt x="1" y="2122"/>
                    </a:lnTo>
                    <a:lnTo>
                      <a:pt x="1" y="7999"/>
                    </a:lnTo>
                    <a:lnTo>
                      <a:pt x="43026" y="7999"/>
                    </a:lnTo>
                    <a:lnTo>
                      <a:pt x="43026" y="2122"/>
                    </a:lnTo>
                    <a:lnTo>
                      <a:pt x="43012" y="1905"/>
                    </a:lnTo>
                    <a:lnTo>
                      <a:pt x="42971" y="1687"/>
                    </a:lnTo>
                    <a:lnTo>
                      <a:pt x="42930" y="1483"/>
                    </a:lnTo>
                    <a:lnTo>
                      <a:pt x="42849" y="1293"/>
                    </a:lnTo>
                    <a:lnTo>
                      <a:pt x="42767" y="1102"/>
                    </a:lnTo>
                    <a:lnTo>
                      <a:pt x="42658" y="939"/>
                    </a:lnTo>
                    <a:lnTo>
                      <a:pt x="42536" y="776"/>
                    </a:lnTo>
                    <a:lnTo>
                      <a:pt x="42400" y="613"/>
                    </a:lnTo>
                    <a:lnTo>
                      <a:pt x="42250" y="477"/>
                    </a:lnTo>
                    <a:lnTo>
                      <a:pt x="42087" y="354"/>
                    </a:lnTo>
                    <a:lnTo>
                      <a:pt x="41910" y="259"/>
                    </a:lnTo>
                    <a:lnTo>
                      <a:pt x="41720" y="164"/>
                    </a:lnTo>
                    <a:lnTo>
                      <a:pt x="41529" y="96"/>
                    </a:lnTo>
                    <a:lnTo>
                      <a:pt x="41325" y="41"/>
                    </a:lnTo>
                    <a:lnTo>
                      <a:pt x="41121" y="14"/>
                    </a:lnTo>
                    <a:lnTo>
                      <a:pt x="40904" y="0"/>
                    </a:lnTo>
                    <a:close/>
                  </a:path>
                </a:pathLst>
              </a:custGeom>
              <a:solidFill>
                <a:srgbClr val="0070C0"/>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6" name="Google Shape;1106;p28"/>
              <p:cNvSpPr/>
              <p:nvPr/>
            </p:nvSpPr>
            <p:spPr>
              <a:xfrm>
                <a:off x="1610513" y="1175417"/>
                <a:ext cx="82578" cy="82166"/>
              </a:xfrm>
              <a:custGeom>
                <a:avLst/>
                <a:gdLst/>
                <a:ahLst/>
                <a:cxnLst/>
                <a:rect l="l" t="t" r="r" b="b"/>
                <a:pathLst>
                  <a:path w="2804" h="2790" extrusionOk="0">
                    <a:moveTo>
                      <a:pt x="1266" y="1"/>
                    </a:moveTo>
                    <a:lnTo>
                      <a:pt x="1116" y="28"/>
                    </a:lnTo>
                    <a:lnTo>
                      <a:pt x="980" y="55"/>
                    </a:lnTo>
                    <a:lnTo>
                      <a:pt x="858" y="109"/>
                    </a:lnTo>
                    <a:lnTo>
                      <a:pt x="735" y="164"/>
                    </a:lnTo>
                    <a:lnTo>
                      <a:pt x="627" y="232"/>
                    </a:lnTo>
                    <a:lnTo>
                      <a:pt x="518" y="314"/>
                    </a:lnTo>
                    <a:lnTo>
                      <a:pt x="409" y="409"/>
                    </a:lnTo>
                    <a:lnTo>
                      <a:pt x="327" y="504"/>
                    </a:lnTo>
                    <a:lnTo>
                      <a:pt x="246" y="613"/>
                    </a:lnTo>
                    <a:lnTo>
                      <a:pt x="178" y="735"/>
                    </a:lnTo>
                    <a:lnTo>
                      <a:pt x="110" y="858"/>
                    </a:lnTo>
                    <a:lnTo>
                      <a:pt x="69" y="980"/>
                    </a:lnTo>
                    <a:lnTo>
                      <a:pt x="28" y="1116"/>
                    </a:lnTo>
                    <a:lnTo>
                      <a:pt x="15" y="1252"/>
                    </a:lnTo>
                    <a:lnTo>
                      <a:pt x="1" y="1402"/>
                    </a:lnTo>
                    <a:lnTo>
                      <a:pt x="15" y="1538"/>
                    </a:lnTo>
                    <a:lnTo>
                      <a:pt x="28" y="1674"/>
                    </a:lnTo>
                    <a:lnTo>
                      <a:pt x="69" y="1810"/>
                    </a:lnTo>
                    <a:lnTo>
                      <a:pt x="110" y="1946"/>
                    </a:lnTo>
                    <a:lnTo>
                      <a:pt x="178" y="2068"/>
                    </a:lnTo>
                    <a:lnTo>
                      <a:pt x="246" y="2177"/>
                    </a:lnTo>
                    <a:lnTo>
                      <a:pt x="327" y="2286"/>
                    </a:lnTo>
                    <a:lnTo>
                      <a:pt x="409" y="2381"/>
                    </a:lnTo>
                    <a:lnTo>
                      <a:pt x="518" y="2476"/>
                    </a:lnTo>
                    <a:lnTo>
                      <a:pt x="627" y="2558"/>
                    </a:lnTo>
                    <a:lnTo>
                      <a:pt x="735" y="2626"/>
                    </a:lnTo>
                    <a:lnTo>
                      <a:pt x="858" y="2680"/>
                    </a:lnTo>
                    <a:lnTo>
                      <a:pt x="980" y="2735"/>
                    </a:lnTo>
                    <a:lnTo>
                      <a:pt x="1116" y="2762"/>
                    </a:lnTo>
                    <a:lnTo>
                      <a:pt x="1266" y="2789"/>
                    </a:lnTo>
                    <a:lnTo>
                      <a:pt x="1552" y="2789"/>
                    </a:lnTo>
                    <a:lnTo>
                      <a:pt x="1688" y="2762"/>
                    </a:lnTo>
                    <a:lnTo>
                      <a:pt x="1824" y="2735"/>
                    </a:lnTo>
                    <a:lnTo>
                      <a:pt x="1946" y="2680"/>
                    </a:lnTo>
                    <a:lnTo>
                      <a:pt x="2069" y="2626"/>
                    </a:lnTo>
                    <a:lnTo>
                      <a:pt x="2191" y="2558"/>
                    </a:lnTo>
                    <a:lnTo>
                      <a:pt x="2286" y="2476"/>
                    </a:lnTo>
                    <a:lnTo>
                      <a:pt x="2395" y="2381"/>
                    </a:lnTo>
                    <a:lnTo>
                      <a:pt x="2477" y="2286"/>
                    </a:lnTo>
                    <a:lnTo>
                      <a:pt x="2558" y="2177"/>
                    </a:lnTo>
                    <a:lnTo>
                      <a:pt x="2626" y="2068"/>
                    </a:lnTo>
                    <a:lnTo>
                      <a:pt x="2694" y="1946"/>
                    </a:lnTo>
                    <a:lnTo>
                      <a:pt x="2735" y="1810"/>
                    </a:lnTo>
                    <a:lnTo>
                      <a:pt x="2776" y="1674"/>
                    </a:lnTo>
                    <a:lnTo>
                      <a:pt x="2789" y="1538"/>
                    </a:lnTo>
                    <a:lnTo>
                      <a:pt x="2803" y="1402"/>
                    </a:lnTo>
                    <a:lnTo>
                      <a:pt x="2789" y="1252"/>
                    </a:lnTo>
                    <a:lnTo>
                      <a:pt x="2776" y="1116"/>
                    </a:lnTo>
                    <a:lnTo>
                      <a:pt x="2735" y="980"/>
                    </a:lnTo>
                    <a:lnTo>
                      <a:pt x="2694" y="858"/>
                    </a:lnTo>
                    <a:lnTo>
                      <a:pt x="2626" y="735"/>
                    </a:lnTo>
                    <a:lnTo>
                      <a:pt x="2558" y="613"/>
                    </a:lnTo>
                    <a:lnTo>
                      <a:pt x="2477" y="504"/>
                    </a:lnTo>
                    <a:lnTo>
                      <a:pt x="2395" y="409"/>
                    </a:lnTo>
                    <a:lnTo>
                      <a:pt x="2286" y="314"/>
                    </a:lnTo>
                    <a:lnTo>
                      <a:pt x="2191" y="232"/>
                    </a:lnTo>
                    <a:lnTo>
                      <a:pt x="2069" y="164"/>
                    </a:lnTo>
                    <a:lnTo>
                      <a:pt x="1946" y="109"/>
                    </a:lnTo>
                    <a:lnTo>
                      <a:pt x="1824" y="55"/>
                    </a:lnTo>
                    <a:lnTo>
                      <a:pt x="1688" y="28"/>
                    </a:lnTo>
                    <a:lnTo>
                      <a:pt x="1552" y="1"/>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7" name="Google Shape;1107;p28"/>
              <p:cNvSpPr/>
              <p:nvPr/>
            </p:nvSpPr>
            <p:spPr>
              <a:xfrm>
                <a:off x="1743924" y="1175417"/>
                <a:ext cx="82548" cy="82166"/>
              </a:xfrm>
              <a:custGeom>
                <a:avLst/>
                <a:gdLst/>
                <a:ahLst/>
                <a:cxnLst/>
                <a:rect l="l" t="t" r="r" b="b"/>
                <a:pathLst>
                  <a:path w="2803" h="2790" extrusionOk="0">
                    <a:moveTo>
                      <a:pt x="1266" y="1"/>
                    </a:moveTo>
                    <a:lnTo>
                      <a:pt x="1130" y="28"/>
                    </a:lnTo>
                    <a:lnTo>
                      <a:pt x="994" y="55"/>
                    </a:lnTo>
                    <a:lnTo>
                      <a:pt x="858" y="109"/>
                    </a:lnTo>
                    <a:lnTo>
                      <a:pt x="735" y="164"/>
                    </a:lnTo>
                    <a:lnTo>
                      <a:pt x="626" y="232"/>
                    </a:lnTo>
                    <a:lnTo>
                      <a:pt x="517" y="314"/>
                    </a:lnTo>
                    <a:lnTo>
                      <a:pt x="422" y="409"/>
                    </a:lnTo>
                    <a:lnTo>
                      <a:pt x="327" y="504"/>
                    </a:lnTo>
                    <a:lnTo>
                      <a:pt x="245" y="613"/>
                    </a:lnTo>
                    <a:lnTo>
                      <a:pt x="177" y="735"/>
                    </a:lnTo>
                    <a:lnTo>
                      <a:pt x="123" y="858"/>
                    </a:lnTo>
                    <a:lnTo>
                      <a:pt x="69" y="980"/>
                    </a:lnTo>
                    <a:lnTo>
                      <a:pt x="41" y="1116"/>
                    </a:lnTo>
                    <a:lnTo>
                      <a:pt x="14" y="1252"/>
                    </a:lnTo>
                    <a:lnTo>
                      <a:pt x="1" y="1402"/>
                    </a:lnTo>
                    <a:lnTo>
                      <a:pt x="14" y="1538"/>
                    </a:lnTo>
                    <a:lnTo>
                      <a:pt x="41" y="1674"/>
                    </a:lnTo>
                    <a:lnTo>
                      <a:pt x="69" y="1810"/>
                    </a:lnTo>
                    <a:lnTo>
                      <a:pt x="123" y="1946"/>
                    </a:lnTo>
                    <a:lnTo>
                      <a:pt x="177" y="2068"/>
                    </a:lnTo>
                    <a:lnTo>
                      <a:pt x="245" y="2177"/>
                    </a:lnTo>
                    <a:lnTo>
                      <a:pt x="327" y="2286"/>
                    </a:lnTo>
                    <a:lnTo>
                      <a:pt x="422" y="2381"/>
                    </a:lnTo>
                    <a:lnTo>
                      <a:pt x="517" y="2476"/>
                    </a:lnTo>
                    <a:lnTo>
                      <a:pt x="626" y="2558"/>
                    </a:lnTo>
                    <a:lnTo>
                      <a:pt x="735" y="2626"/>
                    </a:lnTo>
                    <a:lnTo>
                      <a:pt x="858" y="2680"/>
                    </a:lnTo>
                    <a:lnTo>
                      <a:pt x="994" y="2735"/>
                    </a:lnTo>
                    <a:lnTo>
                      <a:pt x="1130" y="2762"/>
                    </a:lnTo>
                    <a:lnTo>
                      <a:pt x="1266" y="2789"/>
                    </a:lnTo>
                    <a:lnTo>
                      <a:pt x="1551" y="2789"/>
                    </a:lnTo>
                    <a:lnTo>
                      <a:pt x="1687" y="2762"/>
                    </a:lnTo>
                    <a:lnTo>
                      <a:pt x="1823" y="2735"/>
                    </a:lnTo>
                    <a:lnTo>
                      <a:pt x="1946" y="2680"/>
                    </a:lnTo>
                    <a:lnTo>
                      <a:pt x="2068" y="2626"/>
                    </a:lnTo>
                    <a:lnTo>
                      <a:pt x="2191" y="2558"/>
                    </a:lnTo>
                    <a:lnTo>
                      <a:pt x="2299" y="2476"/>
                    </a:lnTo>
                    <a:lnTo>
                      <a:pt x="2395" y="2381"/>
                    </a:lnTo>
                    <a:lnTo>
                      <a:pt x="2490" y="2286"/>
                    </a:lnTo>
                    <a:lnTo>
                      <a:pt x="2571" y="2177"/>
                    </a:lnTo>
                    <a:lnTo>
                      <a:pt x="2639" y="2068"/>
                    </a:lnTo>
                    <a:lnTo>
                      <a:pt x="2694" y="1946"/>
                    </a:lnTo>
                    <a:lnTo>
                      <a:pt x="2735" y="1810"/>
                    </a:lnTo>
                    <a:lnTo>
                      <a:pt x="2776" y="1674"/>
                    </a:lnTo>
                    <a:lnTo>
                      <a:pt x="2803" y="1538"/>
                    </a:lnTo>
                    <a:lnTo>
                      <a:pt x="2803" y="1402"/>
                    </a:lnTo>
                    <a:lnTo>
                      <a:pt x="2803" y="1252"/>
                    </a:lnTo>
                    <a:lnTo>
                      <a:pt x="2776" y="1116"/>
                    </a:lnTo>
                    <a:lnTo>
                      <a:pt x="2735" y="980"/>
                    </a:lnTo>
                    <a:lnTo>
                      <a:pt x="2694" y="858"/>
                    </a:lnTo>
                    <a:lnTo>
                      <a:pt x="2639" y="735"/>
                    </a:lnTo>
                    <a:lnTo>
                      <a:pt x="2571" y="613"/>
                    </a:lnTo>
                    <a:lnTo>
                      <a:pt x="2490" y="504"/>
                    </a:lnTo>
                    <a:lnTo>
                      <a:pt x="2395" y="409"/>
                    </a:lnTo>
                    <a:lnTo>
                      <a:pt x="2299" y="314"/>
                    </a:lnTo>
                    <a:lnTo>
                      <a:pt x="2191" y="232"/>
                    </a:lnTo>
                    <a:lnTo>
                      <a:pt x="2068" y="164"/>
                    </a:lnTo>
                    <a:lnTo>
                      <a:pt x="1946" y="109"/>
                    </a:lnTo>
                    <a:lnTo>
                      <a:pt x="1823" y="55"/>
                    </a:lnTo>
                    <a:lnTo>
                      <a:pt x="1687" y="28"/>
                    </a:lnTo>
                    <a:lnTo>
                      <a:pt x="155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8" name="Google Shape;1108;p28"/>
              <p:cNvSpPr/>
              <p:nvPr/>
            </p:nvSpPr>
            <p:spPr>
              <a:xfrm>
                <a:off x="1872123" y="1175417"/>
                <a:ext cx="82136" cy="82166"/>
              </a:xfrm>
              <a:custGeom>
                <a:avLst/>
                <a:gdLst/>
                <a:ahLst/>
                <a:cxnLst/>
                <a:rect l="l" t="t" r="r" b="b"/>
                <a:pathLst>
                  <a:path w="2789" h="2790" extrusionOk="0">
                    <a:moveTo>
                      <a:pt x="1252" y="1"/>
                    </a:moveTo>
                    <a:lnTo>
                      <a:pt x="1116" y="28"/>
                    </a:lnTo>
                    <a:lnTo>
                      <a:pt x="980" y="55"/>
                    </a:lnTo>
                    <a:lnTo>
                      <a:pt x="844" y="109"/>
                    </a:lnTo>
                    <a:lnTo>
                      <a:pt x="721" y="164"/>
                    </a:lnTo>
                    <a:lnTo>
                      <a:pt x="613" y="232"/>
                    </a:lnTo>
                    <a:lnTo>
                      <a:pt x="504" y="314"/>
                    </a:lnTo>
                    <a:lnTo>
                      <a:pt x="408" y="409"/>
                    </a:lnTo>
                    <a:lnTo>
                      <a:pt x="313" y="504"/>
                    </a:lnTo>
                    <a:lnTo>
                      <a:pt x="232" y="613"/>
                    </a:lnTo>
                    <a:lnTo>
                      <a:pt x="164" y="735"/>
                    </a:lnTo>
                    <a:lnTo>
                      <a:pt x="109" y="858"/>
                    </a:lnTo>
                    <a:lnTo>
                      <a:pt x="55" y="980"/>
                    </a:lnTo>
                    <a:lnTo>
                      <a:pt x="28" y="1116"/>
                    </a:lnTo>
                    <a:lnTo>
                      <a:pt x="0" y="1252"/>
                    </a:lnTo>
                    <a:lnTo>
                      <a:pt x="0" y="1402"/>
                    </a:lnTo>
                    <a:lnTo>
                      <a:pt x="0" y="1538"/>
                    </a:lnTo>
                    <a:lnTo>
                      <a:pt x="28" y="1674"/>
                    </a:lnTo>
                    <a:lnTo>
                      <a:pt x="55" y="1810"/>
                    </a:lnTo>
                    <a:lnTo>
                      <a:pt x="109" y="1946"/>
                    </a:lnTo>
                    <a:lnTo>
                      <a:pt x="164" y="2068"/>
                    </a:lnTo>
                    <a:lnTo>
                      <a:pt x="232" y="2177"/>
                    </a:lnTo>
                    <a:lnTo>
                      <a:pt x="313" y="2286"/>
                    </a:lnTo>
                    <a:lnTo>
                      <a:pt x="408" y="2381"/>
                    </a:lnTo>
                    <a:lnTo>
                      <a:pt x="504" y="2476"/>
                    </a:lnTo>
                    <a:lnTo>
                      <a:pt x="613" y="2558"/>
                    </a:lnTo>
                    <a:lnTo>
                      <a:pt x="721" y="2626"/>
                    </a:lnTo>
                    <a:lnTo>
                      <a:pt x="844" y="2680"/>
                    </a:lnTo>
                    <a:lnTo>
                      <a:pt x="980" y="2735"/>
                    </a:lnTo>
                    <a:lnTo>
                      <a:pt x="1116" y="2762"/>
                    </a:lnTo>
                    <a:lnTo>
                      <a:pt x="1252" y="2789"/>
                    </a:lnTo>
                    <a:lnTo>
                      <a:pt x="1538" y="2789"/>
                    </a:lnTo>
                    <a:lnTo>
                      <a:pt x="1674" y="2762"/>
                    </a:lnTo>
                    <a:lnTo>
                      <a:pt x="1810" y="2735"/>
                    </a:lnTo>
                    <a:lnTo>
                      <a:pt x="1932" y="2680"/>
                    </a:lnTo>
                    <a:lnTo>
                      <a:pt x="2054" y="2626"/>
                    </a:lnTo>
                    <a:lnTo>
                      <a:pt x="2177" y="2558"/>
                    </a:lnTo>
                    <a:lnTo>
                      <a:pt x="2286" y="2476"/>
                    </a:lnTo>
                    <a:lnTo>
                      <a:pt x="2381" y="2381"/>
                    </a:lnTo>
                    <a:lnTo>
                      <a:pt x="2476" y="2286"/>
                    </a:lnTo>
                    <a:lnTo>
                      <a:pt x="2558" y="2177"/>
                    </a:lnTo>
                    <a:lnTo>
                      <a:pt x="2626" y="2068"/>
                    </a:lnTo>
                    <a:lnTo>
                      <a:pt x="2680" y="1946"/>
                    </a:lnTo>
                    <a:lnTo>
                      <a:pt x="2735" y="1810"/>
                    </a:lnTo>
                    <a:lnTo>
                      <a:pt x="2762" y="1674"/>
                    </a:lnTo>
                    <a:lnTo>
                      <a:pt x="2789" y="1538"/>
                    </a:lnTo>
                    <a:lnTo>
                      <a:pt x="2789" y="1402"/>
                    </a:lnTo>
                    <a:lnTo>
                      <a:pt x="2789" y="1252"/>
                    </a:lnTo>
                    <a:lnTo>
                      <a:pt x="2762" y="1116"/>
                    </a:lnTo>
                    <a:lnTo>
                      <a:pt x="2735" y="980"/>
                    </a:lnTo>
                    <a:lnTo>
                      <a:pt x="2680" y="858"/>
                    </a:lnTo>
                    <a:lnTo>
                      <a:pt x="2626" y="735"/>
                    </a:lnTo>
                    <a:lnTo>
                      <a:pt x="2558" y="613"/>
                    </a:lnTo>
                    <a:lnTo>
                      <a:pt x="2476" y="504"/>
                    </a:lnTo>
                    <a:lnTo>
                      <a:pt x="2381" y="409"/>
                    </a:lnTo>
                    <a:lnTo>
                      <a:pt x="2286" y="314"/>
                    </a:lnTo>
                    <a:lnTo>
                      <a:pt x="2177" y="232"/>
                    </a:lnTo>
                    <a:lnTo>
                      <a:pt x="2054" y="164"/>
                    </a:lnTo>
                    <a:lnTo>
                      <a:pt x="1932" y="109"/>
                    </a:lnTo>
                    <a:lnTo>
                      <a:pt x="1810" y="55"/>
                    </a:lnTo>
                    <a:lnTo>
                      <a:pt x="1674" y="28"/>
                    </a:lnTo>
                    <a:lnTo>
                      <a:pt x="1538" y="1"/>
                    </a:lnTo>
                    <a:close/>
                  </a:path>
                </a:pathLst>
              </a:custGeom>
              <a:solidFill>
                <a:schemeClr val="accent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9" name="Google Shape;1109;p28"/>
              <p:cNvSpPr/>
              <p:nvPr/>
            </p:nvSpPr>
            <p:spPr>
              <a:xfrm>
                <a:off x="902669" y="2032308"/>
                <a:ext cx="937806" cy="49712"/>
              </a:xfrm>
              <a:custGeom>
                <a:avLst/>
                <a:gdLst/>
                <a:ahLst/>
                <a:cxnLst/>
                <a:rect l="l" t="t" r="r" b="b"/>
                <a:pathLst>
                  <a:path w="31844" h="1688" extrusionOk="0">
                    <a:moveTo>
                      <a:pt x="843" y="0"/>
                    </a:moveTo>
                    <a:lnTo>
                      <a:pt x="762" y="14"/>
                    </a:lnTo>
                    <a:lnTo>
                      <a:pt x="680" y="28"/>
                    </a:lnTo>
                    <a:lnTo>
                      <a:pt x="599" y="41"/>
                    </a:lnTo>
                    <a:lnTo>
                      <a:pt x="517" y="68"/>
                    </a:lnTo>
                    <a:lnTo>
                      <a:pt x="367" y="150"/>
                    </a:lnTo>
                    <a:lnTo>
                      <a:pt x="245" y="245"/>
                    </a:lnTo>
                    <a:lnTo>
                      <a:pt x="150" y="381"/>
                    </a:lnTo>
                    <a:lnTo>
                      <a:pt x="68" y="517"/>
                    </a:lnTo>
                    <a:lnTo>
                      <a:pt x="41" y="599"/>
                    </a:lnTo>
                    <a:lnTo>
                      <a:pt x="14" y="681"/>
                    </a:lnTo>
                    <a:lnTo>
                      <a:pt x="0" y="762"/>
                    </a:lnTo>
                    <a:lnTo>
                      <a:pt x="0" y="844"/>
                    </a:lnTo>
                    <a:lnTo>
                      <a:pt x="0" y="925"/>
                    </a:lnTo>
                    <a:lnTo>
                      <a:pt x="14" y="1021"/>
                    </a:lnTo>
                    <a:lnTo>
                      <a:pt x="41" y="1102"/>
                    </a:lnTo>
                    <a:lnTo>
                      <a:pt x="68" y="1170"/>
                    </a:lnTo>
                    <a:lnTo>
                      <a:pt x="150" y="1320"/>
                    </a:lnTo>
                    <a:lnTo>
                      <a:pt x="245" y="1442"/>
                    </a:lnTo>
                    <a:lnTo>
                      <a:pt x="367" y="1538"/>
                    </a:lnTo>
                    <a:lnTo>
                      <a:pt x="517" y="1619"/>
                    </a:lnTo>
                    <a:lnTo>
                      <a:pt x="599" y="1646"/>
                    </a:lnTo>
                    <a:lnTo>
                      <a:pt x="680" y="1674"/>
                    </a:lnTo>
                    <a:lnTo>
                      <a:pt x="762" y="1687"/>
                    </a:lnTo>
                    <a:lnTo>
                      <a:pt x="31082" y="1687"/>
                    </a:lnTo>
                    <a:lnTo>
                      <a:pt x="31164" y="1674"/>
                    </a:lnTo>
                    <a:lnTo>
                      <a:pt x="31245" y="1646"/>
                    </a:lnTo>
                    <a:lnTo>
                      <a:pt x="31327" y="1619"/>
                    </a:lnTo>
                    <a:lnTo>
                      <a:pt x="31463" y="1538"/>
                    </a:lnTo>
                    <a:lnTo>
                      <a:pt x="31585" y="1442"/>
                    </a:lnTo>
                    <a:lnTo>
                      <a:pt x="31694" y="1320"/>
                    </a:lnTo>
                    <a:lnTo>
                      <a:pt x="31776" y="1170"/>
                    </a:lnTo>
                    <a:lnTo>
                      <a:pt x="31803" y="1102"/>
                    </a:lnTo>
                    <a:lnTo>
                      <a:pt x="31817" y="1021"/>
                    </a:lnTo>
                    <a:lnTo>
                      <a:pt x="31830" y="925"/>
                    </a:lnTo>
                    <a:lnTo>
                      <a:pt x="31844" y="844"/>
                    </a:lnTo>
                    <a:lnTo>
                      <a:pt x="31830" y="762"/>
                    </a:lnTo>
                    <a:lnTo>
                      <a:pt x="31817" y="681"/>
                    </a:lnTo>
                    <a:lnTo>
                      <a:pt x="31803" y="599"/>
                    </a:lnTo>
                    <a:lnTo>
                      <a:pt x="31776" y="517"/>
                    </a:lnTo>
                    <a:lnTo>
                      <a:pt x="31694" y="381"/>
                    </a:lnTo>
                    <a:lnTo>
                      <a:pt x="31585" y="245"/>
                    </a:lnTo>
                    <a:lnTo>
                      <a:pt x="31463" y="150"/>
                    </a:lnTo>
                    <a:lnTo>
                      <a:pt x="31327" y="68"/>
                    </a:lnTo>
                    <a:lnTo>
                      <a:pt x="31245" y="41"/>
                    </a:lnTo>
                    <a:lnTo>
                      <a:pt x="31164" y="28"/>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0" name="Google Shape;1110;p28"/>
              <p:cNvSpPr/>
              <p:nvPr/>
            </p:nvSpPr>
            <p:spPr>
              <a:xfrm>
                <a:off x="902669" y="2156501"/>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45"/>
                    </a:lnTo>
                    <a:lnTo>
                      <a:pt x="150" y="381"/>
                    </a:lnTo>
                    <a:lnTo>
                      <a:pt x="68" y="517"/>
                    </a:lnTo>
                    <a:lnTo>
                      <a:pt x="41" y="599"/>
                    </a:lnTo>
                    <a:lnTo>
                      <a:pt x="14" y="680"/>
                    </a:lnTo>
                    <a:lnTo>
                      <a:pt x="0" y="762"/>
                    </a:lnTo>
                    <a:lnTo>
                      <a:pt x="0" y="844"/>
                    </a:lnTo>
                    <a:lnTo>
                      <a:pt x="0" y="939"/>
                    </a:lnTo>
                    <a:lnTo>
                      <a:pt x="14" y="1020"/>
                    </a:lnTo>
                    <a:lnTo>
                      <a:pt x="41" y="1102"/>
                    </a:lnTo>
                    <a:lnTo>
                      <a:pt x="68" y="1170"/>
                    </a:lnTo>
                    <a:lnTo>
                      <a:pt x="150" y="1320"/>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20"/>
                    </a:lnTo>
                    <a:lnTo>
                      <a:pt x="31776" y="1170"/>
                    </a:lnTo>
                    <a:lnTo>
                      <a:pt x="31803" y="1102"/>
                    </a:lnTo>
                    <a:lnTo>
                      <a:pt x="31817" y="1020"/>
                    </a:lnTo>
                    <a:lnTo>
                      <a:pt x="31830" y="939"/>
                    </a:lnTo>
                    <a:lnTo>
                      <a:pt x="31844" y="844"/>
                    </a:lnTo>
                    <a:lnTo>
                      <a:pt x="31830" y="762"/>
                    </a:lnTo>
                    <a:lnTo>
                      <a:pt x="31817" y="680"/>
                    </a:lnTo>
                    <a:lnTo>
                      <a:pt x="31803" y="599"/>
                    </a:lnTo>
                    <a:lnTo>
                      <a:pt x="31776" y="517"/>
                    </a:lnTo>
                    <a:lnTo>
                      <a:pt x="31694" y="381"/>
                    </a:lnTo>
                    <a:lnTo>
                      <a:pt x="31585" y="245"/>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1" name="Google Shape;1111;p28"/>
              <p:cNvSpPr/>
              <p:nvPr/>
            </p:nvSpPr>
            <p:spPr>
              <a:xfrm>
                <a:off x="902669" y="2280693"/>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58"/>
                    </a:lnTo>
                    <a:lnTo>
                      <a:pt x="150" y="381"/>
                    </a:lnTo>
                    <a:lnTo>
                      <a:pt x="68" y="517"/>
                    </a:lnTo>
                    <a:lnTo>
                      <a:pt x="41" y="599"/>
                    </a:lnTo>
                    <a:lnTo>
                      <a:pt x="14" y="680"/>
                    </a:lnTo>
                    <a:lnTo>
                      <a:pt x="0" y="762"/>
                    </a:lnTo>
                    <a:lnTo>
                      <a:pt x="0" y="843"/>
                    </a:lnTo>
                    <a:lnTo>
                      <a:pt x="0" y="939"/>
                    </a:lnTo>
                    <a:lnTo>
                      <a:pt x="14" y="1020"/>
                    </a:lnTo>
                    <a:lnTo>
                      <a:pt x="41" y="1102"/>
                    </a:lnTo>
                    <a:lnTo>
                      <a:pt x="68" y="1170"/>
                    </a:lnTo>
                    <a:lnTo>
                      <a:pt x="150" y="1319"/>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19"/>
                    </a:lnTo>
                    <a:lnTo>
                      <a:pt x="31776" y="1170"/>
                    </a:lnTo>
                    <a:lnTo>
                      <a:pt x="31803" y="1102"/>
                    </a:lnTo>
                    <a:lnTo>
                      <a:pt x="31817" y="1020"/>
                    </a:lnTo>
                    <a:lnTo>
                      <a:pt x="31830" y="939"/>
                    </a:lnTo>
                    <a:lnTo>
                      <a:pt x="31844" y="843"/>
                    </a:lnTo>
                    <a:lnTo>
                      <a:pt x="31830" y="762"/>
                    </a:lnTo>
                    <a:lnTo>
                      <a:pt x="31817" y="680"/>
                    </a:lnTo>
                    <a:lnTo>
                      <a:pt x="31803" y="599"/>
                    </a:lnTo>
                    <a:lnTo>
                      <a:pt x="31776" y="517"/>
                    </a:lnTo>
                    <a:lnTo>
                      <a:pt x="31694" y="381"/>
                    </a:lnTo>
                    <a:lnTo>
                      <a:pt x="31585" y="258"/>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2" name="Google Shape;1112;p28"/>
              <p:cNvSpPr/>
              <p:nvPr/>
            </p:nvSpPr>
            <p:spPr>
              <a:xfrm>
                <a:off x="902669" y="2405269"/>
                <a:ext cx="937806" cy="49299"/>
              </a:xfrm>
              <a:custGeom>
                <a:avLst/>
                <a:gdLst/>
                <a:ahLst/>
                <a:cxnLst/>
                <a:rect l="l" t="t" r="r" b="b"/>
                <a:pathLst>
                  <a:path w="31844" h="1674" extrusionOk="0">
                    <a:moveTo>
                      <a:pt x="762" y="0"/>
                    </a:moveTo>
                    <a:lnTo>
                      <a:pt x="680" y="14"/>
                    </a:lnTo>
                    <a:lnTo>
                      <a:pt x="599" y="28"/>
                    </a:lnTo>
                    <a:lnTo>
                      <a:pt x="517" y="55"/>
                    </a:lnTo>
                    <a:lnTo>
                      <a:pt x="367" y="136"/>
                    </a:lnTo>
                    <a:lnTo>
                      <a:pt x="245" y="245"/>
                    </a:lnTo>
                    <a:lnTo>
                      <a:pt x="150" y="368"/>
                    </a:lnTo>
                    <a:lnTo>
                      <a:pt x="68" y="504"/>
                    </a:lnTo>
                    <a:lnTo>
                      <a:pt x="41" y="585"/>
                    </a:lnTo>
                    <a:lnTo>
                      <a:pt x="14" y="667"/>
                    </a:lnTo>
                    <a:lnTo>
                      <a:pt x="0" y="749"/>
                    </a:lnTo>
                    <a:lnTo>
                      <a:pt x="0" y="830"/>
                    </a:lnTo>
                    <a:lnTo>
                      <a:pt x="0" y="925"/>
                    </a:lnTo>
                    <a:lnTo>
                      <a:pt x="14" y="1007"/>
                    </a:lnTo>
                    <a:lnTo>
                      <a:pt x="41" y="1089"/>
                    </a:lnTo>
                    <a:lnTo>
                      <a:pt x="68" y="1170"/>
                    </a:lnTo>
                    <a:lnTo>
                      <a:pt x="150" y="1306"/>
                    </a:lnTo>
                    <a:lnTo>
                      <a:pt x="245" y="1429"/>
                    </a:lnTo>
                    <a:lnTo>
                      <a:pt x="367" y="1537"/>
                    </a:lnTo>
                    <a:lnTo>
                      <a:pt x="517" y="1605"/>
                    </a:lnTo>
                    <a:lnTo>
                      <a:pt x="599" y="1646"/>
                    </a:lnTo>
                    <a:lnTo>
                      <a:pt x="680" y="1660"/>
                    </a:lnTo>
                    <a:lnTo>
                      <a:pt x="762" y="1674"/>
                    </a:lnTo>
                    <a:lnTo>
                      <a:pt x="31082" y="1674"/>
                    </a:lnTo>
                    <a:lnTo>
                      <a:pt x="31164" y="1660"/>
                    </a:lnTo>
                    <a:lnTo>
                      <a:pt x="31245" y="1646"/>
                    </a:lnTo>
                    <a:lnTo>
                      <a:pt x="31327" y="1605"/>
                    </a:lnTo>
                    <a:lnTo>
                      <a:pt x="31463" y="1537"/>
                    </a:lnTo>
                    <a:lnTo>
                      <a:pt x="31585" y="1429"/>
                    </a:lnTo>
                    <a:lnTo>
                      <a:pt x="31694" y="1306"/>
                    </a:lnTo>
                    <a:lnTo>
                      <a:pt x="31776" y="1170"/>
                    </a:lnTo>
                    <a:lnTo>
                      <a:pt x="31803" y="1089"/>
                    </a:lnTo>
                    <a:lnTo>
                      <a:pt x="31817" y="1007"/>
                    </a:lnTo>
                    <a:lnTo>
                      <a:pt x="31830" y="925"/>
                    </a:lnTo>
                    <a:lnTo>
                      <a:pt x="31844" y="830"/>
                    </a:lnTo>
                    <a:lnTo>
                      <a:pt x="31830" y="749"/>
                    </a:lnTo>
                    <a:lnTo>
                      <a:pt x="31817" y="667"/>
                    </a:lnTo>
                    <a:lnTo>
                      <a:pt x="31803" y="585"/>
                    </a:lnTo>
                    <a:lnTo>
                      <a:pt x="31776" y="504"/>
                    </a:lnTo>
                    <a:lnTo>
                      <a:pt x="31694" y="368"/>
                    </a:lnTo>
                    <a:lnTo>
                      <a:pt x="31585" y="245"/>
                    </a:lnTo>
                    <a:lnTo>
                      <a:pt x="31463" y="136"/>
                    </a:lnTo>
                    <a:lnTo>
                      <a:pt x="31327" y="55"/>
                    </a:lnTo>
                    <a:lnTo>
                      <a:pt x="31245" y="28"/>
                    </a:lnTo>
                    <a:lnTo>
                      <a:pt x="31164" y="14"/>
                    </a:lnTo>
                    <a:lnTo>
                      <a:pt x="31082"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3" name="Google Shape;1113;p28"/>
              <p:cNvSpPr/>
              <p:nvPr/>
            </p:nvSpPr>
            <p:spPr>
              <a:xfrm>
                <a:off x="1266796" y="1647744"/>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4" name="Google Shape;1114;p28"/>
              <p:cNvSpPr/>
              <p:nvPr/>
            </p:nvSpPr>
            <p:spPr>
              <a:xfrm>
                <a:off x="1266796" y="1679373"/>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5" name="Google Shape;1115;p28"/>
              <p:cNvSpPr/>
              <p:nvPr/>
            </p:nvSpPr>
            <p:spPr>
              <a:xfrm>
                <a:off x="1267620" y="1713830"/>
                <a:ext cx="209537" cy="15638"/>
              </a:xfrm>
              <a:custGeom>
                <a:avLst/>
                <a:gdLst/>
                <a:ahLst/>
                <a:cxnLst/>
                <a:rect l="l" t="t" r="r" b="b"/>
                <a:pathLst>
                  <a:path w="7115" h="531" extrusionOk="0">
                    <a:moveTo>
                      <a:pt x="0" y="0"/>
                    </a:moveTo>
                    <a:lnTo>
                      <a:pt x="0" y="531"/>
                    </a:lnTo>
                    <a:lnTo>
                      <a:pt x="7114" y="531"/>
                    </a:lnTo>
                    <a:lnTo>
                      <a:pt x="7114"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6" name="Google Shape;1116;p28"/>
              <p:cNvSpPr/>
              <p:nvPr/>
            </p:nvSpPr>
            <p:spPr>
              <a:xfrm>
                <a:off x="1266796" y="1747492"/>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7" name="Google Shape;1117;p28"/>
              <p:cNvSpPr/>
              <p:nvPr/>
            </p:nvSpPr>
            <p:spPr>
              <a:xfrm>
                <a:off x="1266796" y="1779122"/>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8" name="Google Shape;1118;p28"/>
              <p:cNvSpPr/>
              <p:nvPr/>
            </p:nvSpPr>
            <p:spPr>
              <a:xfrm>
                <a:off x="1266796" y="1815170"/>
                <a:ext cx="209566" cy="16050"/>
              </a:xfrm>
              <a:custGeom>
                <a:avLst/>
                <a:gdLst/>
                <a:ahLst/>
                <a:cxnLst/>
                <a:rect l="l" t="t" r="r" b="b"/>
                <a:pathLst>
                  <a:path w="7116" h="545" extrusionOk="0">
                    <a:moveTo>
                      <a:pt x="1" y="1"/>
                    </a:moveTo>
                    <a:lnTo>
                      <a:pt x="1" y="545"/>
                    </a:lnTo>
                    <a:lnTo>
                      <a:pt x="7115" y="545"/>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9" name="Google Shape;1119;p28"/>
              <p:cNvSpPr/>
              <p:nvPr/>
            </p:nvSpPr>
            <p:spPr>
              <a:xfrm>
                <a:off x="913065" y="1530354"/>
                <a:ext cx="395837" cy="395808"/>
              </a:xfrm>
              <a:custGeom>
                <a:avLst/>
                <a:gdLst/>
                <a:ahLst/>
                <a:cxnLst/>
                <a:rect l="l" t="t" r="r" b="b"/>
                <a:pathLst>
                  <a:path w="13441" h="13440" extrusionOk="0">
                    <a:moveTo>
                      <a:pt x="6557" y="0"/>
                    </a:moveTo>
                    <a:lnTo>
                      <a:pt x="6408" y="14"/>
                    </a:lnTo>
                    <a:lnTo>
                      <a:pt x="6176" y="28"/>
                    </a:lnTo>
                    <a:lnTo>
                      <a:pt x="5959" y="41"/>
                    </a:lnTo>
                    <a:lnTo>
                      <a:pt x="5632" y="96"/>
                    </a:lnTo>
                    <a:lnTo>
                      <a:pt x="5319" y="150"/>
                    </a:lnTo>
                    <a:lnTo>
                      <a:pt x="5007" y="218"/>
                    </a:lnTo>
                    <a:lnTo>
                      <a:pt x="4707" y="313"/>
                    </a:lnTo>
                    <a:lnTo>
                      <a:pt x="4408" y="409"/>
                    </a:lnTo>
                    <a:lnTo>
                      <a:pt x="4109" y="531"/>
                    </a:lnTo>
                    <a:lnTo>
                      <a:pt x="3823"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47" y="2680"/>
                    </a:lnTo>
                    <a:lnTo>
                      <a:pt x="1293" y="2748"/>
                    </a:lnTo>
                    <a:lnTo>
                      <a:pt x="1266" y="2803"/>
                    </a:lnTo>
                    <a:lnTo>
                      <a:pt x="1252" y="2816"/>
                    </a:lnTo>
                    <a:lnTo>
                      <a:pt x="1116" y="3007"/>
                    </a:lnTo>
                    <a:lnTo>
                      <a:pt x="994" y="3211"/>
                    </a:lnTo>
                    <a:lnTo>
                      <a:pt x="871" y="3415"/>
                    </a:lnTo>
                    <a:lnTo>
                      <a:pt x="749" y="3619"/>
                    </a:lnTo>
                    <a:lnTo>
                      <a:pt x="654" y="3836"/>
                    </a:lnTo>
                    <a:lnTo>
                      <a:pt x="545" y="4054"/>
                    </a:lnTo>
                    <a:lnTo>
                      <a:pt x="450" y="4285"/>
                    </a:lnTo>
                    <a:lnTo>
                      <a:pt x="368" y="4503"/>
                    </a:lnTo>
                    <a:lnTo>
                      <a:pt x="300" y="4734"/>
                    </a:lnTo>
                    <a:lnTo>
                      <a:pt x="232" y="4965"/>
                    </a:lnTo>
                    <a:lnTo>
                      <a:pt x="164" y="5210"/>
                    </a:lnTo>
                    <a:lnTo>
                      <a:pt x="123" y="5455"/>
                    </a:lnTo>
                    <a:lnTo>
                      <a:pt x="82" y="5700"/>
                    </a:lnTo>
                    <a:lnTo>
                      <a:pt x="42" y="5945"/>
                    </a:lnTo>
                    <a:lnTo>
                      <a:pt x="14" y="6190"/>
                    </a:lnTo>
                    <a:lnTo>
                      <a:pt x="1" y="6448"/>
                    </a:lnTo>
                    <a:lnTo>
                      <a:pt x="1" y="6720"/>
                    </a:lnTo>
                    <a:lnTo>
                      <a:pt x="1" y="7006"/>
                    </a:lnTo>
                    <a:lnTo>
                      <a:pt x="14" y="7278"/>
                    </a:lnTo>
                    <a:lnTo>
                      <a:pt x="42" y="7536"/>
                    </a:lnTo>
                    <a:lnTo>
                      <a:pt x="82" y="7808"/>
                    </a:lnTo>
                    <a:lnTo>
                      <a:pt x="137" y="8067"/>
                    </a:lnTo>
                    <a:lnTo>
                      <a:pt x="191" y="8325"/>
                    </a:lnTo>
                    <a:lnTo>
                      <a:pt x="259" y="8570"/>
                    </a:lnTo>
                    <a:lnTo>
                      <a:pt x="327" y="8829"/>
                    </a:lnTo>
                    <a:lnTo>
                      <a:pt x="422" y="9073"/>
                    </a:lnTo>
                    <a:lnTo>
                      <a:pt x="518" y="9305"/>
                    </a:lnTo>
                    <a:lnTo>
                      <a:pt x="613" y="9549"/>
                    </a:lnTo>
                    <a:lnTo>
                      <a:pt x="722" y="9781"/>
                    </a:lnTo>
                    <a:lnTo>
                      <a:pt x="844" y="9998"/>
                    </a:lnTo>
                    <a:lnTo>
                      <a:pt x="980" y="10216"/>
                    </a:lnTo>
                    <a:lnTo>
                      <a:pt x="1116" y="10434"/>
                    </a:lnTo>
                    <a:lnTo>
                      <a:pt x="1266" y="10638"/>
                    </a:lnTo>
                    <a:lnTo>
                      <a:pt x="1415" y="10842"/>
                    </a:lnTo>
                    <a:lnTo>
                      <a:pt x="1429" y="10869"/>
                    </a:lnTo>
                    <a:lnTo>
                      <a:pt x="1511" y="10964"/>
                    </a:lnTo>
                    <a:lnTo>
                      <a:pt x="1551" y="11032"/>
                    </a:lnTo>
                    <a:lnTo>
                      <a:pt x="1619" y="11100"/>
                    </a:lnTo>
                    <a:lnTo>
                      <a:pt x="1715" y="11209"/>
                    </a:lnTo>
                    <a:lnTo>
                      <a:pt x="1796" y="11304"/>
                    </a:lnTo>
                    <a:lnTo>
                      <a:pt x="1810" y="11318"/>
                    </a:lnTo>
                    <a:lnTo>
                      <a:pt x="2014" y="11522"/>
                    </a:lnTo>
                    <a:lnTo>
                      <a:pt x="2232" y="11726"/>
                    </a:lnTo>
                    <a:lnTo>
                      <a:pt x="2449" y="11916"/>
                    </a:lnTo>
                    <a:lnTo>
                      <a:pt x="2680" y="12093"/>
                    </a:lnTo>
                    <a:lnTo>
                      <a:pt x="2912" y="12270"/>
                    </a:lnTo>
                    <a:lnTo>
                      <a:pt x="3157"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76" y="13426"/>
                    </a:lnTo>
                    <a:lnTo>
                      <a:pt x="6408" y="13440"/>
                    </a:lnTo>
                    <a:lnTo>
                      <a:pt x="6979" y="13440"/>
                    </a:lnTo>
                    <a:lnTo>
                      <a:pt x="7265" y="13426"/>
                    </a:lnTo>
                    <a:lnTo>
                      <a:pt x="7319" y="13413"/>
                    </a:lnTo>
                    <a:lnTo>
                      <a:pt x="7632" y="13385"/>
                    </a:lnTo>
                    <a:lnTo>
                      <a:pt x="7945" y="13331"/>
                    </a:lnTo>
                    <a:lnTo>
                      <a:pt x="8244" y="13263"/>
                    </a:lnTo>
                    <a:lnTo>
                      <a:pt x="8543" y="13195"/>
                    </a:lnTo>
                    <a:lnTo>
                      <a:pt x="8842" y="13100"/>
                    </a:lnTo>
                    <a:lnTo>
                      <a:pt x="9128" y="12991"/>
                    </a:lnTo>
                    <a:lnTo>
                      <a:pt x="9414" y="12882"/>
                    </a:lnTo>
                    <a:lnTo>
                      <a:pt x="9686" y="12760"/>
                    </a:lnTo>
                    <a:lnTo>
                      <a:pt x="9958" y="12610"/>
                    </a:lnTo>
                    <a:lnTo>
                      <a:pt x="10216" y="12460"/>
                    </a:lnTo>
                    <a:lnTo>
                      <a:pt x="10461" y="12297"/>
                    </a:lnTo>
                    <a:lnTo>
                      <a:pt x="10706" y="12134"/>
                    </a:lnTo>
                    <a:lnTo>
                      <a:pt x="10951" y="11944"/>
                    </a:lnTo>
                    <a:lnTo>
                      <a:pt x="11182" y="11753"/>
                    </a:lnTo>
                    <a:lnTo>
                      <a:pt x="11400" y="11549"/>
                    </a:lnTo>
                    <a:lnTo>
                      <a:pt x="11604" y="11331"/>
                    </a:lnTo>
                    <a:lnTo>
                      <a:pt x="11617" y="11318"/>
                    </a:lnTo>
                    <a:lnTo>
                      <a:pt x="11821" y="11100"/>
                    </a:lnTo>
                    <a:lnTo>
                      <a:pt x="11998" y="10883"/>
                    </a:lnTo>
                    <a:lnTo>
                      <a:pt x="12012" y="10869"/>
                    </a:lnTo>
                    <a:lnTo>
                      <a:pt x="12162"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45" y="7808"/>
                    </a:lnTo>
                    <a:lnTo>
                      <a:pt x="13386" y="7550"/>
                    </a:lnTo>
                    <a:lnTo>
                      <a:pt x="13413" y="7278"/>
                    </a:lnTo>
                    <a:lnTo>
                      <a:pt x="13427" y="7006"/>
                    </a:lnTo>
                    <a:lnTo>
                      <a:pt x="13440" y="6720"/>
                    </a:lnTo>
                    <a:lnTo>
                      <a:pt x="13427" y="6448"/>
                    </a:lnTo>
                    <a:lnTo>
                      <a:pt x="13413" y="6190"/>
                    </a:lnTo>
                    <a:lnTo>
                      <a:pt x="13386" y="5945"/>
                    </a:lnTo>
                    <a:lnTo>
                      <a:pt x="13359" y="5700"/>
                    </a:lnTo>
                    <a:lnTo>
                      <a:pt x="13318" y="5455"/>
                    </a:lnTo>
                    <a:lnTo>
                      <a:pt x="13263" y="5210"/>
                    </a:lnTo>
                    <a:lnTo>
                      <a:pt x="13209" y="4965"/>
                    </a:lnTo>
                    <a:lnTo>
                      <a:pt x="13141" y="4734"/>
                    </a:lnTo>
                    <a:lnTo>
                      <a:pt x="13059" y="4503"/>
                    </a:lnTo>
                    <a:lnTo>
                      <a:pt x="12978" y="4285"/>
                    </a:lnTo>
                    <a:lnTo>
                      <a:pt x="12882" y="4054"/>
                    </a:lnTo>
                    <a:lnTo>
                      <a:pt x="12787" y="3836"/>
                    </a:lnTo>
                    <a:lnTo>
                      <a:pt x="12678" y="3619"/>
                    </a:lnTo>
                    <a:lnTo>
                      <a:pt x="12570" y="3415"/>
                    </a:lnTo>
                    <a:lnTo>
                      <a:pt x="12447" y="3211"/>
                    </a:lnTo>
                    <a:lnTo>
                      <a:pt x="12311" y="3007"/>
                    </a:lnTo>
                    <a:lnTo>
                      <a:pt x="12175" y="2816"/>
                    </a:lnTo>
                    <a:lnTo>
                      <a:pt x="12162" y="2789"/>
                    </a:lnTo>
                    <a:lnTo>
                      <a:pt x="11998" y="2571"/>
                    </a:lnTo>
                    <a:lnTo>
                      <a:pt x="11821" y="2340"/>
                    </a:lnTo>
                    <a:lnTo>
                      <a:pt x="11808" y="2327"/>
                    </a:lnTo>
                    <a:lnTo>
                      <a:pt x="11590" y="2095"/>
                    </a:lnTo>
                    <a:lnTo>
                      <a:pt x="11359" y="1878"/>
                    </a:lnTo>
                    <a:lnTo>
                      <a:pt x="11128" y="1660"/>
                    </a:lnTo>
                    <a:lnTo>
                      <a:pt x="10883" y="1456"/>
                    </a:lnTo>
                    <a:lnTo>
                      <a:pt x="10638" y="1266"/>
                    </a:lnTo>
                    <a:lnTo>
                      <a:pt x="10366" y="1089"/>
                    </a:lnTo>
                    <a:lnTo>
                      <a:pt x="10094" y="912"/>
                    </a:lnTo>
                    <a:lnTo>
                      <a:pt x="9822" y="762"/>
                    </a:lnTo>
                    <a:lnTo>
                      <a:pt x="9523" y="626"/>
                    </a:lnTo>
                    <a:lnTo>
                      <a:pt x="9237" y="490"/>
                    </a:lnTo>
                    <a:lnTo>
                      <a:pt x="8924" y="381"/>
                    </a:lnTo>
                    <a:lnTo>
                      <a:pt x="8625" y="273"/>
                    </a:lnTo>
                    <a:lnTo>
                      <a:pt x="8298" y="191"/>
                    </a:lnTo>
                    <a:lnTo>
                      <a:pt x="7986" y="123"/>
                    </a:lnTo>
                    <a:lnTo>
                      <a:pt x="7659" y="68"/>
                    </a:lnTo>
                    <a:lnTo>
                      <a:pt x="7319" y="28"/>
                    </a:lnTo>
                    <a:lnTo>
                      <a:pt x="7265" y="28"/>
                    </a:lnTo>
                    <a:lnTo>
                      <a:pt x="6979" y="14"/>
                    </a:lnTo>
                    <a:lnTo>
                      <a:pt x="673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0" name="Google Shape;1120;p28"/>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1" name="Google Shape;1121;p28"/>
              <p:cNvSpPr/>
              <p:nvPr/>
            </p:nvSpPr>
            <p:spPr>
              <a:xfrm>
                <a:off x="1048891" y="1669773"/>
                <a:ext cx="123808" cy="123808"/>
              </a:xfrm>
              <a:custGeom>
                <a:avLst/>
                <a:gdLst/>
                <a:ahLst/>
                <a:cxnLst/>
                <a:rect l="l" t="t" r="r" b="b"/>
                <a:pathLst>
                  <a:path w="4204" h="4204" extrusionOk="0">
                    <a:moveTo>
                      <a:pt x="2108" y="0"/>
                    </a:moveTo>
                    <a:lnTo>
                      <a:pt x="1891" y="14"/>
                    </a:lnTo>
                    <a:lnTo>
                      <a:pt x="1687" y="41"/>
                    </a:lnTo>
                    <a:lnTo>
                      <a:pt x="1483" y="95"/>
                    </a:lnTo>
                    <a:lnTo>
                      <a:pt x="1292" y="163"/>
                    </a:lnTo>
                    <a:lnTo>
                      <a:pt x="1102" y="245"/>
                    </a:lnTo>
                    <a:lnTo>
                      <a:pt x="925" y="354"/>
                    </a:lnTo>
                    <a:lnTo>
                      <a:pt x="775" y="476"/>
                    </a:lnTo>
                    <a:lnTo>
                      <a:pt x="626" y="612"/>
                    </a:lnTo>
                    <a:lnTo>
                      <a:pt x="490" y="762"/>
                    </a:lnTo>
                    <a:lnTo>
                      <a:pt x="367" y="925"/>
                    </a:lnTo>
                    <a:lnTo>
                      <a:pt x="259" y="1102"/>
                    </a:lnTo>
                    <a:lnTo>
                      <a:pt x="163" y="1279"/>
                    </a:lnTo>
                    <a:lnTo>
                      <a:pt x="95" y="1469"/>
                    </a:lnTo>
                    <a:lnTo>
                      <a:pt x="41" y="1673"/>
                    </a:lnTo>
                    <a:lnTo>
                      <a:pt x="14" y="1877"/>
                    </a:lnTo>
                    <a:lnTo>
                      <a:pt x="0" y="2095"/>
                    </a:lnTo>
                    <a:lnTo>
                      <a:pt x="14" y="2313"/>
                    </a:lnTo>
                    <a:lnTo>
                      <a:pt x="41" y="2517"/>
                    </a:lnTo>
                    <a:lnTo>
                      <a:pt x="95" y="2721"/>
                    </a:lnTo>
                    <a:lnTo>
                      <a:pt x="163" y="2911"/>
                    </a:lnTo>
                    <a:lnTo>
                      <a:pt x="259" y="3102"/>
                    </a:lnTo>
                    <a:lnTo>
                      <a:pt x="367" y="3278"/>
                    </a:lnTo>
                    <a:lnTo>
                      <a:pt x="490" y="3428"/>
                    </a:lnTo>
                    <a:lnTo>
                      <a:pt x="626" y="3578"/>
                    </a:lnTo>
                    <a:lnTo>
                      <a:pt x="775" y="3714"/>
                    </a:lnTo>
                    <a:lnTo>
                      <a:pt x="925" y="3836"/>
                    </a:lnTo>
                    <a:lnTo>
                      <a:pt x="1102" y="3945"/>
                    </a:lnTo>
                    <a:lnTo>
                      <a:pt x="1292" y="4040"/>
                    </a:lnTo>
                    <a:lnTo>
                      <a:pt x="1483" y="4108"/>
                    </a:lnTo>
                    <a:lnTo>
                      <a:pt x="1687" y="4163"/>
                    </a:lnTo>
                    <a:lnTo>
                      <a:pt x="1891" y="4190"/>
                    </a:lnTo>
                    <a:lnTo>
                      <a:pt x="2108" y="4203"/>
                    </a:lnTo>
                    <a:lnTo>
                      <a:pt x="2326" y="4190"/>
                    </a:lnTo>
                    <a:lnTo>
                      <a:pt x="2530" y="4163"/>
                    </a:lnTo>
                    <a:lnTo>
                      <a:pt x="2734" y="4108"/>
                    </a:lnTo>
                    <a:lnTo>
                      <a:pt x="2925" y="4040"/>
                    </a:lnTo>
                    <a:lnTo>
                      <a:pt x="3101" y="3945"/>
                    </a:lnTo>
                    <a:lnTo>
                      <a:pt x="3278" y="3836"/>
                    </a:lnTo>
                    <a:lnTo>
                      <a:pt x="3442" y="3714"/>
                    </a:lnTo>
                    <a:lnTo>
                      <a:pt x="3591" y="3578"/>
                    </a:lnTo>
                    <a:lnTo>
                      <a:pt x="3727" y="3428"/>
                    </a:lnTo>
                    <a:lnTo>
                      <a:pt x="3850" y="3278"/>
                    </a:lnTo>
                    <a:lnTo>
                      <a:pt x="3958" y="3102"/>
                    </a:lnTo>
                    <a:lnTo>
                      <a:pt x="4040" y="2911"/>
                    </a:lnTo>
                    <a:lnTo>
                      <a:pt x="4108" y="2721"/>
                    </a:lnTo>
                    <a:lnTo>
                      <a:pt x="4162" y="2517"/>
                    </a:lnTo>
                    <a:lnTo>
                      <a:pt x="4190" y="2313"/>
                    </a:lnTo>
                    <a:lnTo>
                      <a:pt x="4203" y="2095"/>
                    </a:lnTo>
                    <a:lnTo>
                      <a:pt x="4190" y="1877"/>
                    </a:lnTo>
                    <a:lnTo>
                      <a:pt x="4162" y="1673"/>
                    </a:lnTo>
                    <a:lnTo>
                      <a:pt x="4108" y="1469"/>
                    </a:lnTo>
                    <a:lnTo>
                      <a:pt x="4040" y="1279"/>
                    </a:lnTo>
                    <a:lnTo>
                      <a:pt x="3958" y="1102"/>
                    </a:lnTo>
                    <a:lnTo>
                      <a:pt x="3850" y="925"/>
                    </a:lnTo>
                    <a:lnTo>
                      <a:pt x="3727" y="762"/>
                    </a:lnTo>
                    <a:lnTo>
                      <a:pt x="3591" y="612"/>
                    </a:lnTo>
                    <a:lnTo>
                      <a:pt x="3442" y="476"/>
                    </a:lnTo>
                    <a:lnTo>
                      <a:pt x="3278" y="354"/>
                    </a:lnTo>
                    <a:lnTo>
                      <a:pt x="3101" y="245"/>
                    </a:lnTo>
                    <a:lnTo>
                      <a:pt x="2925" y="163"/>
                    </a:lnTo>
                    <a:lnTo>
                      <a:pt x="2734" y="95"/>
                    </a:lnTo>
                    <a:lnTo>
                      <a:pt x="2530" y="41"/>
                    </a:lnTo>
                    <a:lnTo>
                      <a:pt x="2326" y="14"/>
                    </a:lnTo>
                    <a:lnTo>
                      <a:pt x="2108"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2" name="Google Shape;1122;p28"/>
              <p:cNvSpPr/>
              <p:nvPr/>
            </p:nvSpPr>
            <p:spPr>
              <a:xfrm>
                <a:off x="1085734" y="1706615"/>
                <a:ext cx="50094" cy="50094"/>
              </a:xfrm>
              <a:custGeom>
                <a:avLst/>
                <a:gdLst/>
                <a:ahLst/>
                <a:cxnLst/>
                <a:rect l="l" t="t" r="r" b="b"/>
                <a:pathLst>
                  <a:path w="1701" h="1701" extrusionOk="0">
                    <a:moveTo>
                      <a:pt x="762" y="1"/>
                    </a:moveTo>
                    <a:lnTo>
                      <a:pt x="681" y="14"/>
                    </a:lnTo>
                    <a:lnTo>
                      <a:pt x="599" y="28"/>
                    </a:lnTo>
                    <a:lnTo>
                      <a:pt x="517" y="55"/>
                    </a:lnTo>
                    <a:lnTo>
                      <a:pt x="381" y="137"/>
                    </a:lnTo>
                    <a:lnTo>
                      <a:pt x="245" y="245"/>
                    </a:lnTo>
                    <a:lnTo>
                      <a:pt x="150" y="368"/>
                    </a:lnTo>
                    <a:lnTo>
                      <a:pt x="69" y="517"/>
                    </a:lnTo>
                    <a:lnTo>
                      <a:pt x="41" y="599"/>
                    </a:lnTo>
                    <a:lnTo>
                      <a:pt x="14" y="681"/>
                    </a:lnTo>
                    <a:lnTo>
                      <a:pt x="0" y="762"/>
                    </a:lnTo>
                    <a:lnTo>
                      <a:pt x="0" y="844"/>
                    </a:lnTo>
                    <a:lnTo>
                      <a:pt x="0" y="939"/>
                    </a:lnTo>
                    <a:lnTo>
                      <a:pt x="14" y="1021"/>
                    </a:lnTo>
                    <a:lnTo>
                      <a:pt x="41" y="1102"/>
                    </a:lnTo>
                    <a:lnTo>
                      <a:pt x="69" y="1184"/>
                    </a:lnTo>
                    <a:lnTo>
                      <a:pt x="150" y="1320"/>
                    </a:lnTo>
                    <a:lnTo>
                      <a:pt x="245" y="1456"/>
                    </a:lnTo>
                    <a:lnTo>
                      <a:pt x="381" y="1551"/>
                    </a:lnTo>
                    <a:lnTo>
                      <a:pt x="517" y="1633"/>
                    </a:lnTo>
                    <a:lnTo>
                      <a:pt x="599" y="1660"/>
                    </a:lnTo>
                    <a:lnTo>
                      <a:pt x="681" y="1687"/>
                    </a:lnTo>
                    <a:lnTo>
                      <a:pt x="762" y="1701"/>
                    </a:lnTo>
                    <a:lnTo>
                      <a:pt x="939" y="1701"/>
                    </a:lnTo>
                    <a:lnTo>
                      <a:pt x="1021" y="1687"/>
                    </a:lnTo>
                    <a:lnTo>
                      <a:pt x="1102" y="1660"/>
                    </a:lnTo>
                    <a:lnTo>
                      <a:pt x="1184" y="1633"/>
                    </a:lnTo>
                    <a:lnTo>
                      <a:pt x="1334" y="1551"/>
                    </a:lnTo>
                    <a:lnTo>
                      <a:pt x="1456" y="1456"/>
                    </a:lnTo>
                    <a:lnTo>
                      <a:pt x="1565" y="1320"/>
                    </a:lnTo>
                    <a:lnTo>
                      <a:pt x="1646" y="1184"/>
                    </a:lnTo>
                    <a:lnTo>
                      <a:pt x="1674" y="1102"/>
                    </a:lnTo>
                    <a:lnTo>
                      <a:pt x="1687" y="1021"/>
                    </a:lnTo>
                    <a:lnTo>
                      <a:pt x="1701" y="939"/>
                    </a:lnTo>
                    <a:lnTo>
                      <a:pt x="1701" y="844"/>
                    </a:lnTo>
                    <a:lnTo>
                      <a:pt x="1701" y="762"/>
                    </a:lnTo>
                    <a:lnTo>
                      <a:pt x="1687" y="681"/>
                    </a:lnTo>
                    <a:lnTo>
                      <a:pt x="1674" y="599"/>
                    </a:lnTo>
                    <a:lnTo>
                      <a:pt x="1646" y="517"/>
                    </a:lnTo>
                    <a:lnTo>
                      <a:pt x="1565" y="368"/>
                    </a:lnTo>
                    <a:lnTo>
                      <a:pt x="1456" y="245"/>
                    </a:lnTo>
                    <a:lnTo>
                      <a:pt x="1334" y="137"/>
                    </a:lnTo>
                    <a:lnTo>
                      <a:pt x="1184" y="55"/>
                    </a:lnTo>
                    <a:lnTo>
                      <a:pt x="1102" y="28"/>
                    </a:lnTo>
                    <a:lnTo>
                      <a:pt x="1021" y="14"/>
                    </a:lnTo>
                    <a:lnTo>
                      <a:pt x="93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3" name="Google Shape;1123;p28"/>
              <p:cNvSpPr/>
              <p:nvPr/>
            </p:nvSpPr>
            <p:spPr>
              <a:xfrm>
                <a:off x="1434252" y="1530354"/>
                <a:ext cx="395837" cy="395808"/>
              </a:xfrm>
              <a:custGeom>
                <a:avLst/>
                <a:gdLst/>
                <a:ahLst/>
                <a:cxnLst/>
                <a:rect l="l" t="t" r="r" b="b"/>
                <a:pathLst>
                  <a:path w="13441" h="13440" extrusionOk="0">
                    <a:moveTo>
                      <a:pt x="6571" y="0"/>
                    </a:moveTo>
                    <a:lnTo>
                      <a:pt x="6408" y="14"/>
                    </a:lnTo>
                    <a:lnTo>
                      <a:pt x="6190" y="28"/>
                    </a:lnTo>
                    <a:lnTo>
                      <a:pt x="5959" y="41"/>
                    </a:lnTo>
                    <a:lnTo>
                      <a:pt x="5646" y="96"/>
                    </a:lnTo>
                    <a:lnTo>
                      <a:pt x="5319" y="150"/>
                    </a:lnTo>
                    <a:lnTo>
                      <a:pt x="5007" y="218"/>
                    </a:lnTo>
                    <a:lnTo>
                      <a:pt x="4707" y="313"/>
                    </a:lnTo>
                    <a:lnTo>
                      <a:pt x="4408" y="409"/>
                    </a:lnTo>
                    <a:lnTo>
                      <a:pt x="4122" y="531"/>
                    </a:lnTo>
                    <a:lnTo>
                      <a:pt x="3837"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61" y="2680"/>
                    </a:lnTo>
                    <a:lnTo>
                      <a:pt x="1307" y="2748"/>
                    </a:lnTo>
                    <a:lnTo>
                      <a:pt x="1266" y="2803"/>
                    </a:lnTo>
                    <a:lnTo>
                      <a:pt x="1252" y="2816"/>
                    </a:lnTo>
                    <a:lnTo>
                      <a:pt x="1116" y="3007"/>
                    </a:lnTo>
                    <a:lnTo>
                      <a:pt x="994" y="3211"/>
                    </a:lnTo>
                    <a:lnTo>
                      <a:pt x="871" y="3415"/>
                    </a:lnTo>
                    <a:lnTo>
                      <a:pt x="763" y="3619"/>
                    </a:lnTo>
                    <a:lnTo>
                      <a:pt x="654" y="3836"/>
                    </a:lnTo>
                    <a:lnTo>
                      <a:pt x="545" y="4054"/>
                    </a:lnTo>
                    <a:lnTo>
                      <a:pt x="463" y="4285"/>
                    </a:lnTo>
                    <a:lnTo>
                      <a:pt x="382" y="4503"/>
                    </a:lnTo>
                    <a:lnTo>
                      <a:pt x="300" y="4734"/>
                    </a:lnTo>
                    <a:lnTo>
                      <a:pt x="232" y="4965"/>
                    </a:lnTo>
                    <a:lnTo>
                      <a:pt x="178" y="5210"/>
                    </a:lnTo>
                    <a:lnTo>
                      <a:pt x="123" y="5455"/>
                    </a:lnTo>
                    <a:lnTo>
                      <a:pt x="82" y="5700"/>
                    </a:lnTo>
                    <a:lnTo>
                      <a:pt x="42" y="5945"/>
                    </a:lnTo>
                    <a:lnTo>
                      <a:pt x="28" y="6190"/>
                    </a:lnTo>
                    <a:lnTo>
                      <a:pt x="14" y="6448"/>
                    </a:lnTo>
                    <a:lnTo>
                      <a:pt x="1" y="6720"/>
                    </a:lnTo>
                    <a:lnTo>
                      <a:pt x="14" y="7006"/>
                    </a:lnTo>
                    <a:lnTo>
                      <a:pt x="28" y="7278"/>
                    </a:lnTo>
                    <a:lnTo>
                      <a:pt x="55" y="7536"/>
                    </a:lnTo>
                    <a:lnTo>
                      <a:pt x="82" y="7808"/>
                    </a:lnTo>
                    <a:lnTo>
                      <a:pt x="137" y="8067"/>
                    </a:lnTo>
                    <a:lnTo>
                      <a:pt x="191" y="8325"/>
                    </a:lnTo>
                    <a:lnTo>
                      <a:pt x="259" y="8570"/>
                    </a:lnTo>
                    <a:lnTo>
                      <a:pt x="341" y="8829"/>
                    </a:lnTo>
                    <a:lnTo>
                      <a:pt x="422" y="9073"/>
                    </a:lnTo>
                    <a:lnTo>
                      <a:pt x="518" y="9305"/>
                    </a:lnTo>
                    <a:lnTo>
                      <a:pt x="613" y="9549"/>
                    </a:lnTo>
                    <a:lnTo>
                      <a:pt x="735" y="9781"/>
                    </a:lnTo>
                    <a:lnTo>
                      <a:pt x="858" y="9998"/>
                    </a:lnTo>
                    <a:lnTo>
                      <a:pt x="980" y="10216"/>
                    </a:lnTo>
                    <a:lnTo>
                      <a:pt x="1116" y="10434"/>
                    </a:lnTo>
                    <a:lnTo>
                      <a:pt x="1266" y="10638"/>
                    </a:lnTo>
                    <a:lnTo>
                      <a:pt x="1415" y="10842"/>
                    </a:lnTo>
                    <a:lnTo>
                      <a:pt x="1429" y="10869"/>
                    </a:lnTo>
                    <a:lnTo>
                      <a:pt x="1511" y="10964"/>
                    </a:lnTo>
                    <a:lnTo>
                      <a:pt x="1565" y="11032"/>
                    </a:lnTo>
                    <a:lnTo>
                      <a:pt x="1619" y="11100"/>
                    </a:lnTo>
                    <a:lnTo>
                      <a:pt x="1715" y="11209"/>
                    </a:lnTo>
                    <a:lnTo>
                      <a:pt x="1810" y="11304"/>
                    </a:lnTo>
                    <a:lnTo>
                      <a:pt x="1824" y="11318"/>
                    </a:lnTo>
                    <a:lnTo>
                      <a:pt x="2028" y="11522"/>
                    </a:lnTo>
                    <a:lnTo>
                      <a:pt x="2232" y="11726"/>
                    </a:lnTo>
                    <a:lnTo>
                      <a:pt x="2449" y="11916"/>
                    </a:lnTo>
                    <a:lnTo>
                      <a:pt x="2680" y="12093"/>
                    </a:lnTo>
                    <a:lnTo>
                      <a:pt x="2925" y="12270"/>
                    </a:lnTo>
                    <a:lnTo>
                      <a:pt x="3170"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90" y="13426"/>
                    </a:lnTo>
                    <a:lnTo>
                      <a:pt x="6408" y="13440"/>
                    </a:lnTo>
                    <a:lnTo>
                      <a:pt x="6979" y="13440"/>
                    </a:lnTo>
                    <a:lnTo>
                      <a:pt x="7265" y="13426"/>
                    </a:lnTo>
                    <a:lnTo>
                      <a:pt x="7333" y="13413"/>
                    </a:lnTo>
                    <a:lnTo>
                      <a:pt x="7645" y="13385"/>
                    </a:lnTo>
                    <a:lnTo>
                      <a:pt x="7945" y="13331"/>
                    </a:lnTo>
                    <a:lnTo>
                      <a:pt x="8258" y="13263"/>
                    </a:lnTo>
                    <a:lnTo>
                      <a:pt x="8557" y="13195"/>
                    </a:lnTo>
                    <a:lnTo>
                      <a:pt x="8842" y="13100"/>
                    </a:lnTo>
                    <a:lnTo>
                      <a:pt x="9128" y="12991"/>
                    </a:lnTo>
                    <a:lnTo>
                      <a:pt x="9414" y="12882"/>
                    </a:lnTo>
                    <a:lnTo>
                      <a:pt x="9686" y="12760"/>
                    </a:lnTo>
                    <a:lnTo>
                      <a:pt x="9958" y="12610"/>
                    </a:lnTo>
                    <a:lnTo>
                      <a:pt x="10216" y="12460"/>
                    </a:lnTo>
                    <a:lnTo>
                      <a:pt x="10475" y="12297"/>
                    </a:lnTo>
                    <a:lnTo>
                      <a:pt x="10720" y="12134"/>
                    </a:lnTo>
                    <a:lnTo>
                      <a:pt x="10951" y="11944"/>
                    </a:lnTo>
                    <a:lnTo>
                      <a:pt x="11182" y="11753"/>
                    </a:lnTo>
                    <a:lnTo>
                      <a:pt x="11400" y="11549"/>
                    </a:lnTo>
                    <a:lnTo>
                      <a:pt x="11604" y="11331"/>
                    </a:lnTo>
                    <a:lnTo>
                      <a:pt x="11617" y="11318"/>
                    </a:lnTo>
                    <a:lnTo>
                      <a:pt x="11821" y="11100"/>
                    </a:lnTo>
                    <a:lnTo>
                      <a:pt x="11998" y="10883"/>
                    </a:lnTo>
                    <a:lnTo>
                      <a:pt x="12012" y="10869"/>
                    </a:lnTo>
                    <a:lnTo>
                      <a:pt x="12175"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59" y="7808"/>
                    </a:lnTo>
                    <a:lnTo>
                      <a:pt x="13386" y="7550"/>
                    </a:lnTo>
                    <a:lnTo>
                      <a:pt x="13413" y="7278"/>
                    </a:lnTo>
                    <a:lnTo>
                      <a:pt x="13440" y="7006"/>
                    </a:lnTo>
                    <a:lnTo>
                      <a:pt x="13440" y="6720"/>
                    </a:lnTo>
                    <a:lnTo>
                      <a:pt x="13440" y="6448"/>
                    </a:lnTo>
                    <a:lnTo>
                      <a:pt x="13413" y="6190"/>
                    </a:lnTo>
                    <a:lnTo>
                      <a:pt x="13399" y="5945"/>
                    </a:lnTo>
                    <a:lnTo>
                      <a:pt x="13359" y="5700"/>
                    </a:lnTo>
                    <a:lnTo>
                      <a:pt x="13318" y="5455"/>
                    </a:lnTo>
                    <a:lnTo>
                      <a:pt x="13263" y="5210"/>
                    </a:lnTo>
                    <a:lnTo>
                      <a:pt x="13209" y="4965"/>
                    </a:lnTo>
                    <a:lnTo>
                      <a:pt x="13141" y="4734"/>
                    </a:lnTo>
                    <a:lnTo>
                      <a:pt x="13059" y="4503"/>
                    </a:lnTo>
                    <a:lnTo>
                      <a:pt x="12978" y="4285"/>
                    </a:lnTo>
                    <a:lnTo>
                      <a:pt x="12896" y="4054"/>
                    </a:lnTo>
                    <a:lnTo>
                      <a:pt x="12787" y="3836"/>
                    </a:lnTo>
                    <a:lnTo>
                      <a:pt x="12678" y="3619"/>
                    </a:lnTo>
                    <a:lnTo>
                      <a:pt x="12570" y="3415"/>
                    </a:lnTo>
                    <a:lnTo>
                      <a:pt x="12447" y="3211"/>
                    </a:lnTo>
                    <a:lnTo>
                      <a:pt x="12325" y="3007"/>
                    </a:lnTo>
                    <a:lnTo>
                      <a:pt x="12189" y="2816"/>
                    </a:lnTo>
                    <a:lnTo>
                      <a:pt x="12175" y="2789"/>
                    </a:lnTo>
                    <a:lnTo>
                      <a:pt x="11998" y="2571"/>
                    </a:lnTo>
                    <a:lnTo>
                      <a:pt x="11821" y="2340"/>
                    </a:lnTo>
                    <a:lnTo>
                      <a:pt x="11808" y="2327"/>
                    </a:lnTo>
                    <a:lnTo>
                      <a:pt x="11590" y="2095"/>
                    </a:lnTo>
                    <a:lnTo>
                      <a:pt x="11373" y="1878"/>
                    </a:lnTo>
                    <a:lnTo>
                      <a:pt x="11128" y="1660"/>
                    </a:lnTo>
                    <a:lnTo>
                      <a:pt x="10883" y="1456"/>
                    </a:lnTo>
                    <a:lnTo>
                      <a:pt x="10638" y="1266"/>
                    </a:lnTo>
                    <a:lnTo>
                      <a:pt x="10366" y="1089"/>
                    </a:lnTo>
                    <a:lnTo>
                      <a:pt x="10094" y="912"/>
                    </a:lnTo>
                    <a:lnTo>
                      <a:pt x="9822" y="762"/>
                    </a:lnTo>
                    <a:lnTo>
                      <a:pt x="9536" y="626"/>
                    </a:lnTo>
                    <a:lnTo>
                      <a:pt x="9237" y="490"/>
                    </a:lnTo>
                    <a:lnTo>
                      <a:pt x="8938" y="381"/>
                    </a:lnTo>
                    <a:lnTo>
                      <a:pt x="8625" y="273"/>
                    </a:lnTo>
                    <a:lnTo>
                      <a:pt x="8312" y="191"/>
                    </a:lnTo>
                    <a:lnTo>
                      <a:pt x="7985" y="123"/>
                    </a:lnTo>
                    <a:lnTo>
                      <a:pt x="7659" y="68"/>
                    </a:lnTo>
                    <a:lnTo>
                      <a:pt x="7333" y="28"/>
                    </a:lnTo>
                    <a:lnTo>
                      <a:pt x="7265" y="28"/>
                    </a:lnTo>
                    <a:lnTo>
                      <a:pt x="6979" y="14"/>
                    </a:lnTo>
                    <a:lnTo>
                      <a:pt x="673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4" name="Google Shape;1124;p28"/>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5" name="Google Shape;1125;p28"/>
              <p:cNvSpPr/>
              <p:nvPr/>
            </p:nvSpPr>
            <p:spPr>
              <a:xfrm>
                <a:off x="1570461" y="1669773"/>
                <a:ext cx="123808" cy="123808"/>
              </a:xfrm>
              <a:custGeom>
                <a:avLst/>
                <a:gdLst/>
                <a:ahLst/>
                <a:cxnLst/>
                <a:rect l="l" t="t" r="r" b="b"/>
                <a:pathLst>
                  <a:path w="4204" h="4204" extrusionOk="0">
                    <a:moveTo>
                      <a:pt x="2095" y="0"/>
                    </a:moveTo>
                    <a:lnTo>
                      <a:pt x="1878" y="14"/>
                    </a:lnTo>
                    <a:lnTo>
                      <a:pt x="1674" y="41"/>
                    </a:lnTo>
                    <a:lnTo>
                      <a:pt x="1470" y="95"/>
                    </a:lnTo>
                    <a:lnTo>
                      <a:pt x="1279" y="163"/>
                    </a:lnTo>
                    <a:lnTo>
                      <a:pt x="1089" y="245"/>
                    </a:lnTo>
                    <a:lnTo>
                      <a:pt x="926" y="354"/>
                    </a:lnTo>
                    <a:lnTo>
                      <a:pt x="762" y="476"/>
                    </a:lnTo>
                    <a:lnTo>
                      <a:pt x="613" y="612"/>
                    </a:lnTo>
                    <a:lnTo>
                      <a:pt x="477" y="762"/>
                    </a:lnTo>
                    <a:lnTo>
                      <a:pt x="354" y="925"/>
                    </a:lnTo>
                    <a:lnTo>
                      <a:pt x="245" y="1102"/>
                    </a:lnTo>
                    <a:lnTo>
                      <a:pt x="164" y="1279"/>
                    </a:lnTo>
                    <a:lnTo>
                      <a:pt x="82" y="1469"/>
                    </a:lnTo>
                    <a:lnTo>
                      <a:pt x="41" y="1673"/>
                    </a:lnTo>
                    <a:lnTo>
                      <a:pt x="1" y="1877"/>
                    </a:lnTo>
                    <a:lnTo>
                      <a:pt x="1" y="2095"/>
                    </a:lnTo>
                    <a:lnTo>
                      <a:pt x="1" y="2313"/>
                    </a:lnTo>
                    <a:lnTo>
                      <a:pt x="41" y="2517"/>
                    </a:lnTo>
                    <a:lnTo>
                      <a:pt x="82" y="2721"/>
                    </a:lnTo>
                    <a:lnTo>
                      <a:pt x="164" y="2911"/>
                    </a:lnTo>
                    <a:lnTo>
                      <a:pt x="245" y="3102"/>
                    </a:lnTo>
                    <a:lnTo>
                      <a:pt x="354" y="3278"/>
                    </a:lnTo>
                    <a:lnTo>
                      <a:pt x="477" y="3428"/>
                    </a:lnTo>
                    <a:lnTo>
                      <a:pt x="613" y="3578"/>
                    </a:lnTo>
                    <a:lnTo>
                      <a:pt x="762" y="3714"/>
                    </a:lnTo>
                    <a:lnTo>
                      <a:pt x="926" y="3836"/>
                    </a:lnTo>
                    <a:lnTo>
                      <a:pt x="1089" y="3945"/>
                    </a:lnTo>
                    <a:lnTo>
                      <a:pt x="1279" y="4040"/>
                    </a:lnTo>
                    <a:lnTo>
                      <a:pt x="1470" y="4108"/>
                    </a:lnTo>
                    <a:lnTo>
                      <a:pt x="1674" y="4163"/>
                    </a:lnTo>
                    <a:lnTo>
                      <a:pt x="1878" y="4190"/>
                    </a:lnTo>
                    <a:lnTo>
                      <a:pt x="2095" y="4203"/>
                    </a:lnTo>
                    <a:lnTo>
                      <a:pt x="2313" y="4190"/>
                    </a:lnTo>
                    <a:lnTo>
                      <a:pt x="2517" y="4163"/>
                    </a:lnTo>
                    <a:lnTo>
                      <a:pt x="2721" y="4108"/>
                    </a:lnTo>
                    <a:lnTo>
                      <a:pt x="2912" y="4040"/>
                    </a:lnTo>
                    <a:lnTo>
                      <a:pt x="3102" y="3945"/>
                    </a:lnTo>
                    <a:lnTo>
                      <a:pt x="3265" y="3836"/>
                    </a:lnTo>
                    <a:lnTo>
                      <a:pt x="3429" y="3714"/>
                    </a:lnTo>
                    <a:lnTo>
                      <a:pt x="3578" y="3578"/>
                    </a:lnTo>
                    <a:lnTo>
                      <a:pt x="3714" y="3428"/>
                    </a:lnTo>
                    <a:lnTo>
                      <a:pt x="3837" y="3278"/>
                    </a:lnTo>
                    <a:lnTo>
                      <a:pt x="3945" y="3102"/>
                    </a:lnTo>
                    <a:lnTo>
                      <a:pt x="4027" y="2911"/>
                    </a:lnTo>
                    <a:lnTo>
                      <a:pt x="4109" y="2721"/>
                    </a:lnTo>
                    <a:lnTo>
                      <a:pt x="4149" y="2517"/>
                    </a:lnTo>
                    <a:lnTo>
                      <a:pt x="4190" y="2313"/>
                    </a:lnTo>
                    <a:lnTo>
                      <a:pt x="4204" y="2095"/>
                    </a:lnTo>
                    <a:lnTo>
                      <a:pt x="4190" y="1877"/>
                    </a:lnTo>
                    <a:lnTo>
                      <a:pt x="4149" y="1673"/>
                    </a:lnTo>
                    <a:lnTo>
                      <a:pt x="4109" y="1469"/>
                    </a:lnTo>
                    <a:lnTo>
                      <a:pt x="4027" y="1279"/>
                    </a:lnTo>
                    <a:lnTo>
                      <a:pt x="3945" y="1102"/>
                    </a:lnTo>
                    <a:lnTo>
                      <a:pt x="3837" y="925"/>
                    </a:lnTo>
                    <a:lnTo>
                      <a:pt x="3714" y="762"/>
                    </a:lnTo>
                    <a:lnTo>
                      <a:pt x="3578" y="612"/>
                    </a:lnTo>
                    <a:lnTo>
                      <a:pt x="3429" y="476"/>
                    </a:lnTo>
                    <a:lnTo>
                      <a:pt x="3265" y="354"/>
                    </a:lnTo>
                    <a:lnTo>
                      <a:pt x="3102" y="245"/>
                    </a:lnTo>
                    <a:lnTo>
                      <a:pt x="2912" y="163"/>
                    </a:lnTo>
                    <a:lnTo>
                      <a:pt x="2721" y="95"/>
                    </a:lnTo>
                    <a:lnTo>
                      <a:pt x="2517" y="41"/>
                    </a:lnTo>
                    <a:lnTo>
                      <a:pt x="2313" y="14"/>
                    </a:lnTo>
                    <a:lnTo>
                      <a:pt x="2095"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6" name="Google Shape;1126;p28"/>
              <p:cNvSpPr/>
              <p:nvPr/>
            </p:nvSpPr>
            <p:spPr>
              <a:xfrm>
                <a:off x="1606920" y="1706615"/>
                <a:ext cx="50507" cy="50094"/>
              </a:xfrm>
              <a:custGeom>
                <a:avLst/>
                <a:gdLst/>
                <a:ahLst/>
                <a:cxnLst/>
                <a:rect l="l" t="t" r="r" b="b"/>
                <a:pathLst>
                  <a:path w="1715" h="1701" extrusionOk="0">
                    <a:moveTo>
                      <a:pt x="776" y="1"/>
                    </a:moveTo>
                    <a:lnTo>
                      <a:pt x="681" y="14"/>
                    </a:lnTo>
                    <a:lnTo>
                      <a:pt x="599" y="28"/>
                    </a:lnTo>
                    <a:lnTo>
                      <a:pt x="531" y="55"/>
                    </a:lnTo>
                    <a:lnTo>
                      <a:pt x="381" y="137"/>
                    </a:lnTo>
                    <a:lnTo>
                      <a:pt x="259" y="245"/>
                    </a:lnTo>
                    <a:lnTo>
                      <a:pt x="150" y="368"/>
                    </a:lnTo>
                    <a:lnTo>
                      <a:pt x="69" y="517"/>
                    </a:lnTo>
                    <a:lnTo>
                      <a:pt x="41" y="599"/>
                    </a:lnTo>
                    <a:lnTo>
                      <a:pt x="28" y="681"/>
                    </a:lnTo>
                    <a:lnTo>
                      <a:pt x="14" y="762"/>
                    </a:lnTo>
                    <a:lnTo>
                      <a:pt x="0" y="844"/>
                    </a:lnTo>
                    <a:lnTo>
                      <a:pt x="14" y="939"/>
                    </a:lnTo>
                    <a:lnTo>
                      <a:pt x="28" y="1021"/>
                    </a:lnTo>
                    <a:lnTo>
                      <a:pt x="41" y="1102"/>
                    </a:lnTo>
                    <a:lnTo>
                      <a:pt x="69" y="1184"/>
                    </a:lnTo>
                    <a:lnTo>
                      <a:pt x="150" y="1320"/>
                    </a:lnTo>
                    <a:lnTo>
                      <a:pt x="259" y="1456"/>
                    </a:lnTo>
                    <a:lnTo>
                      <a:pt x="381" y="1551"/>
                    </a:lnTo>
                    <a:lnTo>
                      <a:pt x="531" y="1633"/>
                    </a:lnTo>
                    <a:lnTo>
                      <a:pt x="599" y="1660"/>
                    </a:lnTo>
                    <a:lnTo>
                      <a:pt x="681" y="1687"/>
                    </a:lnTo>
                    <a:lnTo>
                      <a:pt x="776" y="1701"/>
                    </a:lnTo>
                    <a:lnTo>
                      <a:pt x="939" y="1701"/>
                    </a:lnTo>
                    <a:lnTo>
                      <a:pt x="1034" y="1687"/>
                    </a:lnTo>
                    <a:lnTo>
                      <a:pt x="1116" y="1660"/>
                    </a:lnTo>
                    <a:lnTo>
                      <a:pt x="1184" y="1633"/>
                    </a:lnTo>
                    <a:lnTo>
                      <a:pt x="1334" y="1551"/>
                    </a:lnTo>
                    <a:lnTo>
                      <a:pt x="1456" y="1456"/>
                    </a:lnTo>
                    <a:lnTo>
                      <a:pt x="1565" y="1320"/>
                    </a:lnTo>
                    <a:lnTo>
                      <a:pt x="1646" y="1184"/>
                    </a:lnTo>
                    <a:lnTo>
                      <a:pt x="1674" y="1102"/>
                    </a:lnTo>
                    <a:lnTo>
                      <a:pt x="1687" y="1021"/>
                    </a:lnTo>
                    <a:lnTo>
                      <a:pt x="1701" y="939"/>
                    </a:lnTo>
                    <a:lnTo>
                      <a:pt x="1714" y="844"/>
                    </a:lnTo>
                    <a:lnTo>
                      <a:pt x="1701" y="762"/>
                    </a:lnTo>
                    <a:lnTo>
                      <a:pt x="1687" y="681"/>
                    </a:lnTo>
                    <a:lnTo>
                      <a:pt x="1674" y="599"/>
                    </a:lnTo>
                    <a:lnTo>
                      <a:pt x="1646" y="517"/>
                    </a:lnTo>
                    <a:lnTo>
                      <a:pt x="1565" y="368"/>
                    </a:lnTo>
                    <a:lnTo>
                      <a:pt x="1456" y="245"/>
                    </a:lnTo>
                    <a:lnTo>
                      <a:pt x="1334" y="137"/>
                    </a:lnTo>
                    <a:lnTo>
                      <a:pt x="1184" y="55"/>
                    </a:lnTo>
                    <a:lnTo>
                      <a:pt x="1116" y="28"/>
                    </a:lnTo>
                    <a:lnTo>
                      <a:pt x="1034" y="14"/>
                    </a:lnTo>
                    <a:lnTo>
                      <a:pt x="93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7" name="Google Shape;1127;p28"/>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8" name="Google Shape;1128;p28"/>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9" name="Google Shape;1129;p28"/>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0" name="Google Shape;1130;p28"/>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1" name="Google Shape;1131;p28"/>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2" name="Google Shape;1132;p28"/>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3" name="Google Shape;1133;p28"/>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4" name="Google Shape;1134;p28"/>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5" name="Google Shape;1135;p28"/>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6" name="Google Shape;1136;p28"/>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3"/>
              </a:solidFill>
              <a:ln>
                <a:noFill/>
              </a:ln>
            </p:spPr>
            <p:txBody>
              <a:bodyPr spcFirstLastPara="1" wrap="square" lIns="121900" tIns="121900" rIns="121900" bIns="121900" anchor="ctr" anchorCtr="0">
                <a:noAutofit/>
              </a:bodyPr>
              <a:lstStyle/>
              <a:p>
                <a:endParaRPr sz="2400" dirty="0">
                  <a:solidFill>
                    <a:srgbClr val="002060"/>
                  </a:solidFill>
                </a:endParaRPr>
              </a:p>
            </p:txBody>
          </p:sp>
          <p:sp>
            <p:nvSpPr>
              <p:cNvPr id="1137" name="Google Shape;1137;p28"/>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8" name="Google Shape;1138;p28"/>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9" name="Google Shape;1139;p28"/>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0" name="Google Shape;1140;p28"/>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1" name="Google Shape;1141;p28"/>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2" name="Google Shape;1142;p28"/>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3" name="Google Shape;1143;p28"/>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4" name="Google Shape;1144;p28"/>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5" name="Google Shape;1145;p28"/>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6" name="Google Shape;1146;p28"/>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7" name="Google Shape;1147;p28"/>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8" name="Google Shape;1148;p28"/>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9" name="Google Shape;1149;p28"/>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0" name="Google Shape;1150;p28"/>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1" name="Google Shape;1151;p28"/>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2" name="Google Shape;1152;p28"/>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3" name="Google Shape;1153;p28"/>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4" name="Google Shape;1154;p28"/>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5" name="Google Shape;1155;p28"/>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6" name="Google Shape;1156;p28"/>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7" name="Google Shape;1157;p28"/>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8" name="Google Shape;1158;p28"/>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9" name="Google Shape;1159;p28"/>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0" name="Google Shape;1160;p28"/>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1" name="Google Shape;1161;p28"/>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2" name="Google Shape;1162;p28"/>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3" name="Google Shape;1163;p28"/>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4" name="Google Shape;1164;p28"/>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5" name="Google Shape;1165;p28"/>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6" name="Google Shape;1166;p28"/>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7" name="Google Shape;1167;p28"/>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8" name="Google Shape;1168;p28"/>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9" name="Google Shape;1169;p28"/>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0" name="Google Shape;1170;p28"/>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1" name="Google Shape;1171;p28"/>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2" name="Google Shape;1172;p28"/>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3" name="Google Shape;1173;p28"/>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4" name="Google Shape;1174;p28"/>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5" name="Google Shape;1175;p28"/>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6" name="Google Shape;1176;p28"/>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7" name="Google Shape;1177;p28"/>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grpSp>
        <p:sp>
          <p:nvSpPr>
            <p:cNvPr id="1099" name="Google Shape;1099;p28"/>
            <p:cNvSpPr/>
            <p:nvPr/>
          </p:nvSpPr>
          <p:spPr>
            <a:xfrm>
              <a:off x="3542850" y="2749725"/>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1" name="Google Shape;1101;p28"/>
            <p:cNvSpPr/>
            <p:nvPr/>
          </p:nvSpPr>
          <p:spPr>
            <a:xfrm>
              <a:off x="5475175" y="2749725"/>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8" name="Google Shape;1178;p28"/>
            <p:cNvSpPr/>
            <p:nvPr/>
          </p:nvSpPr>
          <p:spPr>
            <a:xfrm>
              <a:off x="5160850" y="1646150"/>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grpSp>
      <p:sp>
        <p:nvSpPr>
          <p:cNvPr id="102" name="Google Shape;575;p20">
            <a:extLst>
              <a:ext uri="{FF2B5EF4-FFF2-40B4-BE49-F238E27FC236}">
                <a16:creationId xmlns:a16="http://schemas.microsoft.com/office/drawing/2014/main" id="{14C6B125-3371-AA44-9ACB-EE04565A12AE}"/>
              </a:ext>
            </a:extLst>
          </p:cNvPr>
          <p:cNvSpPr/>
          <p:nvPr/>
        </p:nvSpPr>
        <p:spPr>
          <a:xfrm>
            <a:off x="400152" y="1510571"/>
            <a:ext cx="806000" cy="806000"/>
          </a:xfrm>
          <a:prstGeom prst="ellipse">
            <a:avLst/>
          </a:prstGeom>
          <a:solidFill>
            <a:srgbClr val="FF000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03</a:t>
            </a:r>
            <a:endParaRPr sz="2400" b="1" dirty="0">
              <a:solidFill>
                <a:schemeClr val="bg1"/>
              </a:solidFill>
              <a:latin typeface="Fira Sans Extra Condensed"/>
              <a:ea typeface="Fira Sans Extra Condensed"/>
              <a:cs typeface="Fira Sans Extra Condensed"/>
              <a:sym typeface="Fira Sans Extra Condensed"/>
            </a:endParaRPr>
          </a:p>
        </p:txBody>
      </p:sp>
      <p:sp>
        <p:nvSpPr>
          <p:cNvPr id="7" name="Google Shape;1090;p28">
            <a:extLst>
              <a:ext uri="{FF2B5EF4-FFF2-40B4-BE49-F238E27FC236}">
                <a16:creationId xmlns:a16="http://schemas.microsoft.com/office/drawing/2014/main" id="{C5082365-CCD2-C536-C382-582FFD29612E}"/>
              </a:ext>
            </a:extLst>
          </p:cNvPr>
          <p:cNvSpPr txBox="1"/>
          <p:nvPr/>
        </p:nvSpPr>
        <p:spPr>
          <a:xfrm>
            <a:off x="1216202" y="2845911"/>
            <a:ext cx="7955948" cy="4424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Example</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8" name="Google Shape;1091;p28">
            <a:extLst>
              <a:ext uri="{FF2B5EF4-FFF2-40B4-BE49-F238E27FC236}">
                <a16:creationId xmlns:a16="http://schemas.microsoft.com/office/drawing/2014/main" id="{DB43F653-A0BF-4C11-79D6-1900881A0AC7}"/>
              </a:ext>
            </a:extLst>
          </p:cNvPr>
          <p:cNvSpPr txBox="1"/>
          <p:nvPr/>
        </p:nvSpPr>
        <p:spPr>
          <a:xfrm>
            <a:off x="1206152" y="3212656"/>
            <a:ext cx="7416077" cy="4424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2.0, 3.6666, 555.5555555</a:t>
            </a:r>
          </a:p>
        </p:txBody>
      </p:sp>
      <p:sp>
        <p:nvSpPr>
          <p:cNvPr id="9" name="Google Shape;1084;p28">
            <a:extLst>
              <a:ext uri="{FF2B5EF4-FFF2-40B4-BE49-F238E27FC236}">
                <a16:creationId xmlns:a16="http://schemas.microsoft.com/office/drawing/2014/main" id="{25EC00EB-326F-5CC8-B2DD-61AC1370E789}"/>
              </a:ext>
            </a:extLst>
          </p:cNvPr>
          <p:cNvSpPr/>
          <p:nvPr/>
        </p:nvSpPr>
        <p:spPr>
          <a:xfrm>
            <a:off x="430183" y="4002685"/>
            <a:ext cx="8068679" cy="2064324"/>
          </a:xfrm>
          <a:prstGeom prst="roundRect">
            <a:avLst>
              <a:gd name="adj" fmla="val 50000"/>
            </a:avLst>
          </a:prstGeom>
          <a:solidFill>
            <a:srgbClr val="00B0F0">
              <a:alpha val="25099"/>
            </a:srgbClr>
          </a:solidFill>
          <a:ln>
            <a:noFill/>
          </a:ln>
        </p:spPr>
        <p:txBody>
          <a:bodyPr spcFirstLastPara="1" wrap="square" lIns="121900" tIns="121900" rIns="121900" bIns="121900" anchor="ctr" anchorCtr="0">
            <a:noAutofit/>
          </a:bodyPr>
          <a:lstStyle/>
          <a:p>
            <a:endParaRPr sz="2400">
              <a:solidFill>
                <a:srgbClr val="002060"/>
              </a:solidFill>
            </a:endParaRPr>
          </a:p>
        </p:txBody>
      </p:sp>
      <p:grpSp>
        <p:nvGrpSpPr>
          <p:cNvPr id="10" name="Google Shape;1089;p28">
            <a:extLst>
              <a:ext uri="{FF2B5EF4-FFF2-40B4-BE49-F238E27FC236}">
                <a16:creationId xmlns:a16="http://schemas.microsoft.com/office/drawing/2014/main" id="{AAC312E7-7524-2A64-ECBB-3ABE56EA4D19}"/>
              </a:ext>
            </a:extLst>
          </p:cNvPr>
          <p:cNvGrpSpPr/>
          <p:nvPr/>
        </p:nvGrpSpPr>
        <p:grpSpPr>
          <a:xfrm>
            <a:off x="1165337" y="4097958"/>
            <a:ext cx="7959647" cy="887727"/>
            <a:chOff x="6010764" y="260706"/>
            <a:chExt cx="2126414" cy="665795"/>
          </a:xfrm>
        </p:grpSpPr>
        <p:sp>
          <p:nvSpPr>
            <p:cNvPr id="11" name="Google Shape;1090;p28">
              <a:extLst>
                <a:ext uri="{FF2B5EF4-FFF2-40B4-BE49-F238E27FC236}">
                  <a16:creationId xmlns:a16="http://schemas.microsoft.com/office/drawing/2014/main" id="{FFCB2064-326D-D9C0-A52D-0243BD7F649C}"/>
                </a:ext>
              </a:extLst>
            </p:cNvPr>
            <p:cNvSpPr txBox="1"/>
            <p:nvPr/>
          </p:nvSpPr>
          <p:spPr>
            <a:xfrm>
              <a:off x="6011752" y="260706"/>
              <a:ext cx="2125426" cy="3318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Booleans</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2" name="Google Shape;1091;p28">
              <a:extLst>
                <a:ext uri="{FF2B5EF4-FFF2-40B4-BE49-F238E27FC236}">
                  <a16:creationId xmlns:a16="http://schemas.microsoft.com/office/drawing/2014/main" id="{74003D66-CB4E-339C-6EEC-9B219FF2D3C9}"/>
                </a:ext>
              </a:extLst>
            </p:cNvPr>
            <p:cNvSpPr txBox="1"/>
            <p:nvPr/>
          </p:nvSpPr>
          <p:spPr>
            <a:xfrm>
              <a:off x="6010764" y="594701"/>
              <a:ext cx="1981200" cy="3318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Boolean statements are statements that evaluate to be true or false.</a:t>
              </a:r>
            </a:p>
          </p:txBody>
        </p:sp>
      </p:grpSp>
      <p:sp>
        <p:nvSpPr>
          <p:cNvPr id="13" name="Google Shape;575;p20">
            <a:extLst>
              <a:ext uri="{FF2B5EF4-FFF2-40B4-BE49-F238E27FC236}">
                <a16:creationId xmlns:a16="http://schemas.microsoft.com/office/drawing/2014/main" id="{0AE857E2-171B-F470-2AC6-5B8A76377A80}"/>
              </a:ext>
            </a:extLst>
          </p:cNvPr>
          <p:cNvSpPr/>
          <p:nvPr/>
        </p:nvSpPr>
        <p:spPr>
          <a:xfrm>
            <a:off x="352985" y="3752301"/>
            <a:ext cx="806000" cy="806000"/>
          </a:xfrm>
          <a:prstGeom prst="ellipse">
            <a:avLst/>
          </a:prstGeom>
          <a:solidFill>
            <a:srgbClr val="FFC00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04</a:t>
            </a:r>
            <a:endParaRPr sz="2400" b="1" dirty="0">
              <a:solidFill>
                <a:schemeClr val="bg1"/>
              </a:solidFill>
              <a:latin typeface="Fira Sans Extra Condensed"/>
              <a:ea typeface="Fira Sans Extra Condensed"/>
              <a:cs typeface="Fira Sans Extra Condensed"/>
              <a:sym typeface="Fira Sans Extra Condensed"/>
            </a:endParaRPr>
          </a:p>
        </p:txBody>
      </p:sp>
      <p:sp>
        <p:nvSpPr>
          <p:cNvPr id="14" name="Google Shape;1090;p28">
            <a:extLst>
              <a:ext uri="{FF2B5EF4-FFF2-40B4-BE49-F238E27FC236}">
                <a16:creationId xmlns:a16="http://schemas.microsoft.com/office/drawing/2014/main" id="{C9330A85-14EB-DA91-7300-29D1EA164BE2}"/>
              </a:ext>
            </a:extLst>
          </p:cNvPr>
          <p:cNvSpPr txBox="1"/>
          <p:nvPr/>
        </p:nvSpPr>
        <p:spPr>
          <a:xfrm>
            <a:off x="1169035" y="5087641"/>
            <a:ext cx="7955948" cy="4424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Example</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5" name="Google Shape;1091;p28">
            <a:extLst>
              <a:ext uri="{FF2B5EF4-FFF2-40B4-BE49-F238E27FC236}">
                <a16:creationId xmlns:a16="http://schemas.microsoft.com/office/drawing/2014/main" id="{CE1041CF-6711-FE61-6238-624ED943F0F9}"/>
              </a:ext>
            </a:extLst>
          </p:cNvPr>
          <p:cNvSpPr txBox="1"/>
          <p:nvPr/>
        </p:nvSpPr>
        <p:spPr>
          <a:xfrm>
            <a:off x="1158986" y="5454387"/>
            <a:ext cx="7416077" cy="4424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Boolean = True, Boolean = False</a:t>
            </a:r>
          </a:p>
        </p:txBody>
      </p:sp>
    </p:spTree>
    <p:extLst>
      <p:ext uri="{BB962C8B-B14F-4D97-AF65-F5344CB8AC3E}">
        <p14:creationId xmlns:p14="http://schemas.microsoft.com/office/powerpoint/2010/main" val="356604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4"/>
                                        </p:tgtEl>
                                        <p:attrNameLst>
                                          <p:attrName>style.visibility</p:attrName>
                                        </p:attrNameLst>
                                      </p:cBhvr>
                                      <p:to>
                                        <p:strVal val="visible"/>
                                      </p:to>
                                    </p:set>
                                    <p:animEffect transition="in" filter="dissolve">
                                      <p:cBhvr>
                                        <p:cTn id="7" dur="500"/>
                                        <p:tgtEl>
                                          <p:spTgt spid="1084"/>
                                        </p:tgtEl>
                                      </p:cBhvr>
                                    </p:animEffect>
                                  </p:childTnLst>
                                </p:cTn>
                              </p:par>
                              <p:par>
                                <p:cTn id="8" presetID="9" presetClass="entr" presetSubtype="0" fill="hold" nodeType="withEffect">
                                  <p:stCondLst>
                                    <p:cond delay="0"/>
                                  </p:stCondLst>
                                  <p:childTnLst>
                                    <p:set>
                                      <p:cBhvr>
                                        <p:cTn id="9" dur="1" fill="hold">
                                          <p:stCondLst>
                                            <p:cond delay="0"/>
                                          </p:stCondLst>
                                        </p:cTn>
                                        <p:tgtEl>
                                          <p:spTgt spid="1089"/>
                                        </p:tgtEl>
                                        <p:attrNameLst>
                                          <p:attrName>style.visibility</p:attrName>
                                        </p:attrNameLst>
                                      </p:cBhvr>
                                      <p:to>
                                        <p:strVal val="visible"/>
                                      </p:to>
                                    </p:set>
                                    <p:animEffect transition="in" filter="dissolve">
                                      <p:cBhvr>
                                        <p:cTn id="10" dur="500"/>
                                        <p:tgtEl>
                                          <p:spTgt spid="108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dissolve">
                                      <p:cBhvr>
                                        <p:cTn id="13" dur="500"/>
                                        <p:tgtEl>
                                          <p:spTgt spid="10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p:bldP spid="102" grpId="0" animBg="1"/>
      <p:bldP spid="9"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58" name="Google Shape;2258;p44"/>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sz="5333" b="1" dirty="0">
                <a:solidFill>
                  <a:srgbClr val="002060"/>
                </a:solidFill>
                <a:latin typeface="Fira Sans" panose="020B0503050000020004" pitchFamily="34" charset="0"/>
              </a:rPr>
              <a:t>Input Function</a:t>
            </a:r>
            <a:endParaRPr sz="5333" b="1" dirty="0">
              <a:solidFill>
                <a:srgbClr val="002060"/>
              </a:solidFill>
              <a:latin typeface="Fira Sans" panose="020B0503050000020004" pitchFamily="34" charset="0"/>
            </a:endParaRPr>
          </a:p>
        </p:txBody>
      </p:sp>
      <p:sp>
        <p:nvSpPr>
          <p:cNvPr id="2259" name="Google Shape;2259;p44"/>
          <p:cNvSpPr/>
          <p:nvPr/>
        </p:nvSpPr>
        <p:spPr>
          <a:xfrm>
            <a:off x="6019946" y="3416300"/>
            <a:ext cx="5575255" cy="2995384"/>
          </a:xfrm>
          <a:prstGeom prst="roundRect">
            <a:avLst>
              <a:gd name="adj" fmla="val 16667"/>
            </a:avLst>
          </a:prstGeom>
          <a:noFill/>
          <a:ln w="69850">
            <a:solidFill>
              <a:srgbClr val="92D050"/>
            </a:solidFill>
          </a:ln>
        </p:spPr>
        <p:txBody>
          <a:bodyPr spcFirstLastPara="1" wrap="square" lIns="121900" tIns="121900" rIns="121900" bIns="121900" anchor="ctr" anchorCtr="0">
            <a:noAutofit/>
          </a:bodyPr>
          <a:lstStyle/>
          <a:p>
            <a:endParaRPr sz="2400"/>
          </a:p>
        </p:txBody>
      </p:sp>
      <p:sp>
        <p:nvSpPr>
          <p:cNvPr id="2260" name="Google Shape;2260;p44"/>
          <p:cNvSpPr/>
          <p:nvPr/>
        </p:nvSpPr>
        <p:spPr>
          <a:xfrm>
            <a:off x="609567" y="3416300"/>
            <a:ext cx="5092800" cy="2995385"/>
          </a:xfrm>
          <a:prstGeom prst="roundRect">
            <a:avLst>
              <a:gd name="adj" fmla="val 16667"/>
            </a:avLst>
          </a:prstGeom>
          <a:noFill/>
          <a:ln w="69850">
            <a:solidFill>
              <a:srgbClr val="0070C0"/>
            </a:solidFill>
          </a:ln>
        </p:spPr>
        <p:txBody>
          <a:bodyPr spcFirstLastPara="1" wrap="square" lIns="121900" tIns="121900" rIns="121900" bIns="121900" anchor="ctr" anchorCtr="0">
            <a:noAutofit/>
          </a:bodyPr>
          <a:lstStyle/>
          <a:p>
            <a:endParaRPr sz="2400"/>
          </a:p>
        </p:txBody>
      </p:sp>
      <p:grpSp>
        <p:nvGrpSpPr>
          <p:cNvPr id="2261" name="Google Shape;2261;p44"/>
          <p:cNvGrpSpPr/>
          <p:nvPr/>
        </p:nvGrpSpPr>
        <p:grpSpPr>
          <a:xfrm>
            <a:off x="916717" y="3726968"/>
            <a:ext cx="4548369" cy="1921675"/>
            <a:chOff x="687537" y="2254326"/>
            <a:chExt cx="3411277" cy="1441256"/>
          </a:xfrm>
        </p:grpSpPr>
        <p:sp>
          <p:nvSpPr>
            <p:cNvPr id="2262" name="Google Shape;2262;p44"/>
            <p:cNvSpPr txBox="1"/>
            <p:nvPr/>
          </p:nvSpPr>
          <p:spPr>
            <a:xfrm>
              <a:off x="687537" y="2254326"/>
              <a:ext cx="3411277" cy="331800"/>
            </a:xfrm>
            <a:prstGeom prst="rect">
              <a:avLst/>
            </a:prstGeom>
            <a:noFill/>
            <a:ln>
              <a:noFill/>
            </a:ln>
          </p:spPr>
          <p:txBody>
            <a:bodyPr spcFirstLastPara="1" wrap="square" lIns="121900" tIns="121900" rIns="121900" bIns="121900" anchor="ctr" anchorCtr="0">
              <a:noAutofit/>
            </a:bodyPr>
            <a:lstStyle/>
            <a:p>
              <a:r>
                <a:rPr lang="en" sz="2667" b="1" dirty="0">
                  <a:latin typeface="Fira Sans Extra Condensed"/>
                  <a:ea typeface="Fira Sans Extra Condensed"/>
                  <a:cs typeface="Fira Sans Extra Condensed"/>
                  <a:sym typeface="Fira Sans Extra Condensed"/>
                </a:rPr>
                <a:t>Welcome to the world of Coding!</a:t>
              </a:r>
              <a:endParaRPr sz="2667" b="1" dirty="0">
                <a:solidFill>
                  <a:srgbClr val="000000"/>
                </a:solidFill>
                <a:latin typeface="Fira Sans Extra Condensed"/>
                <a:ea typeface="Fira Sans Extra Condensed"/>
                <a:cs typeface="Fira Sans Extra Condensed"/>
                <a:sym typeface="Fira Sans Extra Condensed"/>
              </a:endParaRPr>
            </a:p>
          </p:txBody>
        </p:sp>
        <p:sp>
          <p:nvSpPr>
            <p:cNvPr id="2263" name="Google Shape;2263;p44"/>
            <p:cNvSpPr txBox="1"/>
            <p:nvPr/>
          </p:nvSpPr>
          <p:spPr>
            <a:xfrm>
              <a:off x="695388" y="2562182"/>
              <a:ext cx="3343200" cy="1133400"/>
            </a:xfrm>
            <a:prstGeom prst="rect">
              <a:avLst/>
            </a:prstGeom>
            <a:noFill/>
            <a:ln>
              <a:noFill/>
            </a:ln>
          </p:spPr>
          <p:txBody>
            <a:bodyPr spcFirstLastPara="1" wrap="square" lIns="121900" tIns="121900" rIns="121900" bIns="121900" anchor="t" anchorCtr="0">
              <a:noAutofit/>
            </a:bodyPr>
            <a:lstStyle/>
            <a:p>
              <a:pPr marL="460575" indent="-457189">
                <a:buSzPts val="1400"/>
                <a:buAutoNum type="arabicParenR"/>
              </a:pPr>
              <a:r>
                <a:rPr lang="fr-FR" sz="2133" dirty="0" err="1">
                  <a:latin typeface="Roboto"/>
                  <a:ea typeface="Roboto"/>
                  <a:cs typeface="Roboto"/>
                  <a:sym typeface="Roboto"/>
                </a:rPr>
                <a:t>Ask</a:t>
              </a:r>
              <a:r>
                <a:rPr lang="fr-FR" sz="2133" dirty="0">
                  <a:latin typeface="Roboto"/>
                  <a:ea typeface="Roboto"/>
                  <a:cs typeface="Roboto"/>
                  <a:sym typeface="Roboto"/>
                </a:rPr>
                <a:t> the user for </a:t>
              </a:r>
              <a:r>
                <a:rPr lang="fr-FR" sz="2133" dirty="0" err="1">
                  <a:latin typeface="Roboto"/>
                  <a:ea typeface="Roboto"/>
                  <a:cs typeface="Roboto"/>
                  <a:sym typeface="Roboto"/>
                </a:rPr>
                <a:t>their</a:t>
              </a:r>
              <a:r>
                <a:rPr lang="fr-FR" sz="2133" dirty="0">
                  <a:latin typeface="Roboto"/>
                  <a:ea typeface="Roboto"/>
                  <a:cs typeface="Roboto"/>
                  <a:sym typeface="Roboto"/>
                </a:rPr>
                <a:t> </a:t>
              </a:r>
              <a:r>
                <a:rPr lang="fr-FR" sz="2133" dirty="0" err="1">
                  <a:latin typeface="Roboto"/>
                  <a:ea typeface="Roboto"/>
                  <a:cs typeface="Roboto"/>
                  <a:sym typeface="Roboto"/>
                </a:rPr>
                <a:t>name</a:t>
              </a:r>
              <a:r>
                <a:rPr lang="fr-FR" sz="2133" dirty="0">
                  <a:latin typeface="Roboto"/>
                  <a:ea typeface="Roboto"/>
                  <a:cs typeface="Roboto"/>
                  <a:sym typeface="Roboto"/>
                </a:rPr>
                <a:t> </a:t>
              </a:r>
              <a:r>
                <a:rPr lang="fr-FR" sz="2133" dirty="0" err="1">
                  <a:latin typeface="Roboto"/>
                  <a:ea typeface="Roboto"/>
                  <a:cs typeface="Roboto"/>
                  <a:sym typeface="Roboto"/>
                </a:rPr>
                <a:t>using</a:t>
              </a:r>
              <a:r>
                <a:rPr lang="fr-FR" sz="2133" dirty="0">
                  <a:latin typeface="Roboto"/>
                  <a:ea typeface="Roboto"/>
                  <a:cs typeface="Roboto"/>
                  <a:sym typeface="Roboto"/>
                </a:rPr>
                <a:t> INPUT</a:t>
              </a:r>
            </a:p>
            <a:p>
              <a:pPr marL="460575" indent="-457189">
                <a:buSzPts val="1400"/>
                <a:buAutoNum type="arabicParenR"/>
              </a:pPr>
              <a:r>
                <a:rPr lang="fr-FR" sz="2133" dirty="0" err="1">
                  <a:latin typeface="Roboto"/>
                  <a:ea typeface="Roboto"/>
                  <a:cs typeface="Roboto"/>
                  <a:sym typeface="Roboto"/>
                </a:rPr>
                <a:t>Assign</a:t>
              </a:r>
              <a:r>
                <a:rPr lang="fr-FR" sz="2133" dirty="0">
                  <a:latin typeface="Roboto"/>
                  <a:ea typeface="Roboto"/>
                  <a:cs typeface="Roboto"/>
                  <a:sym typeface="Roboto"/>
                </a:rPr>
                <a:t> </a:t>
              </a:r>
              <a:r>
                <a:rPr lang="fr-FR" sz="2133" dirty="0" err="1">
                  <a:latin typeface="Roboto"/>
                  <a:ea typeface="Roboto"/>
                  <a:cs typeface="Roboto"/>
                  <a:sym typeface="Roboto"/>
                </a:rPr>
                <a:t>it</a:t>
              </a:r>
              <a:r>
                <a:rPr lang="fr-FR" sz="2133" dirty="0">
                  <a:latin typeface="Roboto"/>
                  <a:ea typeface="Roboto"/>
                  <a:cs typeface="Roboto"/>
                  <a:sym typeface="Roboto"/>
                </a:rPr>
                <a:t> to a variable</a:t>
              </a:r>
            </a:p>
            <a:p>
              <a:pPr marL="460575" indent="-457189">
                <a:buSzPts val="1400"/>
                <a:buAutoNum type="arabicParenR"/>
              </a:pPr>
              <a:r>
                <a:rPr lang="fr-FR" sz="2133" dirty="0" err="1">
                  <a:latin typeface="Roboto"/>
                  <a:ea typeface="Roboto"/>
                  <a:cs typeface="Roboto"/>
                  <a:sym typeface="Roboto"/>
                </a:rPr>
                <a:t>Concatenate</a:t>
              </a:r>
              <a:r>
                <a:rPr lang="fr-FR" sz="2133" dirty="0">
                  <a:latin typeface="Roboto"/>
                  <a:ea typeface="Roboto"/>
                  <a:cs typeface="Roboto"/>
                  <a:sym typeface="Roboto"/>
                </a:rPr>
                <a:t> the </a:t>
              </a:r>
              <a:r>
                <a:rPr lang="fr-FR" sz="2133" dirty="0" err="1">
                  <a:latin typeface="Roboto"/>
                  <a:ea typeface="Roboto"/>
                  <a:cs typeface="Roboto"/>
                  <a:sym typeface="Roboto"/>
                </a:rPr>
                <a:t>name</a:t>
              </a:r>
              <a:r>
                <a:rPr lang="fr-FR" sz="2133" dirty="0">
                  <a:latin typeface="Roboto"/>
                  <a:ea typeface="Roboto"/>
                  <a:cs typeface="Roboto"/>
                  <a:sym typeface="Roboto"/>
                </a:rPr>
                <a:t> variable </a:t>
              </a:r>
              <a:r>
                <a:rPr lang="fr-FR" sz="2133" dirty="0" err="1">
                  <a:latin typeface="Roboto"/>
                  <a:ea typeface="Roboto"/>
                  <a:cs typeface="Roboto"/>
                  <a:sym typeface="Roboto"/>
                </a:rPr>
                <a:t>with</a:t>
              </a:r>
              <a:r>
                <a:rPr lang="fr-FR" sz="2133" dirty="0">
                  <a:latin typeface="Roboto"/>
                  <a:ea typeface="Roboto"/>
                  <a:cs typeface="Roboto"/>
                  <a:sym typeface="Roboto"/>
                </a:rPr>
                <a:t> a </a:t>
              </a:r>
              <a:r>
                <a:rPr lang="fr-FR" sz="2133" dirty="0" err="1">
                  <a:latin typeface="Roboto"/>
                  <a:ea typeface="Roboto"/>
                  <a:cs typeface="Roboto"/>
                  <a:sym typeface="Roboto"/>
                </a:rPr>
                <a:t>welcoming</a:t>
              </a:r>
              <a:r>
                <a:rPr lang="fr-FR" sz="2133" dirty="0">
                  <a:latin typeface="Roboto"/>
                  <a:ea typeface="Roboto"/>
                  <a:cs typeface="Roboto"/>
                  <a:sym typeface="Roboto"/>
                </a:rPr>
                <a:t> message in the </a:t>
              </a:r>
              <a:r>
                <a:rPr lang="fr-FR" sz="2133" dirty="0" err="1">
                  <a:latin typeface="Roboto"/>
                  <a:ea typeface="Roboto"/>
                  <a:cs typeface="Roboto"/>
                  <a:sym typeface="Roboto"/>
                </a:rPr>
                <a:t>print</a:t>
              </a:r>
              <a:r>
                <a:rPr lang="fr-FR" sz="2133" dirty="0">
                  <a:latin typeface="Roboto"/>
                  <a:ea typeface="Roboto"/>
                  <a:cs typeface="Roboto"/>
                  <a:sym typeface="Roboto"/>
                </a:rPr>
                <a:t>() </a:t>
              </a:r>
              <a:r>
                <a:rPr lang="fr-FR" sz="2133" dirty="0" err="1">
                  <a:latin typeface="Roboto"/>
                  <a:ea typeface="Roboto"/>
                  <a:cs typeface="Roboto"/>
                  <a:sym typeface="Roboto"/>
                </a:rPr>
                <a:t>function</a:t>
              </a:r>
              <a:endParaRPr sz="2133" dirty="0">
                <a:latin typeface="Roboto"/>
                <a:ea typeface="Roboto"/>
                <a:cs typeface="Roboto"/>
                <a:sym typeface="Roboto"/>
              </a:endParaRPr>
            </a:p>
          </p:txBody>
        </p:sp>
      </p:grpSp>
      <p:sp>
        <p:nvSpPr>
          <p:cNvPr id="2265" name="Google Shape;2265;p44"/>
          <p:cNvSpPr txBox="1"/>
          <p:nvPr/>
        </p:nvSpPr>
        <p:spPr>
          <a:xfrm>
            <a:off x="6442943" y="3726968"/>
            <a:ext cx="3908815" cy="442400"/>
          </a:xfrm>
          <a:prstGeom prst="rect">
            <a:avLst/>
          </a:prstGeom>
          <a:noFill/>
          <a:ln>
            <a:noFill/>
          </a:ln>
        </p:spPr>
        <p:txBody>
          <a:bodyPr spcFirstLastPara="1" wrap="square" lIns="121900" tIns="121900" rIns="121900" bIns="121900" anchor="ctr" anchorCtr="0">
            <a:noAutofit/>
          </a:bodyPr>
          <a:lstStyle/>
          <a:p>
            <a:r>
              <a:rPr lang="en-CA" sz="2667" b="1" dirty="0">
                <a:solidFill>
                  <a:srgbClr val="000000"/>
                </a:solidFill>
                <a:latin typeface="Fira Sans Extra Condensed"/>
                <a:ea typeface="Fira Sans Extra Condensed"/>
                <a:cs typeface="Fira Sans Extra Condensed"/>
                <a:sym typeface="Fira Sans Extra Condensed"/>
              </a:rPr>
              <a:t>Let’s multiply two numbers!</a:t>
            </a:r>
            <a:endParaRPr sz="2667" b="1" dirty="0">
              <a:solidFill>
                <a:srgbClr val="000000"/>
              </a:solidFill>
              <a:latin typeface="Fira Sans Extra Condensed"/>
              <a:ea typeface="Fira Sans Extra Condensed"/>
              <a:cs typeface="Fira Sans Extra Condensed"/>
              <a:sym typeface="Fira Sans Extra Condensed"/>
            </a:endParaRPr>
          </a:p>
        </p:txBody>
      </p:sp>
      <p:sp>
        <p:nvSpPr>
          <p:cNvPr id="2273" name="Google Shape;2273;p44"/>
          <p:cNvSpPr/>
          <p:nvPr/>
        </p:nvSpPr>
        <p:spPr>
          <a:xfrm>
            <a:off x="1625600" y="1600100"/>
            <a:ext cx="8956800" cy="710000"/>
          </a:xfrm>
          <a:prstGeom prst="roundRect">
            <a:avLst>
              <a:gd name="adj" fmla="val 50000"/>
            </a:avLst>
          </a:prstGeom>
          <a:solidFill>
            <a:srgbClr val="E4EA27">
              <a:alpha val="25099"/>
            </a:srgbClr>
          </a:solidFill>
          <a:ln>
            <a:noFill/>
          </a:ln>
        </p:spPr>
        <p:txBody>
          <a:bodyPr spcFirstLastPara="1" wrap="square" lIns="121900" tIns="121900" rIns="121900" bIns="121900" anchor="ctr" anchorCtr="0">
            <a:noAutofit/>
          </a:bodyPr>
          <a:lstStyle/>
          <a:p>
            <a:endParaRPr sz="2400"/>
          </a:p>
        </p:txBody>
      </p:sp>
      <p:sp>
        <p:nvSpPr>
          <p:cNvPr id="2274" name="Google Shape;2274;p44"/>
          <p:cNvSpPr txBox="1"/>
          <p:nvPr/>
        </p:nvSpPr>
        <p:spPr>
          <a:xfrm>
            <a:off x="2936600" y="1728733"/>
            <a:ext cx="6334400" cy="452400"/>
          </a:xfrm>
          <a:prstGeom prst="rect">
            <a:avLst/>
          </a:prstGeom>
          <a:noFill/>
          <a:ln>
            <a:noFill/>
          </a:ln>
        </p:spPr>
        <p:txBody>
          <a:bodyPr spcFirstLastPara="1" wrap="square" lIns="121900" tIns="121900" rIns="121900" bIns="121900" anchor="ctr" anchorCtr="0">
            <a:noAutofit/>
          </a:bodyPr>
          <a:lstStyle/>
          <a:p>
            <a:pPr algn="ctr"/>
            <a:r>
              <a:rPr lang="fr-FR" sz="3200" b="1" dirty="0" err="1">
                <a:solidFill>
                  <a:schemeClr val="dk1"/>
                </a:solidFill>
                <a:latin typeface="Fira Sans Extra Condensed"/>
                <a:ea typeface="Fira Sans Extra Condensed"/>
                <a:cs typeface="Fira Sans Extra Condensed"/>
                <a:sym typeface="Fira Sans Extra Condensed"/>
              </a:rPr>
              <a:t>Quickly</a:t>
            </a:r>
            <a:r>
              <a:rPr lang="fr-FR" sz="3200" b="1" dirty="0">
                <a:solidFill>
                  <a:schemeClr val="dk1"/>
                </a:solidFill>
                <a:latin typeface="Fira Sans Extra Condensed"/>
                <a:ea typeface="Fira Sans Extra Condensed"/>
                <a:cs typeface="Fira Sans Extra Condensed"/>
                <a:sym typeface="Fira Sans Extra Condensed"/>
              </a:rPr>
              <a:t> code one of </a:t>
            </a:r>
            <a:r>
              <a:rPr lang="fr-FR" sz="3200" b="1" dirty="0" err="1">
                <a:solidFill>
                  <a:schemeClr val="dk1"/>
                </a:solidFill>
                <a:latin typeface="Fira Sans Extra Condensed"/>
                <a:ea typeface="Fira Sans Extra Condensed"/>
                <a:cs typeface="Fira Sans Extra Condensed"/>
                <a:sym typeface="Fira Sans Extra Condensed"/>
              </a:rPr>
              <a:t>these</a:t>
            </a:r>
            <a:r>
              <a:rPr lang="fr-FR" sz="3200" b="1" dirty="0">
                <a:solidFill>
                  <a:schemeClr val="dk1"/>
                </a:solidFill>
                <a:latin typeface="Fira Sans Extra Condensed"/>
                <a:ea typeface="Fira Sans Extra Condensed"/>
                <a:cs typeface="Fira Sans Extra Condensed"/>
                <a:sym typeface="Fira Sans Extra Condensed"/>
              </a:rPr>
              <a:t> </a:t>
            </a:r>
            <a:r>
              <a:rPr lang="fr-FR" sz="3200" b="1" dirty="0" err="1">
                <a:solidFill>
                  <a:schemeClr val="dk1"/>
                </a:solidFill>
                <a:latin typeface="Fira Sans Extra Condensed"/>
                <a:ea typeface="Fira Sans Extra Condensed"/>
                <a:cs typeface="Fira Sans Extra Condensed"/>
                <a:sym typeface="Fira Sans Extra Condensed"/>
              </a:rPr>
              <a:t>exercises</a:t>
            </a:r>
            <a:r>
              <a:rPr lang="fr-FR" sz="3200" b="1" dirty="0">
                <a:solidFill>
                  <a:schemeClr val="dk1"/>
                </a:solidFill>
                <a:latin typeface="Fira Sans Extra Condensed"/>
                <a:ea typeface="Fira Sans Extra Condensed"/>
                <a:cs typeface="Fira Sans Extra Condensed"/>
                <a:sym typeface="Fira Sans Extra Condensed"/>
              </a:rPr>
              <a:t>!</a:t>
            </a:r>
            <a:endParaRPr sz="3200" b="1" dirty="0">
              <a:solidFill>
                <a:schemeClr val="dk1"/>
              </a:solidFill>
              <a:latin typeface="Fira Sans Extra Condensed"/>
              <a:ea typeface="Fira Sans Extra Condensed"/>
              <a:cs typeface="Fira Sans Extra Condensed"/>
              <a:sym typeface="Fira Sans Extra Condensed"/>
            </a:endParaRPr>
          </a:p>
        </p:txBody>
      </p:sp>
      <p:cxnSp>
        <p:nvCxnSpPr>
          <p:cNvPr id="2275" name="Google Shape;2275;p44"/>
          <p:cNvCxnSpPr>
            <a:cxnSpLocks/>
            <a:stCxn id="2273" idx="2"/>
            <a:endCxn id="2260" idx="0"/>
          </p:cNvCxnSpPr>
          <p:nvPr/>
        </p:nvCxnSpPr>
        <p:spPr>
          <a:xfrm rot="5400000">
            <a:off x="4076886" y="1389184"/>
            <a:ext cx="1106199" cy="2948033"/>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276" name="Google Shape;2276;p44"/>
          <p:cNvCxnSpPr>
            <a:cxnSpLocks/>
            <a:stCxn id="2273" idx="2"/>
            <a:endCxn id="2259" idx="0"/>
          </p:cNvCxnSpPr>
          <p:nvPr/>
        </p:nvCxnSpPr>
        <p:spPr>
          <a:xfrm rot="16200000" flipH="1">
            <a:off x="6902687" y="1511414"/>
            <a:ext cx="1106200" cy="2703573"/>
          </a:xfrm>
          <a:prstGeom prst="bentConnector3">
            <a:avLst>
              <a:gd name="adj1" fmla="val 50000"/>
            </a:avLst>
          </a:prstGeom>
          <a:noFill/>
          <a:ln w="9525" cap="flat" cmpd="sng">
            <a:solidFill>
              <a:schemeClr val="dk2"/>
            </a:solidFill>
            <a:prstDash val="solid"/>
            <a:round/>
            <a:headEnd type="none" w="med" len="med"/>
            <a:tailEnd type="none" w="med" len="med"/>
          </a:ln>
        </p:spPr>
      </p:cxnSp>
      <p:grpSp>
        <p:nvGrpSpPr>
          <p:cNvPr id="2277" name="Google Shape;2277;p44"/>
          <p:cNvGrpSpPr/>
          <p:nvPr/>
        </p:nvGrpSpPr>
        <p:grpSpPr>
          <a:xfrm>
            <a:off x="9851645" y="1191211"/>
            <a:ext cx="1730771" cy="1527663"/>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121900" tIns="121900" rIns="121900" bIns="121900" anchor="ctr" anchorCtr="0">
              <a:noAutofit/>
            </a:bodyPr>
            <a:lstStyle/>
            <a:p>
              <a:endParaRPr sz="2400"/>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grpSp>
      <p:sp>
        <p:nvSpPr>
          <p:cNvPr id="2" name="ZoneTexte 1">
            <a:extLst>
              <a:ext uri="{FF2B5EF4-FFF2-40B4-BE49-F238E27FC236}">
                <a16:creationId xmlns:a16="http://schemas.microsoft.com/office/drawing/2014/main" id="{840902A0-4C25-25D5-095E-1EAA125C7E81}"/>
              </a:ext>
            </a:extLst>
          </p:cNvPr>
          <p:cNvSpPr txBox="1"/>
          <p:nvPr/>
        </p:nvSpPr>
        <p:spPr>
          <a:xfrm>
            <a:off x="596800" y="6447631"/>
            <a:ext cx="5748582" cy="461665"/>
          </a:xfrm>
          <a:prstGeom prst="rect">
            <a:avLst/>
          </a:prstGeom>
          <a:noFill/>
        </p:spPr>
        <p:txBody>
          <a:bodyPr wrap="square" rtlCol="0">
            <a:spAutoFit/>
          </a:bodyPr>
          <a:lstStyle/>
          <a:p>
            <a:r>
              <a:rPr lang="fr-FR" sz="2400" dirty="0"/>
              <a:t>*</a:t>
            </a:r>
            <a:r>
              <a:rPr lang="fr-FR" sz="2400" dirty="0" err="1"/>
              <a:t>Concatenate</a:t>
            </a:r>
            <a:r>
              <a:rPr lang="fr-FR" sz="2400" dirty="0"/>
              <a:t>: </a:t>
            </a:r>
            <a:r>
              <a:rPr lang="en-US" sz="2400" dirty="0">
                <a:solidFill>
                  <a:srgbClr val="101518"/>
                </a:solidFill>
                <a:latin typeface="Roboto" panose="02000000000000000000" pitchFamily="2" charset="0"/>
              </a:rPr>
              <a:t>“glue” two strings together</a:t>
            </a:r>
            <a:endParaRPr lang="fr-CA" sz="2400" dirty="0"/>
          </a:p>
        </p:txBody>
      </p:sp>
      <p:sp>
        <p:nvSpPr>
          <p:cNvPr id="4" name="Google Shape;2263;p44">
            <a:extLst>
              <a:ext uri="{FF2B5EF4-FFF2-40B4-BE49-F238E27FC236}">
                <a16:creationId xmlns:a16="http://schemas.microsoft.com/office/drawing/2014/main" id="{30E3B594-7CE3-53D4-5B69-802AE098C65D}"/>
              </a:ext>
            </a:extLst>
          </p:cNvPr>
          <p:cNvSpPr txBox="1"/>
          <p:nvPr/>
        </p:nvSpPr>
        <p:spPr>
          <a:xfrm>
            <a:off x="6442943" y="4111195"/>
            <a:ext cx="4457600" cy="1511200"/>
          </a:xfrm>
          <a:prstGeom prst="rect">
            <a:avLst/>
          </a:prstGeom>
          <a:noFill/>
          <a:ln>
            <a:noFill/>
          </a:ln>
        </p:spPr>
        <p:txBody>
          <a:bodyPr spcFirstLastPara="1" wrap="square" lIns="121900" tIns="121900" rIns="121900" bIns="121900" anchor="t" anchorCtr="0">
            <a:noAutofit/>
          </a:bodyPr>
          <a:lstStyle/>
          <a:p>
            <a:pPr marL="460575" indent="-457189">
              <a:buSzPts val="1400"/>
              <a:buAutoNum type="arabicParenR"/>
            </a:pPr>
            <a:r>
              <a:rPr lang="fr-FR" sz="2133" dirty="0" err="1">
                <a:latin typeface="Roboto"/>
                <a:ea typeface="Roboto"/>
                <a:cs typeface="Roboto"/>
                <a:sym typeface="Roboto"/>
              </a:rPr>
              <a:t>Ask</a:t>
            </a:r>
            <a:r>
              <a:rPr lang="fr-FR" sz="2133" dirty="0">
                <a:latin typeface="Roboto"/>
                <a:ea typeface="Roboto"/>
                <a:cs typeface="Roboto"/>
                <a:sym typeface="Roboto"/>
              </a:rPr>
              <a:t> the user for </a:t>
            </a:r>
            <a:r>
              <a:rPr lang="fr-FR" sz="2133" dirty="0" err="1">
                <a:latin typeface="Roboto"/>
                <a:ea typeface="Roboto"/>
                <a:cs typeface="Roboto"/>
                <a:sym typeface="Roboto"/>
              </a:rPr>
              <a:t>two</a:t>
            </a:r>
            <a:r>
              <a:rPr lang="fr-FR" sz="2133" dirty="0">
                <a:latin typeface="Roboto"/>
                <a:ea typeface="Roboto"/>
                <a:cs typeface="Roboto"/>
                <a:sym typeface="Roboto"/>
              </a:rPr>
              <a:t> </a:t>
            </a:r>
            <a:r>
              <a:rPr lang="fr-FR" sz="2133" dirty="0" err="1">
                <a:latin typeface="Roboto"/>
                <a:ea typeface="Roboto"/>
                <a:cs typeface="Roboto"/>
                <a:sym typeface="Roboto"/>
              </a:rPr>
              <a:t>different</a:t>
            </a:r>
            <a:r>
              <a:rPr lang="fr-FR" sz="2133" dirty="0">
                <a:latin typeface="Roboto"/>
                <a:ea typeface="Roboto"/>
                <a:cs typeface="Roboto"/>
                <a:sym typeface="Roboto"/>
              </a:rPr>
              <a:t> </a:t>
            </a:r>
            <a:r>
              <a:rPr lang="fr-FR" sz="2133" dirty="0" err="1">
                <a:latin typeface="Roboto"/>
                <a:ea typeface="Roboto"/>
                <a:cs typeface="Roboto"/>
                <a:sym typeface="Roboto"/>
              </a:rPr>
              <a:t>numbers</a:t>
            </a:r>
            <a:endParaRPr lang="fr-FR" sz="2133" dirty="0">
              <a:latin typeface="Roboto"/>
              <a:ea typeface="Roboto"/>
              <a:cs typeface="Roboto"/>
              <a:sym typeface="Roboto"/>
            </a:endParaRPr>
          </a:p>
          <a:p>
            <a:pPr marL="460575" indent="-457189">
              <a:buSzPts val="1400"/>
              <a:buAutoNum type="arabicParenR"/>
            </a:pPr>
            <a:r>
              <a:rPr lang="fr-FR" sz="2133" dirty="0" err="1">
                <a:latin typeface="Roboto"/>
                <a:ea typeface="Roboto"/>
                <a:cs typeface="Roboto"/>
                <a:sym typeface="Roboto"/>
              </a:rPr>
              <a:t>Assign</a:t>
            </a:r>
            <a:r>
              <a:rPr lang="fr-FR" sz="2133" dirty="0">
                <a:latin typeface="Roboto"/>
                <a:ea typeface="Roboto"/>
                <a:cs typeface="Roboto"/>
                <a:sym typeface="Roboto"/>
              </a:rPr>
              <a:t> </a:t>
            </a:r>
            <a:r>
              <a:rPr lang="fr-FR" sz="2133" dirty="0" err="1">
                <a:latin typeface="Roboto"/>
                <a:ea typeface="Roboto"/>
                <a:cs typeface="Roboto"/>
                <a:sym typeface="Roboto"/>
              </a:rPr>
              <a:t>them</a:t>
            </a:r>
            <a:r>
              <a:rPr lang="fr-FR" sz="2133" dirty="0">
                <a:latin typeface="Roboto"/>
                <a:ea typeface="Roboto"/>
                <a:cs typeface="Roboto"/>
                <a:sym typeface="Roboto"/>
              </a:rPr>
              <a:t> to 2 DIFFERENT variables</a:t>
            </a:r>
          </a:p>
          <a:p>
            <a:pPr marL="460575" indent="-457189">
              <a:buSzPts val="1400"/>
              <a:buAutoNum type="arabicParenR"/>
            </a:pPr>
            <a:r>
              <a:rPr lang="fr-FR" sz="2133" dirty="0" err="1">
                <a:latin typeface="Roboto"/>
                <a:ea typeface="Roboto"/>
                <a:cs typeface="Roboto"/>
                <a:sym typeface="Roboto"/>
              </a:rPr>
              <a:t>Multiply</a:t>
            </a:r>
            <a:r>
              <a:rPr lang="fr-FR" sz="2133" dirty="0">
                <a:latin typeface="Roboto"/>
                <a:ea typeface="Roboto"/>
                <a:cs typeface="Roboto"/>
                <a:sym typeface="Roboto"/>
              </a:rPr>
              <a:t> </a:t>
            </a:r>
            <a:r>
              <a:rPr lang="fr-FR" sz="2133" dirty="0" err="1">
                <a:latin typeface="Roboto"/>
                <a:ea typeface="Roboto"/>
                <a:cs typeface="Roboto"/>
                <a:sym typeface="Roboto"/>
              </a:rPr>
              <a:t>both</a:t>
            </a:r>
            <a:r>
              <a:rPr lang="fr-FR" sz="2133" dirty="0">
                <a:latin typeface="Roboto"/>
                <a:ea typeface="Roboto"/>
                <a:cs typeface="Roboto"/>
                <a:sym typeface="Roboto"/>
              </a:rPr>
              <a:t> variables in the </a:t>
            </a:r>
            <a:r>
              <a:rPr lang="fr-FR" sz="2133" dirty="0" err="1">
                <a:latin typeface="Roboto"/>
                <a:ea typeface="Roboto"/>
                <a:cs typeface="Roboto"/>
                <a:sym typeface="Roboto"/>
              </a:rPr>
              <a:t>print</a:t>
            </a:r>
            <a:r>
              <a:rPr lang="fr-FR" sz="2133" dirty="0">
                <a:latin typeface="Roboto"/>
                <a:ea typeface="Roboto"/>
                <a:cs typeface="Roboto"/>
                <a:sym typeface="Roboto"/>
              </a:rPr>
              <a:t>() </a:t>
            </a:r>
            <a:r>
              <a:rPr lang="fr-FR" sz="2133" dirty="0" err="1">
                <a:latin typeface="Roboto"/>
                <a:ea typeface="Roboto"/>
                <a:cs typeface="Roboto"/>
                <a:sym typeface="Roboto"/>
              </a:rPr>
              <a:t>function</a:t>
            </a:r>
            <a:endParaRPr sz="2133" dirty="0">
              <a:latin typeface="Roboto"/>
              <a:ea typeface="Roboto"/>
              <a:cs typeface="Roboto"/>
              <a:sym typeface="Roboto"/>
            </a:endParaRPr>
          </a:p>
        </p:txBody>
      </p:sp>
      <p:sp>
        <p:nvSpPr>
          <p:cNvPr id="8" name="Ellipse 7">
            <a:extLst>
              <a:ext uri="{FF2B5EF4-FFF2-40B4-BE49-F238E27FC236}">
                <a16:creationId xmlns:a16="http://schemas.microsoft.com/office/drawing/2014/main" id="{0D3B1867-87D9-D57A-BA0E-67C1E7526862}"/>
              </a:ext>
            </a:extLst>
          </p:cNvPr>
          <p:cNvSpPr/>
          <p:nvPr/>
        </p:nvSpPr>
        <p:spPr>
          <a:xfrm>
            <a:off x="2143003" y="2997609"/>
            <a:ext cx="2053020" cy="710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CA" sz="2400"/>
          </a:p>
        </p:txBody>
      </p:sp>
      <p:sp>
        <p:nvSpPr>
          <p:cNvPr id="3" name="Alternate Process 2">
            <a:extLst>
              <a:ext uri="{FF2B5EF4-FFF2-40B4-BE49-F238E27FC236}">
                <a16:creationId xmlns:a16="http://schemas.microsoft.com/office/drawing/2014/main" id="{66B7AD00-5DDB-C358-D182-C63A0B34C165}"/>
              </a:ext>
            </a:extLst>
          </p:cNvPr>
          <p:cNvSpPr/>
          <p:nvPr/>
        </p:nvSpPr>
        <p:spPr>
          <a:xfrm>
            <a:off x="1949032" y="3014149"/>
            <a:ext cx="2421409" cy="676524"/>
          </a:xfrm>
          <a:prstGeom prst="flowChartAlternate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ZoneTexte 8">
            <a:extLst>
              <a:ext uri="{FF2B5EF4-FFF2-40B4-BE49-F238E27FC236}">
                <a16:creationId xmlns:a16="http://schemas.microsoft.com/office/drawing/2014/main" id="{62703035-83A1-B204-6441-572202AECAB7}"/>
              </a:ext>
            </a:extLst>
          </p:cNvPr>
          <p:cNvSpPr txBox="1"/>
          <p:nvPr/>
        </p:nvSpPr>
        <p:spPr>
          <a:xfrm>
            <a:off x="2290489" y="3102081"/>
            <a:ext cx="1730955" cy="461665"/>
          </a:xfrm>
          <a:prstGeom prst="rect">
            <a:avLst/>
          </a:prstGeom>
          <a:noFill/>
        </p:spPr>
        <p:txBody>
          <a:bodyPr wrap="square" rtlCol="0">
            <a:spAutoFit/>
          </a:bodyPr>
          <a:lstStyle/>
          <a:p>
            <a:pPr algn="ctr"/>
            <a:r>
              <a:rPr lang="fr-FR" sz="2400" b="1" dirty="0" err="1">
                <a:solidFill>
                  <a:schemeClr val="bg1"/>
                </a:solidFill>
                <a:latin typeface="Fira Sans" panose="020B0503050000020004" pitchFamily="34" charset="0"/>
              </a:rPr>
              <a:t>Exercise</a:t>
            </a:r>
            <a:r>
              <a:rPr lang="fr-FR" sz="2400" b="1" dirty="0">
                <a:solidFill>
                  <a:schemeClr val="bg1"/>
                </a:solidFill>
                <a:latin typeface="Fira Sans" panose="020B0503050000020004" pitchFamily="34" charset="0"/>
              </a:rPr>
              <a:t> 1</a:t>
            </a:r>
            <a:endParaRPr lang="fr-CA" sz="2400" b="1" dirty="0">
              <a:solidFill>
                <a:schemeClr val="bg1"/>
              </a:solidFill>
              <a:latin typeface="Fira Sans" panose="020B0503050000020004" pitchFamily="34" charset="0"/>
            </a:endParaRPr>
          </a:p>
        </p:txBody>
      </p:sp>
      <p:sp>
        <p:nvSpPr>
          <p:cNvPr id="5" name="Alternate Process 4">
            <a:extLst>
              <a:ext uri="{FF2B5EF4-FFF2-40B4-BE49-F238E27FC236}">
                <a16:creationId xmlns:a16="http://schemas.microsoft.com/office/drawing/2014/main" id="{4D0F2740-B4DA-76FD-8519-3203D25E6599}"/>
              </a:ext>
            </a:extLst>
          </p:cNvPr>
          <p:cNvSpPr/>
          <p:nvPr/>
        </p:nvSpPr>
        <p:spPr>
          <a:xfrm>
            <a:off x="7612940" y="3014149"/>
            <a:ext cx="2421409" cy="676524"/>
          </a:xfrm>
          <a:prstGeom prst="flowChartAlternateProces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ZoneTexte 8">
            <a:extLst>
              <a:ext uri="{FF2B5EF4-FFF2-40B4-BE49-F238E27FC236}">
                <a16:creationId xmlns:a16="http://schemas.microsoft.com/office/drawing/2014/main" id="{E4939AF3-BA89-11CB-DE71-BD83F4E88CCE}"/>
              </a:ext>
            </a:extLst>
          </p:cNvPr>
          <p:cNvSpPr txBox="1"/>
          <p:nvPr/>
        </p:nvSpPr>
        <p:spPr>
          <a:xfrm>
            <a:off x="7954397" y="3102081"/>
            <a:ext cx="1730955" cy="461665"/>
          </a:xfrm>
          <a:prstGeom prst="rect">
            <a:avLst/>
          </a:prstGeom>
          <a:noFill/>
        </p:spPr>
        <p:txBody>
          <a:bodyPr wrap="square" rtlCol="0">
            <a:spAutoFit/>
          </a:bodyPr>
          <a:lstStyle/>
          <a:p>
            <a:pPr algn="ctr"/>
            <a:r>
              <a:rPr lang="fr-FR" sz="2400" b="1" dirty="0" err="1">
                <a:solidFill>
                  <a:schemeClr val="bg1"/>
                </a:solidFill>
                <a:latin typeface="Fira Sans" panose="020B0503050000020004" pitchFamily="34" charset="0"/>
              </a:rPr>
              <a:t>Exercise</a:t>
            </a:r>
            <a:r>
              <a:rPr lang="fr-FR" sz="2400" b="1" dirty="0">
                <a:solidFill>
                  <a:schemeClr val="bg1"/>
                </a:solidFill>
                <a:latin typeface="Fira Sans" panose="020B0503050000020004" pitchFamily="34" charset="0"/>
              </a:rPr>
              <a:t> 1</a:t>
            </a:r>
            <a:endParaRPr lang="fr-CA" sz="2400" b="1"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73537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 name="Google Shape;2282;p44">
            <a:extLst>
              <a:ext uri="{FF2B5EF4-FFF2-40B4-BE49-F238E27FC236}">
                <a16:creationId xmlns:a16="http://schemas.microsoft.com/office/drawing/2014/main" id="{1C9000B9-F817-64B1-0EA8-2FD96F76073E}"/>
              </a:ext>
            </a:extLst>
          </p:cNvPr>
          <p:cNvSpPr/>
          <p:nvPr/>
        </p:nvSpPr>
        <p:spPr>
          <a:xfrm rot="19656303">
            <a:off x="3041250" y="2941943"/>
            <a:ext cx="6061412" cy="4123244"/>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2258" name="Google Shape;2258;p44"/>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sz="5333" b="1" dirty="0">
                <a:solidFill>
                  <a:srgbClr val="002060"/>
                </a:solidFill>
                <a:latin typeface="Fira Sans" panose="020B0503050000020004" pitchFamily="34" charset="0"/>
              </a:rPr>
              <a:t>Conditionals</a:t>
            </a:r>
            <a:endParaRPr sz="5333" b="1" dirty="0">
              <a:solidFill>
                <a:srgbClr val="002060"/>
              </a:solidFill>
              <a:latin typeface="Fira Sans" panose="020B0503050000020004" pitchFamily="34" charset="0"/>
            </a:endParaRPr>
          </a:p>
        </p:txBody>
      </p:sp>
      <p:sp>
        <p:nvSpPr>
          <p:cNvPr id="2260" name="Google Shape;2260;p44"/>
          <p:cNvSpPr/>
          <p:nvPr/>
        </p:nvSpPr>
        <p:spPr>
          <a:xfrm>
            <a:off x="216724" y="3477459"/>
            <a:ext cx="3734501" cy="3130304"/>
          </a:xfrm>
          <a:prstGeom prst="roundRect">
            <a:avLst>
              <a:gd name="adj" fmla="val 16667"/>
            </a:avLst>
          </a:prstGeom>
          <a:solidFill>
            <a:schemeClr val="bg1"/>
          </a:solidFill>
          <a:ln w="76200">
            <a:solidFill>
              <a:srgbClr val="FF0000"/>
            </a:solidFill>
          </a:ln>
        </p:spPr>
        <p:txBody>
          <a:bodyPr spcFirstLastPara="1" wrap="square" lIns="121900" tIns="121900" rIns="121900" bIns="121900" anchor="ctr" anchorCtr="0">
            <a:noAutofit/>
          </a:bodyPr>
          <a:lstStyle/>
          <a:p>
            <a:endParaRPr sz="2400"/>
          </a:p>
        </p:txBody>
      </p:sp>
      <p:grpSp>
        <p:nvGrpSpPr>
          <p:cNvPr id="2261" name="Google Shape;2261;p44"/>
          <p:cNvGrpSpPr/>
          <p:nvPr/>
        </p:nvGrpSpPr>
        <p:grpSpPr>
          <a:xfrm>
            <a:off x="216724" y="3641934"/>
            <a:ext cx="3734501" cy="1885821"/>
            <a:chOff x="218988" y="2190550"/>
            <a:chExt cx="2800876" cy="1414366"/>
          </a:xfrm>
        </p:grpSpPr>
        <p:sp>
          <p:nvSpPr>
            <p:cNvPr id="2262" name="Google Shape;2262;p44"/>
            <p:cNvSpPr txBox="1"/>
            <p:nvPr/>
          </p:nvSpPr>
          <p:spPr>
            <a:xfrm>
              <a:off x="218988" y="2190550"/>
              <a:ext cx="2800876" cy="331800"/>
            </a:xfrm>
            <a:prstGeom prst="rect">
              <a:avLst/>
            </a:prstGeom>
            <a:noFill/>
            <a:ln>
              <a:noFill/>
            </a:ln>
          </p:spPr>
          <p:txBody>
            <a:bodyPr spcFirstLastPara="1" wrap="square" lIns="121900" tIns="121900" rIns="121900" bIns="121900" anchor="ctr" anchorCtr="0">
              <a:noAutofit/>
            </a:bodyPr>
            <a:lstStyle/>
            <a:p>
              <a:pPr algn="ctr"/>
              <a:r>
                <a:rPr lang="en" sz="2667" b="1" dirty="0">
                  <a:latin typeface="Fira Sans Extra Condensed"/>
                  <a:ea typeface="Fira Sans Extra Condensed"/>
                  <a:cs typeface="Fira Sans Extra Condensed"/>
                  <a:sym typeface="Fira Sans Extra Condensed"/>
                </a:rPr>
                <a:t>IF Statement</a:t>
              </a:r>
              <a:endParaRPr sz="2667" b="1" dirty="0">
                <a:solidFill>
                  <a:srgbClr val="000000"/>
                </a:solidFill>
                <a:latin typeface="Fira Sans Extra Condensed"/>
                <a:ea typeface="Fira Sans Extra Condensed"/>
                <a:cs typeface="Fira Sans Extra Condensed"/>
                <a:sym typeface="Fira Sans Extra Condensed"/>
              </a:endParaRPr>
            </a:p>
          </p:txBody>
        </p:sp>
        <p:sp>
          <p:nvSpPr>
            <p:cNvPr id="2263" name="Google Shape;2263;p44"/>
            <p:cNvSpPr txBox="1"/>
            <p:nvPr/>
          </p:nvSpPr>
          <p:spPr>
            <a:xfrm>
              <a:off x="218988" y="2471516"/>
              <a:ext cx="2800876" cy="1133400"/>
            </a:xfrm>
            <a:prstGeom prst="rect">
              <a:avLst/>
            </a:prstGeom>
            <a:noFill/>
            <a:ln>
              <a:noFill/>
            </a:ln>
          </p:spPr>
          <p:txBody>
            <a:bodyPr spcFirstLastPara="1" wrap="square" lIns="121900" tIns="121900" rIns="121900" bIns="121900" anchor="t" anchorCtr="0">
              <a:noAutofit/>
            </a:bodyPr>
            <a:lstStyle/>
            <a:p>
              <a:pPr marL="3387">
                <a:buSzPts val="1400"/>
              </a:pPr>
              <a:r>
                <a:rPr lang="en-CA" sz="2000" dirty="0">
                  <a:latin typeface="Roboto"/>
                  <a:ea typeface="Roboto"/>
                  <a:cs typeface="Roboto"/>
                  <a:sym typeface="Roboto"/>
                </a:rPr>
                <a:t>It decides whether an action will be executed or not. If the condition is True, then it will be executed.</a:t>
              </a:r>
              <a:endParaRPr sz="2000" dirty="0">
                <a:latin typeface="Roboto"/>
                <a:ea typeface="Roboto"/>
                <a:cs typeface="Roboto"/>
                <a:sym typeface="Roboto"/>
              </a:endParaRPr>
            </a:p>
          </p:txBody>
        </p:sp>
      </p:grpSp>
      <p:sp>
        <p:nvSpPr>
          <p:cNvPr id="2273" name="Google Shape;2273;p44"/>
          <p:cNvSpPr/>
          <p:nvPr/>
        </p:nvSpPr>
        <p:spPr>
          <a:xfrm>
            <a:off x="790264" y="1377870"/>
            <a:ext cx="10357963" cy="1879365"/>
          </a:xfrm>
          <a:prstGeom prst="roundRect">
            <a:avLst>
              <a:gd name="adj" fmla="val 50000"/>
            </a:avLst>
          </a:prstGeom>
          <a:noFill/>
          <a:ln w="76200">
            <a:solidFill>
              <a:schemeClr val="accent1"/>
            </a:solidFill>
          </a:ln>
        </p:spPr>
        <p:txBody>
          <a:bodyPr spcFirstLastPara="1" wrap="square" lIns="121900" tIns="121900" rIns="121900" bIns="121900" anchor="ctr" anchorCtr="0">
            <a:noAutofit/>
          </a:bodyPr>
          <a:lstStyle/>
          <a:p>
            <a:endParaRPr sz="2400"/>
          </a:p>
        </p:txBody>
      </p:sp>
      <p:sp>
        <p:nvSpPr>
          <p:cNvPr id="2274" name="Google Shape;2274;p44"/>
          <p:cNvSpPr txBox="1"/>
          <p:nvPr/>
        </p:nvSpPr>
        <p:spPr>
          <a:xfrm>
            <a:off x="1128995" y="1522833"/>
            <a:ext cx="9009085" cy="721036"/>
          </a:xfrm>
          <a:prstGeom prst="rect">
            <a:avLst/>
          </a:prstGeom>
          <a:noFill/>
          <a:ln>
            <a:noFill/>
          </a:ln>
        </p:spPr>
        <p:txBody>
          <a:bodyPr spcFirstLastPara="1" wrap="square" lIns="121900" tIns="121900" rIns="121900" bIns="121900" anchor="ctr" anchorCtr="0">
            <a:noAutofit/>
          </a:bodyPr>
          <a:lstStyle/>
          <a:p>
            <a:r>
              <a:rPr lang="en-CA" sz="2000" b="1" dirty="0">
                <a:solidFill>
                  <a:schemeClr val="dk1"/>
                </a:solidFill>
                <a:latin typeface="Roboto" panose="02000000000000000000" pitchFamily="2" charset="0"/>
                <a:ea typeface="Roboto" panose="02000000000000000000" pitchFamily="2" charset="0"/>
                <a:cs typeface="Fira Sans Extra Condensed"/>
                <a:sym typeface="Fira Sans Extra Condensed"/>
              </a:rPr>
              <a:t>Definition: </a:t>
            </a:r>
            <a:r>
              <a:rPr lang="en-CA" sz="2000" dirty="0">
                <a:latin typeface="Roboto" panose="02000000000000000000" pitchFamily="2" charset="0"/>
                <a:ea typeface="Roboto" panose="02000000000000000000" pitchFamily="2" charset="0"/>
                <a:cs typeface="Fira Sans Extra Condensed"/>
                <a:sym typeface="Fira Sans Extra Condensed"/>
              </a:rPr>
              <a:t>C</a:t>
            </a:r>
            <a:r>
              <a:rPr lang="en-CA" sz="2000" dirty="0">
                <a:latin typeface="Roboto" panose="02000000000000000000" pitchFamily="2" charset="0"/>
                <a:ea typeface="Roboto" panose="02000000000000000000" pitchFamily="2" charset="0"/>
              </a:rPr>
              <a:t>onditionals perform different actions depending on whether a condition is true or false. It is the way a computer reacts based on a decision.</a:t>
            </a:r>
            <a:endParaRPr sz="2000" dirty="0">
              <a:latin typeface="Roboto" panose="02000000000000000000" pitchFamily="2" charset="0"/>
              <a:ea typeface="Roboto" panose="02000000000000000000" pitchFamily="2" charset="0"/>
              <a:cs typeface="Fira Sans Extra Condensed"/>
              <a:sym typeface="Fira Sans Extra Condensed"/>
            </a:endParaRPr>
          </a:p>
        </p:txBody>
      </p:sp>
      <p:grpSp>
        <p:nvGrpSpPr>
          <p:cNvPr id="2277" name="Google Shape;2277;p44"/>
          <p:cNvGrpSpPr/>
          <p:nvPr/>
        </p:nvGrpSpPr>
        <p:grpSpPr>
          <a:xfrm>
            <a:off x="10043217" y="1418169"/>
            <a:ext cx="1730771" cy="1527663"/>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121900" tIns="121900" rIns="121900" bIns="121900" anchor="ctr" anchorCtr="0">
              <a:noAutofit/>
            </a:bodyPr>
            <a:lstStyle/>
            <a:p>
              <a:endParaRPr sz="2400"/>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grpSp>
      <p:sp>
        <p:nvSpPr>
          <p:cNvPr id="4" name="Google Shape;2274;p44">
            <a:extLst>
              <a:ext uri="{FF2B5EF4-FFF2-40B4-BE49-F238E27FC236}">
                <a16:creationId xmlns:a16="http://schemas.microsoft.com/office/drawing/2014/main" id="{FE5E76B1-B960-9B67-2018-AA1C82223029}"/>
              </a:ext>
            </a:extLst>
          </p:cNvPr>
          <p:cNvSpPr txBox="1"/>
          <p:nvPr/>
        </p:nvSpPr>
        <p:spPr>
          <a:xfrm>
            <a:off x="1128995" y="2277026"/>
            <a:ext cx="9009085" cy="721036"/>
          </a:xfrm>
          <a:prstGeom prst="rect">
            <a:avLst/>
          </a:prstGeom>
          <a:noFill/>
          <a:ln>
            <a:noFill/>
          </a:ln>
        </p:spPr>
        <p:txBody>
          <a:bodyPr spcFirstLastPara="1" wrap="square" lIns="121900" tIns="121900" rIns="121900" bIns="121900" anchor="ctr" anchorCtr="0">
            <a:noAutofit/>
          </a:bodyPr>
          <a:lstStyle/>
          <a:p>
            <a:r>
              <a:rPr lang="en-CA" sz="2000" b="1" dirty="0">
                <a:solidFill>
                  <a:schemeClr val="dk1"/>
                </a:solidFill>
                <a:latin typeface="Roboto" panose="02000000000000000000" pitchFamily="2" charset="0"/>
                <a:ea typeface="Roboto" panose="02000000000000000000" pitchFamily="2" charset="0"/>
                <a:cs typeface="Fira Sans Extra Condensed"/>
                <a:sym typeface="Fira Sans Extra Condensed"/>
              </a:rPr>
              <a:t>Example: </a:t>
            </a:r>
            <a:r>
              <a:rPr lang="en-CA" sz="2000" u="sng" dirty="0">
                <a:solidFill>
                  <a:schemeClr val="dk1"/>
                </a:solidFill>
                <a:latin typeface="Roboto" panose="02000000000000000000" pitchFamily="2" charset="0"/>
                <a:ea typeface="Roboto" panose="02000000000000000000" pitchFamily="2" charset="0"/>
                <a:cs typeface="Fira Sans Extra Condensed"/>
                <a:sym typeface="Fira Sans Extra Condensed"/>
              </a:rPr>
              <a:t>If</a:t>
            </a:r>
            <a:r>
              <a:rPr lang="en-CA" sz="2000" dirty="0">
                <a:solidFill>
                  <a:schemeClr val="dk1"/>
                </a:solidFill>
                <a:latin typeface="Roboto" panose="02000000000000000000" pitchFamily="2" charset="0"/>
                <a:ea typeface="Roboto" panose="02000000000000000000" pitchFamily="2" charset="0"/>
                <a:cs typeface="Fira Sans Extra Condensed"/>
                <a:sym typeface="Fira Sans Extra Condensed"/>
              </a:rPr>
              <a:t> a scary dog decides to chase you, you will run. If it doesn’t chase you, you will most likely just look at it. If there is no dog, there won’t be anything to do.</a:t>
            </a:r>
            <a:endParaRPr sz="2000" dirty="0">
              <a:solidFill>
                <a:schemeClr val="dk1"/>
              </a:solidFill>
              <a:latin typeface="Roboto" panose="02000000000000000000" pitchFamily="2" charset="0"/>
              <a:ea typeface="Roboto" panose="02000000000000000000" pitchFamily="2" charset="0"/>
              <a:cs typeface="Fira Sans Extra Condensed"/>
              <a:sym typeface="Fira Sans Extra Condensed"/>
            </a:endParaRPr>
          </a:p>
        </p:txBody>
      </p:sp>
      <p:sp>
        <p:nvSpPr>
          <p:cNvPr id="5" name="Google Shape;2263;p44">
            <a:extLst>
              <a:ext uri="{FF2B5EF4-FFF2-40B4-BE49-F238E27FC236}">
                <a16:creationId xmlns:a16="http://schemas.microsoft.com/office/drawing/2014/main" id="{63B36FD1-70CA-67E5-97DE-56A7E9DE42C7}"/>
              </a:ext>
            </a:extLst>
          </p:cNvPr>
          <p:cNvSpPr txBox="1"/>
          <p:nvPr/>
        </p:nvSpPr>
        <p:spPr>
          <a:xfrm>
            <a:off x="216724" y="5326676"/>
            <a:ext cx="3734501" cy="1045273"/>
          </a:xfrm>
          <a:prstGeom prst="rect">
            <a:avLst/>
          </a:prstGeom>
          <a:noFill/>
          <a:ln>
            <a:noFill/>
          </a:ln>
        </p:spPr>
        <p:txBody>
          <a:bodyPr spcFirstLastPara="1" wrap="square" lIns="121900" tIns="121900" rIns="121900" bIns="121900" anchor="t" anchorCtr="0">
            <a:noAutofit/>
          </a:bodyPr>
          <a:lstStyle/>
          <a:p>
            <a:pPr marL="3387">
              <a:buSzPts val="1400"/>
            </a:pPr>
            <a:r>
              <a:rPr lang="en-CA" sz="2000" u="sng" dirty="0">
                <a:latin typeface="Roboto"/>
                <a:ea typeface="Roboto"/>
                <a:cs typeface="Roboto"/>
                <a:sym typeface="Roboto"/>
              </a:rPr>
              <a:t>Example</a:t>
            </a:r>
          </a:p>
          <a:p>
            <a:pPr marL="3387">
              <a:buSzPts val="1400"/>
            </a:pPr>
            <a:r>
              <a:rPr lang="en-CA" sz="2000" dirty="0">
                <a:latin typeface="Roboto"/>
                <a:ea typeface="Roboto"/>
                <a:cs typeface="Roboto"/>
                <a:sym typeface="Roboto"/>
              </a:rPr>
              <a:t>If name == “cat”:</a:t>
            </a:r>
          </a:p>
          <a:p>
            <a:pPr marL="3387">
              <a:buSzPts val="1400"/>
            </a:pPr>
            <a:r>
              <a:rPr lang="en-CA" sz="2000" dirty="0">
                <a:latin typeface="Roboto"/>
                <a:ea typeface="Roboto"/>
                <a:cs typeface="Roboto"/>
                <a:sym typeface="Roboto"/>
              </a:rPr>
              <a:t>         print(“Miaow!”)</a:t>
            </a:r>
            <a:endParaRPr sz="2000" dirty="0">
              <a:latin typeface="Roboto"/>
              <a:ea typeface="Roboto"/>
              <a:cs typeface="Roboto"/>
              <a:sym typeface="Roboto"/>
            </a:endParaRPr>
          </a:p>
        </p:txBody>
      </p:sp>
      <p:sp>
        <p:nvSpPr>
          <p:cNvPr id="6" name="Google Shape;2260;p44">
            <a:extLst>
              <a:ext uri="{FF2B5EF4-FFF2-40B4-BE49-F238E27FC236}">
                <a16:creationId xmlns:a16="http://schemas.microsoft.com/office/drawing/2014/main" id="{F3AE2E76-553C-0B53-09F7-1147F5D20005}"/>
              </a:ext>
            </a:extLst>
          </p:cNvPr>
          <p:cNvSpPr/>
          <p:nvPr/>
        </p:nvSpPr>
        <p:spPr>
          <a:xfrm>
            <a:off x="4238208" y="3477459"/>
            <a:ext cx="3734501" cy="3130304"/>
          </a:xfrm>
          <a:prstGeom prst="roundRect">
            <a:avLst>
              <a:gd name="adj" fmla="val 16667"/>
            </a:avLst>
          </a:prstGeom>
          <a:solidFill>
            <a:schemeClr val="bg1"/>
          </a:solidFill>
          <a:ln w="76200">
            <a:solidFill>
              <a:schemeClr val="accent6">
                <a:lumMod val="60000"/>
                <a:lumOff val="40000"/>
              </a:schemeClr>
            </a:solidFill>
          </a:ln>
        </p:spPr>
        <p:txBody>
          <a:bodyPr spcFirstLastPara="1" wrap="square" lIns="121900" tIns="121900" rIns="121900" bIns="121900" anchor="ctr" anchorCtr="0">
            <a:noAutofit/>
          </a:bodyPr>
          <a:lstStyle/>
          <a:p>
            <a:endParaRPr sz="2400"/>
          </a:p>
        </p:txBody>
      </p:sp>
      <p:grpSp>
        <p:nvGrpSpPr>
          <p:cNvPr id="7" name="Google Shape;2261;p44">
            <a:extLst>
              <a:ext uri="{FF2B5EF4-FFF2-40B4-BE49-F238E27FC236}">
                <a16:creationId xmlns:a16="http://schemas.microsoft.com/office/drawing/2014/main" id="{13038E63-70FD-C00B-2ECA-A26360155EDA}"/>
              </a:ext>
            </a:extLst>
          </p:cNvPr>
          <p:cNvGrpSpPr/>
          <p:nvPr/>
        </p:nvGrpSpPr>
        <p:grpSpPr>
          <a:xfrm>
            <a:off x="4238208" y="3647686"/>
            <a:ext cx="3734501" cy="1880069"/>
            <a:chOff x="218988" y="2194864"/>
            <a:chExt cx="2800876" cy="1410052"/>
          </a:xfrm>
        </p:grpSpPr>
        <p:sp>
          <p:nvSpPr>
            <p:cNvPr id="8" name="Google Shape;2262;p44">
              <a:extLst>
                <a:ext uri="{FF2B5EF4-FFF2-40B4-BE49-F238E27FC236}">
                  <a16:creationId xmlns:a16="http://schemas.microsoft.com/office/drawing/2014/main" id="{FB745B6E-8EE5-D170-A5E9-E75B7DA42994}"/>
                </a:ext>
              </a:extLst>
            </p:cNvPr>
            <p:cNvSpPr txBox="1"/>
            <p:nvPr/>
          </p:nvSpPr>
          <p:spPr>
            <a:xfrm>
              <a:off x="218988" y="2194864"/>
              <a:ext cx="2800876" cy="331800"/>
            </a:xfrm>
            <a:prstGeom prst="rect">
              <a:avLst/>
            </a:prstGeom>
            <a:noFill/>
            <a:ln>
              <a:noFill/>
            </a:ln>
          </p:spPr>
          <p:txBody>
            <a:bodyPr spcFirstLastPara="1" wrap="square" lIns="121900" tIns="121900" rIns="121900" bIns="121900" anchor="ctr" anchorCtr="0">
              <a:noAutofit/>
            </a:bodyPr>
            <a:lstStyle/>
            <a:p>
              <a:pPr algn="ctr"/>
              <a:r>
                <a:rPr lang="en" sz="2667" b="1" dirty="0" err="1">
                  <a:latin typeface="Fira Sans Extra Condensed"/>
                  <a:ea typeface="Fira Sans Extra Condensed"/>
                  <a:cs typeface="Fira Sans Extra Condensed"/>
                  <a:sym typeface="Fira Sans Extra Condensed"/>
                </a:rPr>
                <a:t>Elif</a:t>
              </a:r>
              <a:r>
                <a:rPr lang="en" sz="2667" b="1" dirty="0">
                  <a:latin typeface="Fira Sans Extra Condensed"/>
                  <a:ea typeface="Fira Sans Extra Condensed"/>
                  <a:cs typeface="Fira Sans Extra Condensed"/>
                  <a:sym typeface="Fira Sans Extra Condensed"/>
                </a:rPr>
                <a:t> Statement</a:t>
              </a:r>
              <a:endParaRPr sz="2667" b="1" dirty="0">
                <a:solidFill>
                  <a:srgbClr val="000000"/>
                </a:solidFill>
                <a:latin typeface="Fira Sans Extra Condensed"/>
                <a:ea typeface="Fira Sans Extra Condensed"/>
                <a:cs typeface="Fira Sans Extra Condensed"/>
                <a:sym typeface="Fira Sans Extra Condensed"/>
              </a:endParaRPr>
            </a:p>
          </p:txBody>
        </p:sp>
        <p:sp>
          <p:nvSpPr>
            <p:cNvPr id="9" name="Google Shape;2263;p44">
              <a:extLst>
                <a:ext uri="{FF2B5EF4-FFF2-40B4-BE49-F238E27FC236}">
                  <a16:creationId xmlns:a16="http://schemas.microsoft.com/office/drawing/2014/main" id="{5234DEF6-9AB3-3D11-E067-17C7BE7986EA}"/>
                </a:ext>
              </a:extLst>
            </p:cNvPr>
            <p:cNvSpPr txBox="1"/>
            <p:nvPr/>
          </p:nvSpPr>
          <p:spPr>
            <a:xfrm>
              <a:off x="218988" y="2471516"/>
              <a:ext cx="2800876" cy="1133400"/>
            </a:xfrm>
            <a:prstGeom prst="rect">
              <a:avLst/>
            </a:prstGeom>
            <a:noFill/>
            <a:ln>
              <a:noFill/>
            </a:ln>
          </p:spPr>
          <p:txBody>
            <a:bodyPr spcFirstLastPara="1" wrap="square" lIns="121900" tIns="121900" rIns="121900" bIns="121900" anchor="t" anchorCtr="0">
              <a:noAutofit/>
            </a:bodyPr>
            <a:lstStyle/>
            <a:p>
              <a:pPr marL="3387">
                <a:buSzPts val="1400"/>
              </a:pPr>
              <a:r>
                <a:rPr lang="en-CA" sz="2000" dirty="0">
                  <a:latin typeface="Roboto"/>
                  <a:ea typeface="Roboto"/>
                  <a:cs typeface="Roboto"/>
                  <a:sym typeface="Roboto"/>
                </a:rPr>
                <a:t>It verifies if another possible condition other than the one defined in If is True. Short for Else If.</a:t>
              </a:r>
              <a:endParaRPr sz="2000" dirty="0">
                <a:latin typeface="Roboto"/>
                <a:ea typeface="Roboto"/>
                <a:cs typeface="Roboto"/>
                <a:sym typeface="Roboto"/>
              </a:endParaRPr>
            </a:p>
          </p:txBody>
        </p:sp>
      </p:grpSp>
      <p:sp>
        <p:nvSpPr>
          <p:cNvPr id="10" name="Google Shape;2263;p44">
            <a:extLst>
              <a:ext uri="{FF2B5EF4-FFF2-40B4-BE49-F238E27FC236}">
                <a16:creationId xmlns:a16="http://schemas.microsoft.com/office/drawing/2014/main" id="{AA7D4EBC-8741-FAA2-9CAE-7DF0CF86F092}"/>
              </a:ext>
            </a:extLst>
          </p:cNvPr>
          <p:cNvSpPr txBox="1"/>
          <p:nvPr/>
        </p:nvSpPr>
        <p:spPr>
          <a:xfrm>
            <a:off x="4238208" y="5326674"/>
            <a:ext cx="3734501" cy="1045273"/>
          </a:xfrm>
          <a:prstGeom prst="rect">
            <a:avLst/>
          </a:prstGeom>
          <a:noFill/>
          <a:ln>
            <a:noFill/>
          </a:ln>
        </p:spPr>
        <p:txBody>
          <a:bodyPr spcFirstLastPara="1" wrap="square" lIns="121900" tIns="121900" rIns="121900" bIns="121900" anchor="t" anchorCtr="0">
            <a:noAutofit/>
          </a:bodyPr>
          <a:lstStyle/>
          <a:p>
            <a:pPr marL="3387">
              <a:buSzPts val="1400"/>
            </a:pPr>
            <a:r>
              <a:rPr lang="en-CA" sz="2000" u="sng" dirty="0">
                <a:latin typeface="Roboto"/>
                <a:ea typeface="Roboto"/>
                <a:cs typeface="Roboto"/>
                <a:sym typeface="Roboto"/>
              </a:rPr>
              <a:t>Example</a:t>
            </a:r>
          </a:p>
          <a:p>
            <a:pPr marL="3387">
              <a:buSzPts val="1400"/>
            </a:pPr>
            <a:r>
              <a:rPr lang="en-CA" sz="2000" dirty="0" err="1">
                <a:latin typeface="Roboto"/>
                <a:ea typeface="Roboto"/>
                <a:cs typeface="Roboto"/>
                <a:sym typeface="Roboto"/>
              </a:rPr>
              <a:t>Elif</a:t>
            </a:r>
            <a:r>
              <a:rPr lang="en-CA" sz="2000" dirty="0">
                <a:latin typeface="Roboto"/>
                <a:ea typeface="Roboto"/>
                <a:cs typeface="Roboto"/>
                <a:sym typeface="Roboto"/>
              </a:rPr>
              <a:t> name == “Cow”:</a:t>
            </a:r>
          </a:p>
          <a:p>
            <a:pPr marL="3387">
              <a:buSzPts val="1400"/>
            </a:pPr>
            <a:r>
              <a:rPr lang="en-CA" sz="2000" dirty="0">
                <a:latin typeface="Roboto"/>
                <a:ea typeface="Roboto"/>
                <a:cs typeface="Roboto"/>
                <a:sym typeface="Roboto"/>
              </a:rPr>
              <a:t>         print(“MOOO!”)</a:t>
            </a:r>
            <a:endParaRPr sz="2000" dirty="0">
              <a:latin typeface="Roboto"/>
              <a:ea typeface="Roboto"/>
              <a:cs typeface="Roboto"/>
              <a:sym typeface="Roboto"/>
            </a:endParaRPr>
          </a:p>
        </p:txBody>
      </p:sp>
      <p:sp>
        <p:nvSpPr>
          <p:cNvPr id="11" name="Google Shape;2260;p44">
            <a:extLst>
              <a:ext uri="{FF2B5EF4-FFF2-40B4-BE49-F238E27FC236}">
                <a16:creationId xmlns:a16="http://schemas.microsoft.com/office/drawing/2014/main" id="{8CDB4CD7-474C-EDEC-32F2-4D98CD373BA6}"/>
              </a:ext>
            </a:extLst>
          </p:cNvPr>
          <p:cNvSpPr/>
          <p:nvPr/>
        </p:nvSpPr>
        <p:spPr>
          <a:xfrm>
            <a:off x="8259694" y="3485836"/>
            <a:ext cx="3734501" cy="3130304"/>
          </a:xfrm>
          <a:prstGeom prst="roundRect">
            <a:avLst>
              <a:gd name="adj" fmla="val 16667"/>
            </a:avLst>
          </a:prstGeom>
          <a:solidFill>
            <a:schemeClr val="bg1"/>
          </a:solidFill>
          <a:ln w="76200">
            <a:solidFill>
              <a:schemeClr val="accent2">
                <a:lumMod val="60000"/>
                <a:lumOff val="40000"/>
              </a:schemeClr>
            </a:solidFill>
          </a:ln>
        </p:spPr>
        <p:txBody>
          <a:bodyPr spcFirstLastPara="1" wrap="square" lIns="121900" tIns="121900" rIns="121900" bIns="121900" anchor="ctr" anchorCtr="0">
            <a:noAutofit/>
          </a:bodyPr>
          <a:lstStyle/>
          <a:p>
            <a:endParaRPr sz="2400"/>
          </a:p>
        </p:txBody>
      </p:sp>
      <p:grpSp>
        <p:nvGrpSpPr>
          <p:cNvPr id="12" name="Google Shape;2261;p44">
            <a:extLst>
              <a:ext uri="{FF2B5EF4-FFF2-40B4-BE49-F238E27FC236}">
                <a16:creationId xmlns:a16="http://schemas.microsoft.com/office/drawing/2014/main" id="{607D7085-C9BF-F1BA-4D33-3A242F8111F8}"/>
              </a:ext>
            </a:extLst>
          </p:cNvPr>
          <p:cNvGrpSpPr/>
          <p:nvPr/>
        </p:nvGrpSpPr>
        <p:grpSpPr>
          <a:xfrm>
            <a:off x="8259694" y="3645932"/>
            <a:ext cx="3734501" cy="1903525"/>
            <a:chOff x="218988" y="2187266"/>
            <a:chExt cx="2800876" cy="1427644"/>
          </a:xfrm>
        </p:grpSpPr>
        <p:sp>
          <p:nvSpPr>
            <p:cNvPr id="13" name="Google Shape;2262;p44">
              <a:extLst>
                <a:ext uri="{FF2B5EF4-FFF2-40B4-BE49-F238E27FC236}">
                  <a16:creationId xmlns:a16="http://schemas.microsoft.com/office/drawing/2014/main" id="{D7E6A865-59B5-AD9B-FB78-3835D1EF2806}"/>
                </a:ext>
              </a:extLst>
            </p:cNvPr>
            <p:cNvSpPr txBox="1"/>
            <p:nvPr/>
          </p:nvSpPr>
          <p:spPr>
            <a:xfrm>
              <a:off x="218988" y="2187266"/>
              <a:ext cx="2800876" cy="331800"/>
            </a:xfrm>
            <a:prstGeom prst="rect">
              <a:avLst/>
            </a:prstGeom>
            <a:noFill/>
            <a:ln>
              <a:noFill/>
            </a:ln>
          </p:spPr>
          <p:txBody>
            <a:bodyPr spcFirstLastPara="1" wrap="square" lIns="121900" tIns="121900" rIns="121900" bIns="121900" anchor="ctr" anchorCtr="0">
              <a:noAutofit/>
            </a:bodyPr>
            <a:lstStyle/>
            <a:p>
              <a:pPr algn="ctr"/>
              <a:r>
                <a:rPr lang="en" sz="2667" b="1" dirty="0">
                  <a:latin typeface="Fira Sans Extra Condensed"/>
                  <a:ea typeface="Fira Sans Extra Condensed"/>
                  <a:cs typeface="Fira Sans Extra Condensed"/>
                  <a:sym typeface="Fira Sans Extra Condensed"/>
                </a:rPr>
                <a:t>Else Statement</a:t>
              </a:r>
              <a:endParaRPr sz="2667" b="1" dirty="0">
                <a:solidFill>
                  <a:srgbClr val="000000"/>
                </a:solidFill>
                <a:latin typeface="Fira Sans Extra Condensed"/>
                <a:ea typeface="Fira Sans Extra Condensed"/>
                <a:cs typeface="Fira Sans Extra Condensed"/>
                <a:sym typeface="Fira Sans Extra Condensed"/>
              </a:endParaRPr>
            </a:p>
          </p:txBody>
        </p:sp>
        <p:sp>
          <p:nvSpPr>
            <p:cNvPr id="14" name="Google Shape;2263;p44">
              <a:extLst>
                <a:ext uri="{FF2B5EF4-FFF2-40B4-BE49-F238E27FC236}">
                  <a16:creationId xmlns:a16="http://schemas.microsoft.com/office/drawing/2014/main" id="{93CC8582-637B-63E3-BEA9-F44685F1F9EE}"/>
                </a:ext>
              </a:extLst>
            </p:cNvPr>
            <p:cNvSpPr txBox="1"/>
            <p:nvPr/>
          </p:nvSpPr>
          <p:spPr>
            <a:xfrm>
              <a:off x="218988" y="2481510"/>
              <a:ext cx="2800876" cy="1133400"/>
            </a:xfrm>
            <a:prstGeom prst="rect">
              <a:avLst/>
            </a:prstGeom>
            <a:noFill/>
            <a:ln>
              <a:noFill/>
            </a:ln>
          </p:spPr>
          <p:txBody>
            <a:bodyPr spcFirstLastPara="1" wrap="square" lIns="121900" tIns="121900" rIns="121900" bIns="121900" anchor="t" anchorCtr="0">
              <a:noAutofit/>
            </a:bodyPr>
            <a:lstStyle/>
            <a:p>
              <a:pPr marL="3387">
                <a:buSzPts val="1400"/>
              </a:pPr>
              <a:r>
                <a:rPr lang="en-CA" sz="2000" dirty="0">
                  <a:latin typeface="Roboto"/>
                  <a:ea typeface="Roboto"/>
                  <a:cs typeface="Roboto"/>
                  <a:sym typeface="Roboto"/>
                </a:rPr>
                <a:t>Else statement catches any other possibility. It decides what to do if the condition is False.</a:t>
              </a:r>
              <a:endParaRPr sz="2000" dirty="0">
                <a:latin typeface="Roboto"/>
                <a:ea typeface="Roboto"/>
                <a:cs typeface="Roboto"/>
                <a:sym typeface="Roboto"/>
              </a:endParaRPr>
            </a:p>
          </p:txBody>
        </p:sp>
      </p:grpSp>
      <p:sp>
        <p:nvSpPr>
          <p:cNvPr id="15" name="Google Shape;2263;p44">
            <a:extLst>
              <a:ext uri="{FF2B5EF4-FFF2-40B4-BE49-F238E27FC236}">
                <a16:creationId xmlns:a16="http://schemas.microsoft.com/office/drawing/2014/main" id="{941FD35F-D7CF-CDEB-A772-E359AA1B5466}"/>
              </a:ext>
            </a:extLst>
          </p:cNvPr>
          <p:cNvSpPr txBox="1"/>
          <p:nvPr/>
        </p:nvSpPr>
        <p:spPr>
          <a:xfrm>
            <a:off x="8259693" y="5200168"/>
            <a:ext cx="3932307" cy="1045273"/>
          </a:xfrm>
          <a:prstGeom prst="rect">
            <a:avLst/>
          </a:prstGeom>
          <a:noFill/>
          <a:ln>
            <a:noFill/>
          </a:ln>
        </p:spPr>
        <p:txBody>
          <a:bodyPr spcFirstLastPara="1" wrap="square" lIns="121900" tIns="121900" rIns="121900" bIns="121900" anchor="t" anchorCtr="0">
            <a:noAutofit/>
          </a:bodyPr>
          <a:lstStyle/>
          <a:p>
            <a:pPr marL="3387">
              <a:buSzPts val="1400"/>
            </a:pPr>
            <a:r>
              <a:rPr lang="en-CA" sz="2000" u="sng" dirty="0">
                <a:latin typeface="Roboto"/>
                <a:ea typeface="Roboto"/>
                <a:cs typeface="Roboto"/>
                <a:sym typeface="Roboto"/>
              </a:rPr>
              <a:t>Example</a:t>
            </a:r>
          </a:p>
          <a:p>
            <a:pPr marL="3387">
              <a:buSzPts val="1400"/>
            </a:pPr>
            <a:r>
              <a:rPr lang="en-CA" sz="2000" dirty="0">
                <a:latin typeface="Roboto"/>
                <a:ea typeface="Roboto"/>
                <a:cs typeface="Roboto"/>
                <a:sym typeface="Roboto"/>
              </a:rPr>
              <a:t>Else:</a:t>
            </a:r>
          </a:p>
          <a:p>
            <a:pPr marL="3387">
              <a:buSzPts val="1400"/>
            </a:pPr>
            <a:r>
              <a:rPr lang="en-CA" sz="2000" dirty="0">
                <a:latin typeface="Roboto"/>
                <a:ea typeface="Roboto"/>
                <a:cs typeface="Roboto"/>
                <a:sym typeface="Roboto"/>
              </a:rPr>
              <a:t>         print(“That is not an animal”)</a:t>
            </a:r>
            <a:endParaRPr sz="2000" dirty="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68" name="Google Shape;896;p25">
            <a:extLst>
              <a:ext uri="{FF2B5EF4-FFF2-40B4-BE49-F238E27FC236}">
                <a16:creationId xmlns:a16="http://schemas.microsoft.com/office/drawing/2014/main" id="{793A4B81-7231-424D-92FF-C503E724E7AA}"/>
              </a:ext>
            </a:extLst>
          </p:cNvPr>
          <p:cNvSpPr/>
          <p:nvPr/>
        </p:nvSpPr>
        <p:spPr>
          <a:xfrm>
            <a:off x="814393" y="3419934"/>
            <a:ext cx="5175071" cy="835583"/>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121900" tIns="121900" rIns="121900" bIns="121900" anchor="ctr" anchorCtr="0">
            <a:noAutofit/>
          </a:bodyPr>
          <a:lstStyle/>
          <a:p>
            <a:r>
              <a:rPr lang="en-CA" sz="1600" dirty="0">
                <a:solidFill>
                  <a:srgbClr val="002060"/>
                </a:solidFill>
                <a:latin typeface="Roboto" panose="02000000000000000000" pitchFamily="2" charset="0"/>
                <a:ea typeface="Roboto" panose="02000000000000000000" pitchFamily="2" charset="0"/>
              </a:rPr>
              <a:t>Create a variable using the input() function. This will log the user's answer to your question.</a:t>
            </a:r>
          </a:p>
        </p:txBody>
      </p:sp>
      <p:sp>
        <p:nvSpPr>
          <p:cNvPr id="525" name="Google Shape;525;p20"/>
          <p:cNvSpPr txBox="1">
            <a:spLocks noGrp="1"/>
          </p:cNvSpPr>
          <p:nvPr>
            <p:ph type="title"/>
          </p:nvPr>
        </p:nvSpPr>
        <p:spPr>
          <a:xfrm>
            <a:off x="503063" y="40351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sz="4267" b="1" dirty="0">
                <a:solidFill>
                  <a:srgbClr val="002060"/>
                </a:solidFill>
                <a:latin typeface="Fira Sans" panose="020B0503050000020004" pitchFamily="34" charset="0"/>
              </a:rPr>
              <a:t>ONE Quiz!</a:t>
            </a:r>
            <a:endParaRPr sz="4267" b="1" dirty="0">
              <a:solidFill>
                <a:srgbClr val="002060"/>
              </a:solidFill>
              <a:latin typeface="Fira Sans" panose="020B0503050000020004" pitchFamily="34" charset="0"/>
            </a:endParaRPr>
          </a:p>
        </p:txBody>
      </p:sp>
      <p:sp>
        <p:nvSpPr>
          <p:cNvPr id="575" name="Google Shape;575;p20"/>
          <p:cNvSpPr/>
          <p:nvPr/>
        </p:nvSpPr>
        <p:spPr>
          <a:xfrm>
            <a:off x="114992" y="3421324"/>
            <a:ext cx="806000" cy="806000"/>
          </a:xfrm>
          <a:prstGeom prst="ellipse">
            <a:avLst/>
          </a:prstGeom>
          <a:solidFill>
            <a:srgbClr val="92D05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Roboto" panose="02000000000000000000" pitchFamily="2" charset="0"/>
                <a:cs typeface="Fira Sans Extra Condensed"/>
                <a:sym typeface="Fira Sans Extra Condensed"/>
              </a:rPr>
              <a:t>1</a:t>
            </a:r>
            <a:endParaRPr sz="2400" b="1" dirty="0">
              <a:solidFill>
                <a:schemeClr val="bg1"/>
              </a:solidFill>
              <a:latin typeface="Fira Sans Extra Condensed"/>
              <a:ea typeface="Roboto" panose="02000000000000000000" pitchFamily="2" charset="0"/>
              <a:cs typeface="Fira Sans Extra Condensed"/>
              <a:sym typeface="Fira Sans Extra Condensed"/>
            </a:endParaRPr>
          </a:p>
        </p:txBody>
      </p:sp>
      <p:sp>
        <p:nvSpPr>
          <p:cNvPr id="7" name="Google Shape;896;p25">
            <a:extLst>
              <a:ext uri="{FF2B5EF4-FFF2-40B4-BE49-F238E27FC236}">
                <a16:creationId xmlns:a16="http://schemas.microsoft.com/office/drawing/2014/main" id="{34C4315F-D3D3-52CA-F947-5B7E1002B240}"/>
              </a:ext>
            </a:extLst>
          </p:cNvPr>
          <p:cNvSpPr/>
          <p:nvPr/>
        </p:nvSpPr>
        <p:spPr>
          <a:xfrm>
            <a:off x="815697" y="4552725"/>
            <a:ext cx="5173767" cy="835583"/>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121900" tIns="121900" rIns="121900" bIns="121900" anchor="ctr" anchorCtr="0">
            <a:noAutofit/>
          </a:bodyPr>
          <a:lstStyle/>
          <a:p>
            <a:r>
              <a:rPr lang="en-CA" sz="1600" b="1" dirty="0">
                <a:solidFill>
                  <a:srgbClr val="002060"/>
                </a:solidFill>
                <a:latin typeface="Roboto" panose="02000000000000000000" pitchFamily="2" charset="0"/>
                <a:ea typeface="Roboto" panose="02000000000000000000" pitchFamily="2" charset="0"/>
              </a:rPr>
              <a:t>Create the 1</a:t>
            </a:r>
            <a:r>
              <a:rPr lang="en-CA" sz="1600" b="1" baseline="30000" dirty="0">
                <a:solidFill>
                  <a:srgbClr val="002060"/>
                </a:solidFill>
                <a:latin typeface="Roboto" panose="02000000000000000000" pitchFamily="2" charset="0"/>
                <a:ea typeface="Roboto" panose="02000000000000000000" pitchFamily="2" charset="0"/>
              </a:rPr>
              <a:t>st</a:t>
            </a:r>
            <a:r>
              <a:rPr lang="en-CA" sz="1600" b="1" dirty="0">
                <a:solidFill>
                  <a:srgbClr val="002060"/>
                </a:solidFill>
                <a:latin typeface="Roboto" panose="02000000000000000000" pitchFamily="2" charset="0"/>
                <a:ea typeface="Roboto" panose="02000000000000000000" pitchFamily="2" charset="0"/>
              </a:rPr>
              <a:t> condition </a:t>
            </a:r>
            <a:r>
              <a:rPr lang="en-CA" sz="1600" b="1" u="sng" dirty="0">
                <a:solidFill>
                  <a:srgbClr val="002060"/>
                </a:solidFill>
                <a:latin typeface="Roboto" panose="02000000000000000000" pitchFamily="2" charset="0"/>
                <a:ea typeface="Roboto" panose="02000000000000000000" pitchFamily="2" charset="0"/>
              </a:rPr>
              <a:t>IF</a:t>
            </a:r>
            <a:r>
              <a:rPr lang="en-CA" sz="1600" b="1" dirty="0">
                <a:solidFill>
                  <a:srgbClr val="002060"/>
                </a:solidFill>
                <a:latin typeface="Roboto" panose="02000000000000000000" pitchFamily="2" charset="0"/>
                <a:ea typeface="Roboto" panose="02000000000000000000" pitchFamily="2" charset="0"/>
              </a:rPr>
              <a:t>, </a:t>
            </a:r>
            <a:r>
              <a:rPr lang="en-CA" sz="1600" dirty="0">
                <a:solidFill>
                  <a:srgbClr val="002060"/>
                </a:solidFill>
                <a:latin typeface="Roboto" panose="02000000000000000000" pitchFamily="2" charset="0"/>
                <a:ea typeface="Roboto" panose="02000000000000000000" pitchFamily="2" charset="0"/>
              </a:rPr>
              <a:t>where the user's answer must be equal to the correct answer.</a:t>
            </a:r>
          </a:p>
        </p:txBody>
      </p:sp>
      <p:sp>
        <p:nvSpPr>
          <p:cNvPr id="8" name="Google Shape;575;p20">
            <a:extLst>
              <a:ext uri="{FF2B5EF4-FFF2-40B4-BE49-F238E27FC236}">
                <a16:creationId xmlns:a16="http://schemas.microsoft.com/office/drawing/2014/main" id="{69AB7F6B-D205-C7EF-48C9-8CC33744392C}"/>
              </a:ext>
            </a:extLst>
          </p:cNvPr>
          <p:cNvSpPr/>
          <p:nvPr/>
        </p:nvSpPr>
        <p:spPr>
          <a:xfrm>
            <a:off x="114992" y="4590140"/>
            <a:ext cx="806000" cy="806000"/>
          </a:xfrm>
          <a:prstGeom prst="ellipse">
            <a:avLst/>
          </a:prstGeom>
          <a:solidFill>
            <a:schemeClr val="accent3">
              <a:lumMod val="75000"/>
            </a:schemeClr>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Roboto" panose="02000000000000000000" pitchFamily="2" charset="0"/>
                <a:cs typeface="Fira Sans Extra Condensed"/>
                <a:sym typeface="Fira Sans Extra Condensed"/>
              </a:rPr>
              <a:t>2</a:t>
            </a:r>
            <a:endParaRPr sz="2400" b="1" dirty="0">
              <a:solidFill>
                <a:schemeClr val="bg1"/>
              </a:solidFill>
              <a:latin typeface="Fira Sans Extra Condensed"/>
              <a:ea typeface="Roboto" panose="02000000000000000000" pitchFamily="2" charset="0"/>
              <a:cs typeface="Fira Sans Extra Condensed"/>
              <a:sym typeface="Fira Sans Extra Condensed"/>
            </a:endParaRPr>
          </a:p>
        </p:txBody>
      </p:sp>
      <p:sp>
        <p:nvSpPr>
          <p:cNvPr id="9" name="Google Shape;896;p25">
            <a:extLst>
              <a:ext uri="{FF2B5EF4-FFF2-40B4-BE49-F238E27FC236}">
                <a16:creationId xmlns:a16="http://schemas.microsoft.com/office/drawing/2014/main" id="{C6337F85-DADB-2EC6-344B-5711F5DB6CA1}"/>
              </a:ext>
            </a:extLst>
          </p:cNvPr>
          <p:cNvSpPr/>
          <p:nvPr/>
        </p:nvSpPr>
        <p:spPr>
          <a:xfrm>
            <a:off x="1581868" y="5335457"/>
            <a:ext cx="4418049" cy="835583"/>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121900" tIns="121900" rIns="121900" bIns="121900" anchor="ctr" anchorCtr="0">
            <a:noAutofit/>
          </a:bodyPr>
          <a:lstStyle/>
          <a:p>
            <a:r>
              <a:rPr lang="en-CA" sz="1600" dirty="0">
                <a:solidFill>
                  <a:srgbClr val="002060"/>
                </a:solidFill>
                <a:latin typeface="Roboto" panose="02000000000000000000" pitchFamily="2" charset="0"/>
                <a:ea typeface="Roboto" panose="02000000000000000000" pitchFamily="2" charset="0"/>
              </a:rPr>
              <a:t>Print a message letting the user know they answered correctly!</a:t>
            </a:r>
          </a:p>
        </p:txBody>
      </p:sp>
      <p:sp>
        <p:nvSpPr>
          <p:cNvPr id="10" name="Google Shape;575;p20">
            <a:extLst>
              <a:ext uri="{FF2B5EF4-FFF2-40B4-BE49-F238E27FC236}">
                <a16:creationId xmlns:a16="http://schemas.microsoft.com/office/drawing/2014/main" id="{52053067-0D5A-30B8-5830-2C6C46250BC4}"/>
              </a:ext>
            </a:extLst>
          </p:cNvPr>
          <p:cNvSpPr/>
          <p:nvPr/>
        </p:nvSpPr>
        <p:spPr>
          <a:xfrm>
            <a:off x="1003677" y="5416969"/>
            <a:ext cx="703204" cy="699883"/>
          </a:xfrm>
          <a:prstGeom prst="ellipse">
            <a:avLst/>
          </a:prstGeom>
          <a:solidFill>
            <a:srgbClr val="0070C0"/>
          </a:solidFill>
          <a:ln>
            <a:noFill/>
          </a:ln>
        </p:spPr>
        <p:txBody>
          <a:bodyPr spcFirstLastPara="1" wrap="square" lIns="121900" tIns="121900" rIns="121900" bIns="121900" anchor="ctr" anchorCtr="0">
            <a:noAutofit/>
          </a:bodyPr>
          <a:lstStyle/>
          <a:p>
            <a:pPr algn="ctr"/>
            <a:r>
              <a:rPr lang="en" sz="1467" b="1" dirty="0">
                <a:solidFill>
                  <a:schemeClr val="bg1"/>
                </a:solidFill>
                <a:latin typeface="Fira Sans Extra Condensed"/>
                <a:ea typeface="Roboto" panose="02000000000000000000" pitchFamily="2" charset="0"/>
                <a:cs typeface="Fira Sans Extra Condensed"/>
                <a:sym typeface="Fira Sans Extra Condensed"/>
              </a:rPr>
              <a:t>2.1</a:t>
            </a:r>
            <a:endParaRPr sz="1200" b="1" dirty="0">
              <a:solidFill>
                <a:schemeClr val="bg1"/>
              </a:solidFill>
              <a:latin typeface="Fira Sans Extra Condensed"/>
              <a:ea typeface="Roboto" panose="02000000000000000000" pitchFamily="2" charset="0"/>
              <a:cs typeface="Fira Sans Extra Condensed"/>
              <a:sym typeface="Fira Sans Extra Condensed"/>
            </a:endParaRPr>
          </a:p>
        </p:txBody>
      </p:sp>
      <p:sp>
        <p:nvSpPr>
          <p:cNvPr id="11" name="Google Shape;896;p25">
            <a:extLst>
              <a:ext uri="{FF2B5EF4-FFF2-40B4-BE49-F238E27FC236}">
                <a16:creationId xmlns:a16="http://schemas.microsoft.com/office/drawing/2014/main" id="{C8787C72-F89B-0391-FE3F-8740EF80A806}"/>
              </a:ext>
            </a:extLst>
          </p:cNvPr>
          <p:cNvSpPr/>
          <p:nvPr/>
        </p:nvSpPr>
        <p:spPr>
          <a:xfrm>
            <a:off x="6769206" y="3420803"/>
            <a:ext cx="5175071" cy="835583"/>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121900" tIns="121900" rIns="121900" bIns="121900" anchor="ctr" anchorCtr="0">
            <a:noAutofit/>
          </a:bodyPr>
          <a:lstStyle/>
          <a:p>
            <a:r>
              <a:rPr lang="en-CA" sz="1600" b="1" dirty="0">
                <a:solidFill>
                  <a:srgbClr val="002060"/>
                </a:solidFill>
                <a:latin typeface="Roboto" panose="02000000000000000000" pitchFamily="2" charset="0"/>
                <a:ea typeface="Roboto" panose="02000000000000000000" pitchFamily="2" charset="0"/>
              </a:rPr>
              <a:t>Create a 2</a:t>
            </a:r>
            <a:r>
              <a:rPr lang="en-CA" sz="1600" b="1" baseline="30000" dirty="0">
                <a:solidFill>
                  <a:srgbClr val="002060"/>
                </a:solidFill>
                <a:latin typeface="Roboto" panose="02000000000000000000" pitchFamily="2" charset="0"/>
                <a:ea typeface="Roboto" panose="02000000000000000000" pitchFamily="2" charset="0"/>
              </a:rPr>
              <a:t>nd</a:t>
            </a:r>
            <a:r>
              <a:rPr lang="en-CA" sz="1600" b="1" dirty="0">
                <a:solidFill>
                  <a:srgbClr val="002060"/>
                </a:solidFill>
                <a:latin typeface="Roboto" panose="02000000000000000000" pitchFamily="2" charset="0"/>
                <a:ea typeface="Roboto" panose="02000000000000000000" pitchFamily="2" charset="0"/>
              </a:rPr>
              <a:t> condition </a:t>
            </a:r>
            <a:r>
              <a:rPr lang="en-CA" sz="1600" b="1" u="sng" dirty="0">
                <a:solidFill>
                  <a:srgbClr val="002060"/>
                </a:solidFill>
                <a:latin typeface="Roboto" panose="02000000000000000000" pitchFamily="2" charset="0"/>
                <a:ea typeface="Roboto" panose="02000000000000000000" pitchFamily="2" charset="0"/>
              </a:rPr>
              <a:t>ELSE</a:t>
            </a:r>
            <a:r>
              <a:rPr lang="en-CA" sz="1600" dirty="0">
                <a:solidFill>
                  <a:srgbClr val="002060"/>
                </a:solidFill>
                <a:latin typeface="Roboto" panose="02000000000000000000" pitchFamily="2" charset="0"/>
                <a:ea typeface="Roboto" panose="02000000000000000000" pitchFamily="2" charset="0"/>
              </a:rPr>
              <a:t> that catches any other possible answer.</a:t>
            </a:r>
          </a:p>
        </p:txBody>
      </p:sp>
      <p:sp>
        <p:nvSpPr>
          <p:cNvPr id="12" name="Google Shape;575;p20">
            <a:extLst>
              <a:ext uri="{FF2B5EF4-FFF2-40B4-BE49-F238E27FC236}">
                <a16:creationId xmlns:a16="http://schemas.microsoft.com/office/drawing/2014/main" id="{81130A25-AFA4-EDDB-661A-E982E1828FEE}"/>
              </a:ext>
            </a:extLst>
          </p:cNvPr>
          <p:cNvSpPr/>
          <p:nvPr/>
        </p:nvSpPr>
        <p:spPr>
          <a:xfrm>
            <a:off x="6096001" y="3458219"/>
            <a:ext cx="805999" cy="806000"/>
          </a:xfrm>
          <a:prstGeom prst="ellipse">
            <a:avLst/>
          </a:prstGeom>
          <a:solidFill>
            <a:schemeClr val="accent6">
              <a:lumMod val="60000"/>
              <a:lumOff val="40000"/>
            </a:schemeClr>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Roboto" panose="02000000000000000000" pitchFamily="2" charset="0"/>
                <a:cs typeface="Fira Sans Extra Condensed"/>
                <a:sym typeface="Fira Sans Extra Condensed"/>
              </a:rPr>
              <a:t>4</a:t>
            </a:r>
            <a:endParaRPr sz="2400" b="1" dirty="0">
              <a:solidFill>
                <a:schemeClr val="bg1"/>
              </a:solidFill>
              <a:latin typeface="Fira Sans Extra Condensed"/>
              <a:ea typeface="Roboto" panose="02000000000000000000" pitchFamily="2" charset="0"/>
              <a:cs typeface="Fira Sans Extra Condensed"/>
              <a:sym typeface="Fira Sans Extra Condensed"/>
            </a:endParaRPr>
          </a:p>
        </p:txBody>
      </p:sp>
      <p:sp>
        <p:nvSpPr>
          <p:cNvPr id="17" name="Google Shape;896;p25">
            <a:extLst>
              <a:ext uri="{FF2B5EF4-FFF2-40B4-BE49-F238E27FC236}">
                <a16:creationId xmlns:a16="http://schemas.microsoft.com/office/drawing/2014/main" id="{194EAFAB-FC88-2E9A-0410-794E5D7AF569}"/>
              </a:ext>
            </a:extLst>
          </p:cNvPr>
          <p:cNvSpPr/>
          <p:nvPr/>
        </p:nvSpPr>
        <p:spPr>
          <a:xfrm>
            <a:off x="503063" y="1253263"/>
            <a:ext cx="8119760" cy="1714983"/>
          </a:xfrm>
          <a:prstGeom prst="roundRect">
            <a:avLst>
              <a:gd name="adj" fmla="val 15217"/>
            </a:avLst>
          </a:prstGeom>
          <a:solidFill>
            <a:schemeClr val="bg1"/>
          </a:solidFill>
          <a:ln w="57150">
            <a:solidFill>
              <a:srgbClr val="002060"/>
            </a:solidFill>
          </a:ln>
        </p:spPr>
        <p:txBody>
          <a:bodyPr spcFirstLastPara="1" wrap="square" lIns="121900" tIns="121900" rIns="121900" bIns="121900" anchor="ctr" anchorCtr="0">
            <a:noAutofit/>
          </a:bodyPr>
          <a:lstStyle/>
          <a:p>
            <a:r>
              <a:rPr lang="en-US" sz="2000" b="1" u="sng" dirty="0">
                <a:solidFill>
                  <a:srgbClr val="002060"/>
                </a:solidFill>
                <a:latin typeface="Fira Sans" panose="020B0503050000020004" pitchFamily="34" charset="0"/>
              </a:rPr>
              <a:t>Exercise Description</a:t>
            </a:r>
            <a:endParaRPr lang="en-US" sz="2000" b="1" dirty="0">
              <a:solidFill>
                <a:schemeClr val="accent3">
                  <a:lumMod val="50000"/>
                </a:schemeClr>
              </a:solidFill>
              <a:latin typeface="Fira Sans" panose="020B0503050000020004" pitchFamily="34" charset="0"/>
            </a:endParaRPr>
          </a:p>
          <a:p>
            <a:r>
              <a:rPr lang="en-CA" sz="1900" dirty="0">
                <a:latin typeface="Roboto" panose="02000000000000000000" pitchFamily="2" charset="0"/>
                <a:ea typeface="Roboto" panose="02000000000000000000" pitchFamily="2" charset="0"/>
              </a:rPr>
              <a:t>You must create a ONE question Quiz where the user must answer correctly or else, they lose the game! The question can be about any subject or topic you would like. You must let the user know if they answered correctly or incorrectly. </a:t>
            </a:r>
          </a:p>
        </p:txBody>
      </p:sp>
      <p:pic>
        <p:nvPicPr>
          <p:cNvPr id="26" name="Picture 25" descr="Text&#10;&#10;Description automatically generated with medium confidence">
            <a:extLst>
              <a:ext uri="{FF2B5EF4-FFF2-40B4-BE49-F238E27FC236}">
                <a16:creationId xmlns:a16="http://schemas.microsoft.com/office/drawing/2014/main" id="{E073A9DC-A45E-FBC1-96D6-C582A01FB21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511379" y="5060696"/>
            <a:ext cx="4958080" cy="1797304"/>
          </a:xfrm>
          <a:prstGeom prst="rect">
            <a:avLst/>
          </a:prstGeom>
        </p:spPr>
      </p:pic>
      <p:pic>
        <p:nvPicPr>
          <p:cNvPr id="28" name="Picture 27" descr="Icon&#10;&#10;Description automatically generated">
            <a:extLst>
              <a:ext uri="{FF2B5EF4-FFF2-40B4-BE49-F238E27FC236}">
                <a16:creationId xmlns:a16="http://schemas.microsoft.com/office/drawing/2014/main" id="{22C96F4D-D554-5A5A-85B0-4066A5274E29}"/>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914637" y="1212101"/>
            <a:ext cx="3024431" cy="1797305"/>
          </a:xfrm>
          <a:prstGeom prst="rect">
            <a:avLst/>
          </a:prstGeom>
        </p:spPr>
      </p:pic>
      <p:sp>
        <p:nvSpPr>
          <p:cNvPr id="30" name="Google Shape;896;p25">
            <a:extLst>
              <a:ext uri="{FF2B5EF4-FFF2-40B4-BE49-F238E27FC236}">
                <a16:creationId xmlns:a16="http://schemas.microsoft.com/office/drawing/2014/main" id="{61CBC53F-861A-B45D-F09F-73EBBE82EF21}"/>
              </a:ext>
            </a:extLst>
          </p:cNvPr>
          <p:cNvSpPr/>
          <p:nvPr/>
        </p:nvSpPr>
        <p:spPr>
          <a:xfrm>
            <a:off x="7521018" y="4198115"/>
            <a:ext cx="4418049" cy="835583"/>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121900" tIns="121900" rIns="121900" bIns="121900" anchor="ctr" anchorCtr="0">
            <a:noAutofit/>
          </a:bodyPr>
          <a:lstStyle/>
          <a:p>
            <a:r>
              <a:rPr lang="en-CA" sz="1600" dirty="0">
                <a:solidFill>
                  <a:srgbClr val="002060"/>
                </a:solidFill>
                <a:latin typeface="Roboto" panose="02000000000000000000" pitchFamily="2" charset="0"/>
                <a:ea typeface="Roboto" panose="02000000000000000000" pitchFamily="2" charset="0"/>
              </a:rPr>
              <a:t>Print a message letting the user know they answered correctly!</a:t>
            </a:r>
          </a:p>
        </p:txBody>
      </p:sp>
      <p:sp>
        <p:nvSpPr>
          <p:cNvPr id="31" name="Google Shape;575;p20">
            <a:extLst>
              <a:ext uri="{FF2B5EF4-FFF2-40B4-BE49-F238E27FC236}">
                <a16:creationId xmlns:a16="http://schemas.microsoft.com/office/drawing/2014/main" id="{2F0E9685-C444-70DB-C3DC-AAA65B6BDFB6}"/>
              </a:ext>
            </a:extLst>
          </p:cNvPr>
          <p:cNvSpPr/>
          <p:nvPr/>
        </p:nvSpPr>
        <p:spPr>
          <a:xfrm>
            <a:off x="6942827" y="4279628"/>
            <a:ext cx="703204" cy="699883"/>
          </a:xfrm>
          <a:prstGeom prst="ellipse">
            <a:avLst/>
          </a:prstGeom>
          <a:solidFill>
            <a:schemeClr val="accent6">
              <a:lumMod val="60000"/>
              <a:lumOff val="40000"/>
            </a:schemeClr>
          </a:solidFill>
          <a:ln>
            <a:noFill/>
          </a:ln>
        </p:spPr>
        <p:txBody>
          <a:bodyPr spcFirstLastPara="1" wrap="square" lIns="121900" tIns="121900" rIns="121900" bIns="121900" anchor="ctr" anchorCtr="0">
            <a:noAutofit/>
          </a:bodyPr>
          <a:lstStyle/>
          <a:p>
            <a:pPr algn="ctr"/>
            <a:r>
              <a:rPr lang="en" sz="1467" b="1" dirty="0">
                <a:solidFill>
                  <a:schemeClr val="bg1"/>
                </a:solidFill>
                <a:latin typeface="Fira Sans Extra Condensed"/>
                <a:ea typeface="Roboto" panose="02000000000000000000" pitchFamily="2" charset="0"/>
                <a:cs typeface="Fira Sans Extra Condensed"/>
                <a:sym typeface="Fira Sans Extra Condensed"/>
              </a:rPr>
              <a:t>4.1</a:t>
            </a:r>
            <a:endParaRPr sz="1200" b="1" dirty="0">
              <a:solidFill>
                <a:schemeClr val="bg1"/>
              </a:solidFill>
              <a:latin typeface="Fira Sans Extra Condensed"/>
              <a:ea typeface="Roboto" panose="02000000000000000000" pitchFamily="2" charset="0"/>
              <a:cs typeface="Fira Sans Extra Condensed"/>
              <a:sym typeface="Fira Sans Extra Condensed"/>
            </a:endParaRPr>
          </a:p>
        </p:txBody>
      </p:sp>
    </p:spTree>
    <p:extLst>
      <p:ext uri="{BB962C8B-B14F-4D97-AF65-F5344CB8AC3E}">
        <p14:creationId xmlns:p14="http://schemas.microsoft.com/office/powerpoint/2010/main" val="141638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911;p25">
            <a:extLst>
              <a:ext uri="{FF2B5EF4-FFF2-40B4-BE49-F238E27FC236}">
                <a16:creationId xmlns:a16="http://schemas.microsoft.com/office/drawing/2014/main" id="{39BE277E-F5BA-6548-BC5F-C7A786B3D450}"/>
              </a:ext>
            </a:extLst>
          </p:cNvPr>
          <p:cNvSpPr/>
          <p:nvPr/>
        </p:nvSpPr>
        <p:spPr>
          <a:xfrm>
            <a:off x="575400" y="1324053"/>
            <a:ext cx="3223761" cy="4709455"/>
          </a:xfrm>
          <a:prstGeom prst="roundRect">
            <a:avLst>
              <a:gd name="adj" fmla="val 15217"/>
            </a:avLst>
          </a:pr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2" name="Title 1">
            <a:extLst>
              <a:ext uri="{FF2B5EF4-FFF2-40B4-BE49-F238E27FC236}">
                <a16:creationId xmlns:a16="http://schemas.microsoft.com/office/drawing/2014/main" id="{D71D9AD2-CB44-8744-8137-C7CAC2E8A255}"/>
              </a:ext>
            </a:extLst>
          </p:cNvPr>
          <p:cNvSpPr>
            <a:spLocks noGrp="1"/>
          </p:cNvSpPr>
          <p:nvPr>
            <p:ph type="title"/>
          </p:nvPr>
        </p:nvSpPr>
        <p:spPr>
          <a:xfrm>
            <a:off x="838166" y="126944"/>
            <a:ext cx="10515600" cy="1325563"/>
          </a:xfrm>
        </p:spPr>
        <p:txBody>
          <a:bodyPr>
            <a:noAutofit/>
          </a:bodyPr>
          <a:lstStyle/>
          <a:p>
            <a:pPr algn="ctr"/>
            <a:r>
              <a:rPr lang="en-US" sz="6000" b="1" dirty="0">
                <a:solidFill>
                  <a:srgbClr val="002060"/>
                </a:solidFill>
                <a:latin typeface="Fira Sans" panose="020B0503050000020004" pitchFamily="34" charset="0"/>
              </a:rPr>
              <a:t>Thank you!</a:t>
            </a:r>
          </a:p>
        </p:txBody>
      </p:sp>
      <p:grpSp>
        <p:nvGrpSpPr>
          <p:cNvPr id="3" name="Google Shape;1922;p38">
            <a:extLst>
              <a:ext uri="{FF2B5EF4-FFF2-40B4-BE49-F238E27FC236}">
                <a16:creationId xmlns:a16="http://schemas.microsoft.com/office/drawing/2014/main" id="{5C8BA916-4BF4-E34D-9154-9A8B6708FF1A}"/>
              </a:ext>
            </a:extLst>
          </p:cNvPr>
          <p:cNvGrpSpPr/>
          <p:nvPr/>
        </p:nvGrpSpPr>
        <p:grpSpPr>
          <a:xfrm>
            <a:off x="4597399" y="1751381"/>
            <a:ext cx="2997203" cy="4733780"/>
            <a:chOff x="1085850" y="1181650"/>
            <a:chExt cx="2247902" cy="3550335"/>
          </a:xfrm>
        </p:grpSpPr>
        <p:sp>
          <p:nvSpPr>
            <p:cNvPr id="4" name="Google Shape;1923;p38">
              <a:extLst>
                <a:ext uri="{FF2B5EF4-FFF2-40B4-BE49-F238E27FC236}">
                  <a16:creationId xmlns:a16="http://schemas.microsoft.com/office/drawing/2014/main" id="{58C9F22A-3B17-204C-8B83-D0722D64A6FF}"/>
                </a:ext>
              </a:extLst>
            </p:cNvPr>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5" name="Google Shape;1924;p38">
              <a:extLst>
                <a:ext uri="{FF2B5EF4-FFF2-40B4-BE49-F238E27FC236}">
                  <a16:creationId xmlns:a16="http://schemas.microsoft.com/office/drawing/2014/main" id="{8816BCAD-2039-E041-9223-9DC6059C9C7F}"/>
                </a:ext>
              </a:extLst>
            </p:cNvPr>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6" name="Google Shape;1925;p38">
              <a:extLst>
                <a:ext uri="{FF2B5EF4-FFF2-40B4-BE49-F238E27FC236}">
                  <a16:creationId xmlns:a16="http://schemas.microsoft.com/office/drawing/2014/main" id="{97D9526B-B02D-1242-BBA6-36C3604309E4}"/>
                </a:ext>
              </a:extLst>
            </p:cNvPr>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7" name="Google Shape;1926;p38">
              <a:extLst>
                <a:ext uri="{FF2B5EF4-FFF2-40B4-BE49-F238E27FC236}">
                  <a16:creationId xmlns:a16="http://schemas.microsoft.com/office/drawing/2014/main" id="{2F9884CF-3E11-5841-AAC5-C2ED3B708591}"/>
                </a:ext>
              </a:extLst>
            </p:cNvPr>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8" name="Google Shape;1927;p38">
              <a:extLst>
                <a:ext uri="{FF2B5EF4-FFF2-40B4-BE49-F238E27FC236}">
                  <a16:creationId xmlns:a16="http://schemas.microsoft.com/office/drawing/2014/main" id="{85B7AD81-11AE-8147-BDEC-01B3B8BB7AF9}"/>
                </a:ext>
              </a:extLst>
            </p:cNvPr>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9" name="Google Shape;1928;p38">
              <a:extLst>
                <a:ext uri="{FF2B5EF4-FFF2-40B4-BE49-F238E27FC236}">
                  <a16:creationId xmlns:a16="http://schemas.microsoft.com/office/drawing/2014/main" id="{B34308DD-BE25-DA42-814B-EE455F327E3E}"/>
                </a:ext>
              </a:extLst>
            </p:cNvPr>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 name="Google Shape;1929;p38">
              <a:extLst>
                <a:ext uri="{FF2B5EF4-FFF2-40B4-BE49-F238E27FC236}">
                  <a16:creationId xmlns:a16="http://schemas.microsoft.com/office/drawing/2014/main" id="{893C02D5-FBB9-BB47-9908-3915A6BD5DAE}"/>
                </a:ext>
              </a:extLst>
            </p:cNvPr>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1" name="Google Shape;1930;p38">
              <a:extLst>
                <a:ext uri="{FF2B5EF4-FFF2-40B4-BE49-F238E27FC236}">
                  <a16:creationId xmlns:a16="http://schemas.microsoft.com/office/drawing/2014/main" id="{F7A31046-70C1-9947-8622-25ECD1750EDC}"/>
                </a:ext>
              </a:extLst>
            </p:cNvPr>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2" name="Google Shape;1931;p38">
              <a:extLst>
                <a:ext uri="{FF2B5EF4-FFF2-40B4-BE49-F238E27FC236}">
                  <a16:creationId xmlns:a16="http://schemas.microsoft.com/office/drawing/2014/main" id="{A22429F6-A8A8-8642-9BEC-05EAAEF2BE84}"/>
                </a:ext>
              </a:extLst>
            </p:cNvPr>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3" name="Google Shape;1932;p38">
              <a:extLst>
                <a:ext uri="{FF2B5EF4-FFF2-40B4-BE49-F238E27FC236}">
                  <a16:creationId xmlns:a16="http://schemas.microsoft.com/office/drawing/2014/main" id="{5943B97D-219E-3C41-B091-5A6166638EFA}"/>
                </a:ext>
              </a:extLst>
            </p:cNvPr>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4" name="Google Shape;1933;p38">
              <a:extLst>
                <a:ext uri="{FF2B5EF4-FFF2-40B4-BE49-F238E27FC236}">
                  <a16:creationId xmlns:a16="http://schemas.microsoft.com/office/drawing/2014/main" id="{17028C6E-49D3-0642-B143-E213BD5E3F58}"/>
                </a:ext>
              </a:extLst>
            </p:cNvPr>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5" name="Google Shape;1934;p38">
              <a:extLst>
                <a:ext uri="{FF2B5EF4-FFF2-40B4-BE49-F238E27FC236}">
                  <a16:creationId xmlns:a16="http://schemas.microsoft.com/office/drawing/2014/main" id="{7217980A-11D3-8541-8F7E-ED949FA5CE25}"/>
                </a:ext>
              </a:extLst>
            </p:cNvPr>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6" name="Google Shape;1935;p38">
              <a:extLst>
                <a:ext uri="{FF2B5EF4-FFF2-40B4-BE49-F238E27FC236}">
                  <a16:creationId xmlns:a16="http://schemas.microsoft.com/office/drawing/2014/main" id="{2B4C9462-E946-5D4A-AE49-307940C5249C}"/>
                </a:ext>
              </a:extLst>
            </p:cNvPr>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7" name="Google Shape;1936;p38">
              <a:extLst>
                <a:ext uri="{FF2B5EF4-FFF2-40B4-BE49-F238E27FC236}">
                  <a16:creationId xmlns:a16="http://schemas.microsoft.com/office/drawing/2014/main" id="{1D210A7F-9249-8D41-A37F-CE7EE9AFFE19}"/>
                </a:ext>
              </a:extLst>
            </p:cNvPr>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8" name="Google Shape;1937;p38">
              <a:extLst>
                <a:ext uri="{FF2B5EF4-FFF2-40B4-BE49-F238E27FC236}">
                  <a16:creationId xmlns:a16="http://schemas.microsoft.com/office/drawing/2014/main" id="{B32A4950-B64E-EF43-BC49-9147E05D46F1}"/>
                </a:ext>
              </a:extLst>
            </p:cNvPr>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 name="Google Shape;1938;p38">
              <a:extLst>
                <a:ext uri="{FF2B5EF4-FFF2-40B4-BE49-F238E27FC236}">
                  <a16:creationId xmlns:a16="http://schemas.microsoft.com/office/drawing/2014/main" id="{981C70E9-B91A-8F4B-A333-D1315684EB27}"/>
                </a:ext>
              </a:extLst>
            </p:cNvPr>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0" name="Google Shape;1939;p38">
              <a:extLst>
                <a:ext uri="{FF2B5EF4-FFF2-40B4-BE49-F238E27FC236}">
                  <a16:creationId xmlns:a16="http://schemas.microsoft.com/office/drawing/2014/main" id="{24A18238-EFA6-CE41-8252-E15CDDA073E2}"/>
                </a:ext>
              </a:extLst>
            </p:cNvPr>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1" name="Google Shape;1940;p38">
              <a:extLst>
                <a:ext uri="{FF2B5EF4-FFF2-40B4-BE49-F238E27FC236}">
                  <a16:creationId xmlns:a16="http://schemas.microsoft.com/office/drawing/2014/main" id="{60D374BF-D62F-244A-A523-6469809C6930}"/>
                </a:ext>
              </a:extLst>
            </p:cNvPr>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2" name="Google Shape;1941;p38">
              <a:extLst>
                <a:ext uri="{FF2B5EF4-FFF2-40B4-BE49-F238E27FC236}">
                  <a16:creationId xmlns:a16="http://schemas.microsoft.com/office/drawing/2014/main" id="{648B604C-F354-FF44-A433-675D1905605F}"/>
                </a:ext>
              </a:extLst>
            </p:cNvPr>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3" name="Google Shape;1942;p38">
              <a:extLst>
                <a:ext uri="{FF2B5EF4-FFF2-40B4-BE49-F238E27FC236}">
                  <a16:creationId xmlns:a16="http://schemas.microsoft.com/office/drawing/2014/main" id="{606DDE1F-B353-9445-B605-F4CF451415A1}"/>
                </a:ext>
              </a:extLst>
            </p:cNvPr>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4" name="Google Shape;1943;p38">
              <a:extLst>
                <a:ext uri="{FF2B5EF4-FFF2-40B4-BE49-F238E27FC236}">
                  <a16:creationId xmlns:a16="http://schemas.microsoft.com/office/drawing/2014/main" id="{CF7B7997-32E7-3243-BF8C-8CAABAE0C05B}"/>
                </a:ext>
              </a:extLst>
            </p:cNvPr>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5" name="Google Shape;1944;p38">
              <a:extLst>
                <a:ext uri="{FF2B5EF4-FFF2-40B4-BE49-F238E27FC236}">
                  <a16:creationId xmlns:a16="http://schemas.microsoft.com/office/drawing/2014/main" id="{6B790D72-E71E-AD4A-8C16-2174A6305FA3}"/>
                </a:ext>
              </a:extLst>
            </p:cNvPr>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6" name="Google Shape;1945;p38">
              <a:extLst>
                <a:ext uri="{FF2B5EF4-FFF2-40B4-BE49-F238E27FC236}">
                  <a16:creationId xmlns:a16="http://schemas.microsoft.com/office/drawing/2014/main" id="{8C795C99-B2D0-6945-84D5-E00E40A726B5}"/>
                </a:ext>
              </a:extLst>
            </p:cNvPr>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7" name="Google Shape;1946;p38">
              <a:extLst>
                <a:ext uri="{FF2B5EF4-FFF2-40B4-BE49-F238E27FC236}">
                  <a16:creationId xmlns:a16="http://schemas.microsoft.com/office/drawing/2014/main" id="{BFE50A86-C79C-434A-8F8D-AB138F2CABAC}"/>
                </a:ext>
              </a:extLst>
            </p:cNvPr>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8" name="Google Shape;1947;p38">
              <a:extLst>
                <a:ext uri="{FF2B5EF4-FFF2-40B4-BE49-F238E27FC236}">
                  <a16:creationId xmlns:a16="http://schemas.microsoft.com/office/drawing/2014/main" id="{951DDC21-2E69-D948-B842-96C9AFBB36DB}"/>
                </a:ext>
              </a:extLst>
            </p:cNvPr>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9" name="Google Shape;1948;p38">
              <a:extLst>
                <a:ext uri="{FF2B5EF4-FFF2-40B4-BE49-F238E27FC236}">
                  <a16:creationId xmlns:a16="http://schemas.microsoft.com/office/drawing/2014/main" id="{A9EEC676-9358-EB49-968B-F67354A199EE}"/>
                </a:ext>
              </a:extLst>
            </p:cNvPr>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0" name="Google Shape;1949;p38">
              <a:extLst>
                <a:ext uri="{FF2B5EF4-FFF2-40B4-BE49-F238E27FC236}">
                  <a16:creationId xmlns:a16="http://schemas.microsoft.com/office/drawing/2014/main" id="{09848761-84DD-8445-8475-FB16358F8182}"/>
                </a:ext>
              </a:extLst>
            </p:cNvPr>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1" name="Google Shape;1950;p38">
              <a:extLst>
                <a:ext uri="{FF2B5EF4-FFF2-40B4-BE49-F238E27FC236}">
                  <a16:creationId xmlns:a16="http://schemas.microsoft.com/office/drawing/2014/main" id="{5D02B21A-61AB-EF43-83BE-27078BC597ED}"/>
                </a:ext>
              </a:extLst>
            </p:cNvPr>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2" name="Google Shape;1951;p38">
              <a:extLst>
                <a:ext uri="{FF2B5EF4-FFF2-40B4-BE49-F238E27FC236}">
                  <a16:creationId xmlns:a16="http://schemas.microsoft.com/office/drawing/2014/main" id="{D3CF9F0B-69EB-C349-B31E-BC3DFFB6F793}"/>
                </a:ext>
              </a:extLst>
            </p:cNvPr>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3" name="Google Shape;1952;p38">
              <a:extLst>
                <a:ext uri="{FF2B5EF4-FFF2-40B4-BE49-F238E27FC236}">
                  <a16:creationId xmlns:a16="http://schemas.microsoft.com/office/drawing/2014/main" id="{091B82E1-E4A8-EC44-BCA9-82C27A94EEA0}"/>
                </a:ext>
              </a:extLst>
            </p:cNvPr>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4" name="Google Shape;1953;p38">
              <a:extLst>
                <a:ext uri="{FF2B5EF4-FFF2-40B4-BE49-F238E27FC236}">
                  <a16:creationId xmlns:a16="http://schemas.microsoft.com/office/drawing/2014/main" id="{F06BC01F-270A-D142-A12C-2AF3D161C3E8}"/>
                </a:ext>
              </a:extLst>
            </p:cNvPr>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5" name="Google Shape;1954;p38">
              <a:extLst>
                <a:ext uri="{FF2B5EF4-FFF2-40B4-BE49-F238E27FC236}">
                  <a16:creationId xmlns:a16="http://schemas.microsoft.com/office/drawing/2014/main" id="{DA8E3442-CCFD-3943-8AB0-373EB7ADCA44}"/>
                </a:ext>
              </a:extLst>
            </p:cNvPr>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6" name="Google Shape;1955;p38">
              <a:extLst>
                <a:ext uri="{FF2B5EF4-FFF2-40B4-BE49-F238E27FC236}">
                  <a16:creationId xmlns:a16="http://schemas.microsoft.com/office/drawing/2014/main" id="{33089861-C962-5E45-B42A-C1CC0FEA48D6}"/>
                </a:ext>
              </a:extLst>
            </p:cNvPr>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sp>
          <p:nvSpPr>
            <p:cNvPr id="37" name="Google Shape;1956;p38">
              <a:extLst>
                <a:ext uri="{FF2B5EF4-FFF2-40B4-BE49-F238E27FC236}">
                  <a16:creationId xmlns:a16="http://schemas.microsoft.com/office/drawing/2014/main" id="{9BEF8767-EA7D-C04E-9E32-F305AD7ED135}"/>
                </a:ext>
              </a:extLst>
            </p:cNvPr>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8" name="Google Shape;1957;p38">
              <a:extLst>
                <a:ext uri="{FF2B5EF4-FFF2-40B4-BE49-F238E27FC236}">
                  <a16:creationId xmlns:a16="http://schemas.microsoft.com/office/drawing/2014/main" id="{63FF8A83-55E1-1F4F-9E76-9342F82C3F0E}"/>
                </a:ext>
              </a:extLst>
            </p:cNvPr>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9" name="Google Shape;1958;p38">
              <a:extLst>
                <a:ext uri="{FF2B5EF4-FFF2-40B4-BE49-F238E27FC236}">
                  <a16:creationId xmlns:a16="http://schemas.microsoft.com/office/drawing/2014/main" id="{38769DC3-A70A-024D-B4E9-EF9BA2B5D3D5}"/>
                </a:ext>
              </a:extLst>
            </p:cNvPr>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0" name="Google Shape;1959;p38">
              <a:extLst>
                <a:ext uri="{FF2B5EF4-FFF2-40B4-BE49-F238E27FC236}">
                  <a16:creationId xmlns:a16="http://schemas.microsoft.com/office/drawing/2014/main" id="{98193468-DF6C-9D42-B8E9-438052B7D91E}"/>
                </a:ext>
              </a:extLst>
            </p:cNvPr>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1" name="Google Shape;1960;p38">
              <a:extLst>
                <a:ext uri="{FF2B5EF4-FFF2-40B4-BE49-F238E27FC236}">
                  <a16:creationId xmlns:a16="http://schemas.microsoft.com/office/drawing/2014/main" id="{12F1959D-589F-E34F-B4D6-22E3D842FB0C}"/>
                </a:ext>
              </a:extLst>
            </p:cNvPr>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2" name="Google Shape;1961;p38">
              <a:extLst>
                <a:ext uri="{FF2B5EF4-FFF2-40B4-BE49-F238E27FC236}">
                  <a16:creationId xmlns:a16="http://schemas.microsoft.com/office/drawing/2014/main" id="{9517526B-0D92-5F45-B2E9-BA02CECA34B0}"/>
                </a:ext>
              </a:extLst>
            </p:cNvPr>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3" name="Google Shape;1962;p38">
              <a:extLst>
                <a:ext uri="{FF2B5EF4-FFF2-40B4-BE49-F238E27FC236}">
                  <a16:creationId xmlns:a16="http://schemas.microsoft.com/office/drawing/2014/main" id="{132CFABC-FCCA-5649-9CBF-55D1E42A625B}"/>
                </a:ext>
              </a:extLst>
            </p:cNvPr>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4" name="Google Shape;1963;p38">
              <a:extLst>
                <a:ext uri="{FF2B5EF4-FFF2-40B4-BE49-F238E27FC236}">
                  <a16:creationId xmlns:a16="http://schemas.microsoft.com/office/drawing/2014/main" id="{BCA7893F-79F5-1B45-998B-51AA05DBA204}"/>
                </a:ext>
              </a:extLst>
            </p:cNvPr>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5" name="Google Shape;1964;p38">
              <a:extLst>
                <a:ext uri="{FF2B5EF4-FFF2-40B4-BE49-F238E27FC236}">
                  <a16:creationId xmlns:a16="http://schemas.microsoft.com/office/drawing/2014/main" id="{1061B00F-C20B-484C-A2C2-2FB23C5F295D}"/>
                </a:ext>
              </a:extLst>
            </p:cNvPr>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6" name="Google Shape;1965;p38">
              <a:extLst>
                <a:ext uri="{FF2B5EF4-FFF2-40B4-BE49-F238E27FC236}">
                  <a16:creationId xmlns:a16="http://schemas.microsoft.com/office/drawing/2014/main" id="{BE28C97D-7161-D24A-9E56-0D4E6809B93A}"/>
                </a:ext>
              </a:extLst>
            </p:cNvPr>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7" name="Google Shape;1966;p38">
              <a:extLst>
                <a:ext uri="{FF2B5EF4-FFF2-40B4-BE49-F238E27FC236}">
                  <a16:creationId xmlns:a16="http://schemas.microsoft.com/office/drawing/2014/main" id="{3B0A26A1-274A-0043-84E3-6A6E9072C6C5}"/>
                </a:ext>
              </a:extLst>
            </p:cNvPr>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8" name="Google Shape;1967;p38">
              <a:extLst>
                <a:ext uri="{FF2B5EF4-FFF2-40B4-BE49-F238E27FC236}">
                  <a16:creationId xmlns:a16="http://schemas.microsoft.com/office/drawing/2014/main" id="{0A5207E7-9CA6-2040-854F-19C1D5B9ACE4}"/>
                </a:ext>
              </a:extLst>
            </p:cNvPr>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9" name="Google Shape;1968;p38">
              <a:extLst>
                <a:ext uri="{FF2B5EF4-FFF2-40B4-BE49-F238E27FC236}">
                  <a16:creationId xmlns:a16="http://schemas.microsoft.com/office/drawing/2014/main" id="{09634341-DFC6-D043-8E09-B4352952BCCD}"/>
                </a:ext>
              </a:extLst>
            </p:cNvPr>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grpSp>
      <p:grpSp>
        <p:nvGrpSpPr>
          <p:cNvPr id="62" name="Google Shape;912;p25">
            <a:extLst>
              <a:ext uri="{FF2B5EF4-FFF2-40B4-BE49-F238E27FC236}">
                <a16:creationId xmlns:a16="http://schemas.microsoft.com/office/drawing/2014/main" id="{4E1958A1-6E5F-FF42-83C9-7350E749DEC4}"/>
              </a:ext>
            </a:extLst>
          </p:cNvPr>
          <p:cNvGrpSpPr/>
          <p:nvPr/>
        </p:nvGrpSpPr>
        <p:grpSpPr>
          <a:xfrm>
            <a:off x="822867" y="1701220"/>
            <a:ext cx="2696711" cy="1951683"/>
            <a:chOff x="1660484" y="3206676"/>
            <a:chExt cx="2022533" cy="1463762"/>
          </a:xfrm>
        </p:grpSpPr>
        <p:sp>
          <p:nvSpPr>
            <p:cNvPr id="63" name="Google Shape;913;p25">
              <a:extLst>
                <a:ext uri="{FF2B5EF4-FFF2-40B4-BE49-F238E27FC236}">
                  <a16:creationId xmlns:a16="http://schemas.microsoft.com/office/drawing/2014/main" id="{4FC08FCE-5C4D-8F49-A980-1EBFB20EAB77}"/>
                </a:ext>
              </a:extLst>
            </p:cNvPr>
            <p:cNvSpPr/>
            <p:nvPr/>
          </p:nvSpPr>
          <p:spPr>
            <a:xfrm>
              <a:off x="1671958" y="3206676"/>
              <a:ext cx="2011059" cy="770835"/>
            </a:xfrm>
            <a:prstGeom prst="roundRect">
              <a:avLst>
                <a:gd name="adj" fmla="val 36313"/>
              </a:avLst>
            </a:prstGeom>
            <a:solidFill>
              <a:srgbClr val="002060"/>
            </a:solidFill>
            <a:ln>
              <a:noFill/>
            </a:ln>
          </p:spPr>
          <p:txBody>
            <a:bodyPr spcFirstLastPara="1" wrap="square" lIns="121900" tIns="121900" rIns="121900" bIns="121900" anchor="ctr" anchorCtr="0">
              <a:noAutofit/>
            </a:bodyPr>
            <a:lstStyle/>
            <a:p>
              <a:pPr algn="ctr"/>
              <a:r>
                <a:rPr lang="en" sz="2400" b="1" dirty="0">
                  <a:solidFill>
                    <a:schemeClr val="lt1"/>
                  </a:solidFill>
                  <a:latin typeface="Fira Sans Extra Condensed"/>
                  <a:ea typeface="Fira Sans Extra Condensed"/>
                  <a:cs typeface="Fira Sans Extra Condensed"/>
                  <a:sym typeface="Fira Sans Extra Condensed"/>
                </a:rPr>
                <a:t>Does anyone have any questions?</a:t>
              </a:r>
              <a:endParaRPr sz="2400" dirty="0">
                <a:solidFill>
                  <a:schemeClr val="lt1"/>
                </a:solidFill>
              </a:endParaRPr>
            </a:p>
          </p:txBody>
        </p:sp>
        <p:sp>
          <p:nvSpPr>
            <p:cNvPr id="64" name="Google Shape;914;p25">
              <a:extLst>
                <a:ext uri="{FF2B5EF4-FFF2-40B4-BE49-F238E27FC236}">
                  <a16:creationId xmlns:a16="http://schemas.microsoft.com/office/drawing/2014/main" id="{AEB98A4A-C532-4249-AF16-96EB53E29831}"/>
                </a:ext>
              </a:extLst>
            </p:cNvPr>
            <p:cNvSpPr txBox="1"/>
            <p:nvPr/>
          </p:nvSpPr>
          <p:spPr>
            <a:xfrm>
              <a:off x="1660484" y="4065038"/>
              <a:ext cx="1677642" cy="605400"/>
            </a:xfrm>
            <a:prstGeom prst="rect">
              <a:avLst/>
            </a:prstGeom>
            <a:noFill/>
            <a:ln>
              <a:noFill/>
            </a:ln>
          </p:spPr>
          <p:txBody>
            <a:bodyPr spcFirstLastPara="1" wrap="square" lIns="121900" tIns="121900" rIns="121900" bIns="121900" anchor="ctr" anchorCtr="0">
              <a:noAutofit/>
            </a:bodyPr>
            <a:lstStyle/>
            <a:p>
              <a:r>
                <a:rPr lang="en" sz="2133" b="1" dirty="0">
                  <a:latin typeface="Fira Sans Extra Condensed"/>
                  <a:ea typeface="Fira Sans Extra Condensed"/>
                  <a:cs typeface="Fira Sans Extra Condensed"/>
                  <a:sym typeface="Fira Sans Extra Condensed"/>
                </a:rPr>
                <a:t>Phone: </a:t>
              </a:r>
            </a:p>
            <a:p>
              <a:r>
                <a:rPr lang="en" sz="2133" dirty="0">
                  <a:latin typeface="Fira Sans Extra Condensed"/>
                  <a:ea typeface="Fira Sans Extra Condensed"/>
                  <a:cs typeface="Fira Sans Extra Condensed"/>
                  <a:sym typeface="Fira Sans Extra Condensed"/>
                </a:rPr>
                <a:t>(438) 391-9106</a:t>
              </a:r>
              <a:endParaRPr sz="2133" dirty="0">
                <a:solidFill>
                  <a:srgbClr val="000000"/>
                </a:solidFill>
                <a:latin typeface="Fira Sans Extra Condensed"/>
                <a:ea typeface="Fira Sans Extra Condensed"/>
                <a:cs typeface="Fira Sans Extra Condensed"/>
                <a:sym typeface="Fira Sans Extra Condensed"/>
              </a:endParaRPr>
            </a:p>
          </p:txBody>
        </p:sp>
      </p:grpSp>
      <p:sp>
        <p:nvSpPr>
          <p:cNvPr id="68" name="Google Shape;914;p25">
            <a:extLst>
              <a:ext uri="{FF2B5EF4-FFF2-40B4-BE49-F238E27FC236}">
                <a16:creationId xmlns:a16="http://schemas.microsoft.com/office/drawing/2014/main" id="{70C74A8E-0928-134F-8647-82CDD9F4EE74}"/>
              </a:ext>
            </a:extLst>
          </p:cNvPr>
          <p:cNvSpPr txBox="1"/>
          <p:nvPr/>
        </p:nvSpPr>
        <p:spPr>
          <a:xfrm>
            <a:off x="822866" y="3755068"/>
            <a:ext cx="2858180" cy="807200"/>
          </a:xfrm>
          <a:prstGeom prst="rect">
            <a:avLst/>
          </a:prstGeom>
          <a:noFill/>
          <a:ln>
            <a:noFill/>
          </a:ln>
        </p:spPr>
        <p:txBody>
          <a:bodyPr spcFirstLastPara="1" wrap="square" lIns="121900" tIns="121900" rIns="121900" bIns="121900" anchor="ctr" anchorCtr="0">
            <a:noAutofit/>
          </a:bodyPr>
          <a:lstStyle/>
          <a:p>
            <a:r>
              <a:rPr lang="en" sz="2133" b="1" dirty="0">
                <a:latin typeface="Fira Sans Extra Condensed"/>
                <a:ea typeface="Fira Sans Extra Condensed"/>
                <a:cs typeface="Fira Sans Extra Condensed"/>
                <a:sym typeface="Fira Sans Extra Condensed"/>
              </a:rPr>
              <a:t>Email: </a:t>
            </a:r>
          </a:p>
          <a:p>
            <a:pPr lvl="0"/>
            <a:r>
              <a:rPr lang="en-CA" sz="2133" dirty="0" err="1">
                <a:latin typeface="Fira Sans Extra Condensed"/>
                <a:ea typeface="Fira Sans Extra Condensed"/>
                <a:cs typeface="Fira Sans Extra Condensed"/>
                <a:sym typeface="Fira Sans Extra Condensed"/>
              </a:rPr>
              <a:t>hello@codeu.ca</a:t>
            </a:r>
            <a:endParaRPr lang="en-CA" sz="2133" dirty="0">
              <a:latin typeface="Fira Sans Extra Condensed"/>
              <a:ea typeface="Fira Sans Extra Condensed"/>
              <a:cs typeface="Fira Sans Extra Condensed"/>
              <a:sym typeface="Fira Sans Extra Condensed"/>
            </a:endParaRPr>
          </a:p>
        </p:txBody>
      </p:sp>
      <p:sp>
        <p:nvSpPr>
          <p:cNvPr id="69" name="Google Shape;911;p25">
            <a:extLst>
              <a:ext uri="{FF2B5EF4-FFF2-40B4-BE49-F238E27FC236}">
                <a16:creationId xmlns:a16="http://schemas.microsoft.com/office/drawing/2014/main" id="{9502B102-F84C-8B40-89D4-EB0D5B899F18}"/>
              </a:ext>
            </a:extLst>
          </p:cNvPr>
          <p:cNvSpPr/>
          <p:nvPr/>
        </p:nvSpPr>
        <p:spPr>
          <a:xfrm>
            <a:off x="7761518" y="1291920"/>
            <a:ext cx="2879321" cy="2472443"/>
          </a:xfrm>
          <a:prstGeom prst="roundRect">
            <a:avLst>
              <a:gd name="adj" fmla="val 15217"/>
            </a:avLst>
          </a:pr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70" name="Google Shape;913;p25">
            <a:extLst>
              <a:ext uri="{FF2B5EF4-FFF2-40B4-BE49-F238E27FC236}">
                <a16:creationId xmlns:a16="http://schemas.microsoft.com/office/drawing/2014/main" id="{AEE5F2BF-C485-9346-AC2F-AD3B43F34F59}"/>
              </a:ext>
            </a:extLst>
          </p:cNvPr>
          <p:cNvSpPr/>
          <p:nvPr/>
        </p:nvSpPr>
        <p:spPr>
          <a:xfrm>
            <a:off x="7969177" y="1671416"/>
            <a:ext cx="3137916" cy="393600"/>
          </a:xfrm>
          <a:prstGeom prst="roundRect">
            <a:avLst>
              <a:gd name="adj" fmla="val 50000"/>
            </a:avLst>
          </a:prstGeom>
          <a:solidFill>
            <a:srgbClr val="002060"/>
          </a:solidFill>
          <a:ln>
            <a:noFill/>
          </a:ln>
        </p:spPr>
        <p:txBody>
          <a:bodyPr spcFirstLastPara="1" wrap="square" lIns="121900" tIns="121900" rIns="121900" bIns="121900" anchor="ctr" anchorCtr="0">
            <a:noAutofit/>
          </a:bodyPr>
          <a:lstStyle/>
          <a:p>
            <a:pPr algn="ctr"/>
            <a:r>
              <a:rPr lang="en" sz="2400" b="1" dirty="0">
                <a:solidFill>
                  <a:schemeClr val="lt1"/>
                </a:solidFill>
                <a:latin typeface="Fira Sans Extra Condensed"/>
                <a:ea typeface="Fira Sans Extra Condensed"/>
                <a:cs typeface="Fira Sans Extra Condensed"/>
                <a:sym typeface="Fira Sans Extra Condensed"/>
              </a:rPr>
              <a:t>Next class: Class 2 </a:t>
            </a:r>
            <a:endParaRPr sz="2400" dirty="0">
              <a:solidFill>
                <a:schemeClr val="lt1"/>
              </a:solidFill>
            </a:endParaRPr>
          </a:p>
        </p:txBody>
      </p:sp>
      <p:grpSp>
        <p:nvGrpSpPr>
          <p:cNvPr id="50" name="Google Shape;594;p21">
            <a:extLst>
              <a:ext uri="{FF2B5EF4-FFF2-40B4-BE49-F238E27FC236}">
                <a16:creationId xmlns:a16="http://schemas.microsoft.com/office/drawing/2014/main" id="{48368BE1-E07F-4148-ABFF-730C16FB4F9D}"/>
              </a:ext>
            </a:extLst>
          </p:cNvPr>
          <p:cNvGrpSpPr/>
          <p:nvPr/>
        </p:nvGrpSpPr>
        <p:grpSpPr>
          <a:xfrm>
            <a:off x="10026599" y="3175585"/>
            <a:ext cx="2010424" cy="3309723"/>
            <a:chOff x="4572000" y="1208850"/>
            <a:chExt cx="1885951" cy="3523124"/>
          </a:xfrm>
        </p:grpSpPr>
        <p:sp>
          <p:nvSpPr>
            <p:cNvPr id="51" name="Google Shape;595;p21">
              <a:extLst>
                <a:ext uri="{FF2B5EF4-FFF2-40B4-BE49-F238E27FC236}">
                  <a16:creationId xmlns:a16="http://schemas.microsoft.com/office/drawing/2014/main" id="{CF8D0FF9-4E35-7D46-99C6-E09C363FF8A5}"/>
                </a:ext>
              </a:extLst>
            </p:cNvPr>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2" name="Google Shape;596;p21">
              <a:extLst>
                <a:ext uri="{FF2B5EF4-FFF2-40B4-BE49-F238E27FC236}">
                  <a16:creationId xmlns:a16="http://schemas.microsoft.com/office/drawing/2014/main" id="{75B4ADAE-8BC1-C243-9CA5-01E81DF65BC1}"/>
                </a:ext>
              </a:extLst>
            </p:cNvPr>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3" name="Google Shape;597;p21">
              <a:extLst>
                <a:ext uri="{FF2B5EF4-FFF2-40B4-BE49-F238E27FC236}">
                  <a16:creationId xmlns:a16="http://schemas.microsoft.com/office/drawing/2014/main" id="{38BE6B9A-D551-4748-B34E-B24B586CD966}"/>
                </a:ext>
              </a:extLst>
            </p:cNvPr>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4" name="Google Shape;598;p21">
              <a:extLst>
                <a:ext uri="{FF2B5EF4-FFF2-40B4-BE49-F238E27FC236}">
                  <a16:creationId xmlns:a16="http://schemas.microsoft.com/office/drawing/2014/main" id="{D03A70B6-D867-9C4D-BD58-D4A095E64100}"/>
                </a:ext>
              </a:extLst>
            </p:cNvPr>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5" name="Google Shape;599;p21">
              <a:extLst>
                <a:ext uri="{FF2B5EF4-FFF2-40B4-BE49-F238E27FC236}">
                  <a16:creationId xmlns:a16="http://schemas.microsoft.com/office/drawing/2014/main" id="{1319C074-26AB-3441-AEC6-A98C98B0BDFB}"/>
                </a:ext>
              </a:extLst>
            </p:cNvPr>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 name="Google Shape;600;p21">
              <a:extLst>
                <a:ext uri="{FF2B5EF4-FFF2-40B4-BE49-F238E27FC236}">
                  <a16:creationId xmlns:a16="http://schemas.microsoft.com/office/drawing/2014/main" id="{8642B078-5C62-C245-8DE1-B920800B4B77}"/>
                </a:ext>
              </a:extLst>
            </p:cNvPr>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7" name="Google Shape;601;p21">
              <a:extLst>
                <a:ext uri="{FF2B5EF4-FFF2-40B4-BE49-F238E27FC236}">
                  <a16:creationId xmlns:a16="http://schemas.microsoft.com/office/drawing/2014/main" id="{1E9F688F-AD90-DD43-B529-F9EF0900E7D8}"/>
                </a:ext>
              </a:extLst>
            </p:cNvPr>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8" name="Google Shape;602;p21">
              <a:extLst>
                <a:ext uri="{FF2B5EF4-FFF2-40B4-BE49-F238E27FC236}">
                  <a16:creationId xmlns:a16="http://schemas.microsoft.com/office/drawing/2014/main" id="{E2F2AA40-45CE-F646-91D1-3D2F896BBD28}"/>
                </a:ext>
              </a:extLst>
            </p:cNvPr>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9" name="Google Shape;603;p21">
              <a:extLst>
                <a:ext uri="{FF2B5EF4-FFF2-40B4-BE49-F238E27FC236}">
                  <a16:creationId xmlns:a16="http://schemas.microsoft.com/office/drawing/2014/main" id="{2F96CF34-262E-5A47-A110-0A231ECDCEE9}"/>
                </a:ext>
              </a:extLst>
            </p:cNvPr>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0" name="Google Shape;604;p21">
              <a:extLst>
                <a:ext uri="{FF2B5EF4-FFF2-40B4-BE49-F238E27FC236}">
                  <a16:creationId xmlns:a16="http://schemas.microsoft.com/office/drawing/2014/main" id="{CA6B5247-6EF8-F64F-881A-EF6C1E011AA3}"/>
                </a:ext>
              </a:extLst>
            </p:cNvPr>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sp>
          <p:nvSpPr>
            <p:cNvPr id="61" name="Google Shape;605;p21">
              <a:extLst>
                <a:ext uri="{FF2B5EF4-FFF2-40B4-BE49-F238E27FC236}">
                  <a16:creationId xmlns:a16="http://schemas.microsoft.com/office/drawing/2014/main" id="{379C8F0A-8D79-B34A-866C-FB9597A93536}"/>
                </a:ext>
              </a:extLst>
            </p:cNvPr>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grpSp>
      <p:sp>
        <p:nvSpPr>
          <p:cNvPr id="72" name="Rectangle 71">
            <a:extLst>
              <a:ext uri="{FF2B5EF4-FFF2-40B4-BE49-F238E27FC236}">
                <a16:creationId xmlns:a16="http://schemas.microsoft.com/office/drawing/2014/main" id="{F293B765-FA88-324D-944D-3866FF0A31CF}"/>
              </a:ext>
            </a:extLst>
          </p:cNvPr>
          <p:cNvSpPr/>
          <p:nvPr/>
        </p:nvSpPr>
        <p:spPr>
          <a:xfrm>
            <a:off x="7979576" y="2126339"/>
            <a:ext cx="2469805" cy="1323439"/>
          </a:xfrm>
          <a:prstGeom prst="rect">
            <a:avLst/>
          </a:prstGeom>
        </p:spPr>
        <p:txBody>
          <a:bodyPr wrap="square">
            <a:spAutoFit/>
          </a:bodyPr>
          <a:lstStyle/>
          <a:p>
            <a:pPr lvl="0"/>
            <a:r>
              <a:rPr lang="en-CA" sz="2000" dirty="0">
                <a:latin typeface="Fira Sans Extra Condensed"/>
                <a:ea typeface="Fira Sans Extra Condensed"/>
                <a:cs typeface="Fira Sans Extra Condensed"/>
                <a:sym typeface="Fira Sans Extra Condensed"/>
              </a:rPr>
              <a:t>Please contact us if you have any questions or if you want to notify us for anything.</a:t>
            </a:r>
          </a:p>
        </p:txBody>
      </p:sp>
      <p:pic>
        <p:nvPicPr>
          <p:cNvPr id="74" name="Picture 73" descr="Logo&#10;&#10;Description automatically generated">
            <a:extLst>
              <a:ext uri="{FF2B5EF4-FFF2-40B4-BE49-F238E27FC236}">
                <a16:creationId xmlns:a16="http://schemas.microsoft.com/office/drawing/2014/main" id="{2D26F0C5-47B9-3040-A364-1A085FA922F7}"/>
              </a:ext>
            </a:extLst>
          </p:cNvPr>
          <p:cNvPicPr>
            <a:picLocks noChangeAspect="1"/>
          </p:cNvPicPr>
          <p:nvPr/>
        </p:nvPicPr>
        <p:blipFill rotWithShape="1">
          <a:blip r:embed="rId2"/>
          <a:srcRect l="1498" t="-1381" r="9186" b="1381"/>
          <a:stretch/>
        </p:blipFill>
        <p:spPr>
          <a:xfrm>
            <a:off x="7846029" y="4504817"/>
            <a:ext cx="2566763" cy="1581220"/>
          </a:xfrm>
          <a:prstGeom prst="roundRect">
            <a:avLst/>
          </a:prstGeom>
        </p:spPr>
      </p:pic>
      <p:pic>
        <p:nvPicPr>
          <p:cNvPr id="3074" name="Picture 2" descr="Linkedin - Free social media icons">
            <a:hlinkClick r:id="rId3"/>
            <a:extLst>
              <a:ext uri="{FF2B5EF4-FFF2-40B4-BE49-F238E27FC236}">
                <a16:creationId xmlns:a16="http://schemas.microsoft.com/office/drawing/2014/main" id="{EFAB93E4-5879-AC45-BB63-8FE163584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06" y="4958378"/>
            <a:ext cx="723164" cy="7231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acebook - Log In or Sign Up">
            <a:hlinkClick r:id="rId5"/>
            <a:extLst>
              <a:ext uri="{FF2B5EF4-FFF2-40B4-BE49-F238E27FC236}">
                <a16:creationId xmlns:a16="http://schemas.microsoft.com/office/drawing/2014/main" id="{E847369B-60C9-014C-A501-B0A1C199B0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230" y="4945282"/>
            <a:ext cx="723165" cy="72316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hlinkClick r:id="rId7"/>
            <a:extLst>
              <a:ext uri="{FF2B5EF4-FFF2-40B4-BE49-F238E27FC236}">
                <a16:creationId xmlns:a16="http://schemas.microsoft.com/office/drawing/2014/main" id="{1406FC70-5194-4548-978B-EB7CBB263092}"/>
              </a:ext>
            </a:extLst>
          </p:cNvPr>
          <p:cNvPicPr>
            <a:picLocks noChangeAspect="1"/>
          </p:cNvPicPr>
          <p:nvPr/>
        </p:nvPicPr>
        <p:blipFill>
          <a:blip r:embed="rId8"/>
          <a:stretch>
            <a:fillRect/>
          </a:stretch>
        </p:blipFill>
        <p:spPr>
          <a:xfrm>
            <a:off x="2517125" y="4846585"/>
            <a:ext cx="936680" cy="936680"/>
          </a:xfrm>
          <a:prstGeom prst="rect">
            <a:avLst/>
          </a:prstGeom>
        </p:spPr>
      </p:pic>
    </p:spTree>
    <p:extLst>
      <p:ext uri="{BB962C8B-B14F-4D97-AF65-F5344CB8AC3E}">
        <p14:creationId xmlns:p14="http://schemas.microsoft.com/office/powerpoint/2010/main" val="1771391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682</Words>
  <Application>Microsoft Macintosh PowerPoint</Application>
  <PresentationFormat>Widescreen</PresentationFormat>
  <Paragraphs>102</Paragraphs>
  <Slides>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Consolas</vt:lpstr>
      <vt:lpstr>Fira Sans</vt:lpstr>
      <vt:lpstr>Fira Sans Extra Condensed</vt:lpstr>
      <vt:lpstr>Fira Sans Extra Condensed SemiBold</vt:lpstr>
      <vt:lpstr>Roboto</vt:lpstr>
      <vt:lpstr>Office Theme</vt:lpstr>
      <vt:lpstr>PowerPoint Presentation</vt:lpstr>
      <vt:lpstr>Agenda for today’s class</vt:lpstr>
      <vt:lpstr>PowerPoint Presentation</vt:lpstr>
      <vt:lpstr>Strings, Floats, Integers, and Booleans!</vt:lpstr>
      <vt:lpstr>Strings, Floats, Integers, and Booleans!</vt:lpstr>
      <vt:lpstr>Input Function</vt:lpstr>
      <vt:lpstr>Conditionals</vt:lpstr>
      <vt:lpstr>ONE Quiz!</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Eran Troshani</dc:creator>
  <cp:lastModifiedBy>Eran Troshani</cp:lastModifiedBy>
  <cp:revision>1</cp:revision>
  <dcterms:created xsi:type="dcterms:W3CDTF">2023-02-12T22:13:08Z</dcterms:created>
  <dcterms:modified xsi:type="dcterms:W3CDTF">2023-02-12T22:48:40Z</dcterms:modified>
</cp:coreProperties>
</file>