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54"/>
    <a:srgbClr val="000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480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4350-175F-6C4A-A508-EE676705A01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AE97-459E-614F-A4C9-E325799F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5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4350-175F-6C4A-A508-EE676705A01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AE97-459E-614F-A4C9-E325799F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7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4350-175F-6C4A-A508-EE676705A01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AE97-459E-614F-A4C9-E325799F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3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4350-175F-6C4A-A508-EE676705A01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AE97-459E-614F-A4C9-E325799F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0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4350-175F-6C4A-A508-EE676705A01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AE97-459E-614F-A4C9-E325799F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5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4350-175F-6C4A-A508-EE676705A01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AE97-459E-614F-A4C9-E325799F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1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4350-175F-6C4A-A508-EE676705A01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AE97-459E-614F-A4C9-E325799F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4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4350-175F-6C4A-A508-EE676705A01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AE97-459E-614F-A4C9-E325799F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8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4350-175F-6C4A-A508-EE676705A01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AE97-459E-614F-A4C9-E325799F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4350-175F-6C4A-A508-EE676705A01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AE97-459E-614F-A4C9-E325799F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2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4350-175F-6C4A-A508-EE676705A01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AE97-459E-614F-A4C9-E325799F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B4350-175F-6C4A-A508-EE676705A01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2AE97-459E-614F-A4C9-E325799F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4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7566" y="4869530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80666" y="4869530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77815" y="4869530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85583" y="6445635"/>
            <a:ext cx="129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Headline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75929" y="5893780"/>
            <a:ext cx="2819736" cy="367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“Snap IPO … Disappointing”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4" idx="2"/>
          </p:cNvCxnSpPr>
          <p:nvPr/>
        </p:nvCxnSpPr>
        <p:spPr>
          <a:xfrm flipV="1">
            <a:off x="2377020" y="5343814"/>
            <a:ext cx="0" cy="506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" idx="2"/>
          </p:cNvCxnSpPr>
          <p:nvPr/>
        </p:nvCxnSpPr>
        <p:spPr>
          <a:xfrm flipV="1">
            <a:off x="2780666" y="5343814"/>
            <a:ext cx="99454" cy="506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6" idx="2"/>
          </p:cNvCxnSpPr>
          <p:nvPr/>
        </p:nvCxnSpPr>
        <p:spPr>
          <a:xfrm flipV="1">
            <a:off x="3777815" y="5343814"/>
            <a:ext cx="99454" cy="506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80905" y="4823633"/>
            <a:ext cx="5969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576419" y="4869530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079519" y="4869530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076668" y="4869530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827903" y="5893780"/>
            <a:ext cx="316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“President Trump … wiretap”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28" idx="2"/>
          </p:cNvCxnSpPr>
          <p:nvPr/>
        </p:nvCxnSpPr>
        <p:spPr>
          <a:xfrm flipV="1">
            <a:off x="6675873" y="5343814"/>
            <a:ext cx="0" cy="506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2"/>
          </p:cNvCxnSpPr>
          <p:nvPr/>
        </p:nvCxnSpPr>
        <p:spPr>
          <a:xfrm flipH="1" flipV="1">
            <a:off x="7178973" y="5343814"/>
            <a:ext cx="99453" cy="506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0" idx="2"/>
          </p:cNvCxnSpPr>
          <p:nvPr/>
        </p:nvCxnSpPr>
        <p:spPr>
          <a:xfrm flipH="1" flipV="1">
            <a:off x="8176122" y="5343814"/>
            <a:ext cx="99453" cy="506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479758" y="4823633"/>
            <a:ext cx="5969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84436" y="6413369"/>
            <a:ext cx="129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Article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0" y="5020648"/>
            <a:ext cx="220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Word</a:t>
            </a:r>
          </a:p>
          <a:p>
            <a:pPr algn="ctr"/>
            <a:r>
              <a:rPr lang="en-US" b="1" dirty="0" smtClean="0"/>
              <a:t>Representation</a:t>
            </a:r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171219" y="4547946"/>
            <a:ext cx="0" cy="275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479758" y="4546604"/>
            <a:ext cx="0" cy="275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277566" y="3967223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780666" y="3967223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777815" y="3967223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507075" y="4198270"/>
            <a:ext cx="2478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979573" y="4198269"/>
            <a:ext cx="2478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172559" y="3949192"/>
            <a:ext cx="5969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505322" y="4199594"/>
            <a:ext cx="2478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576419" y="3980946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079519" y="3980946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8076668" y="3980946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6805928" y="4211993"/>
            <a:ext cx="2478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7278426" y="4211992"/>
            <a:ext cx="2478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471412" y="3962915"/>
            <a:ext cx="5969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7804175" y="4213317"/>
            <a:ext cx="2478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0" y="3888826"/>
            <a:ext cx="220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Context</a:t>
            </a:r>
          </a:p>
          <a:p>
            <a:pPr algn="ctr"/>
            <a:r>
              <a:rPr lang="en-US" b="1" dirty="0" smtClean="0"/>
              <a:t>Representation</a:t>
            </a:r>
            <a:endParaRPr lang="en-US" b="1" dirty="0"/>
          </a:p>
        </p:txBody>
      </p:sp>
      <p:cxnSp>
        <p:nvCxnSpPr>
          <p:cNvPr id="97" name="Straight Arrow Connector 96"/>
          <p:cNvCxnSpPr>
            <a:endCxn id="101" idx="1"/>
          </p:cNvCxnSpPr>
          <p:nvPr/>
        </p:nvCxnSpPr>
        <p:spPr>
          <a:xfrm flipV="1">
            <a:off x="3159156" y="3123506"/>
            <a:ext cx="1298553" cy="7666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101" idx="3"/>
          </p:cNvCxnSpPr>
          <p:nvPr/>
        </p:nvCxnSpPr>
        <p:spPr>
          <a:xfrm flipH="1" flipV="1">
            <a:off x="5827903" y="3123506"/>
            <a:ext cx="1639792" cy="7653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0" y="2938840"/>
            <a:ext cx="220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Processing 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4457709" y="2938840"/>
            <a:ext cx="13701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comparison</a:t>
            </a:r>
            <a:endParaRPr 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0" y="1375552"/>
            <a:ext cx="220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Prediction</a:t>
            </a:r>
            <a:endParaRPr lang="en-US" b="1" dirty="0"/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5144386" y="2157639"/>
            <a:ext cx="0" cy="6739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459289" y="1757709"/>
            <a:ext cx="13701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softmax</a:t>
            </a:r>
            <a:endParaRPr lang="en-US" b="1" dirty="0"/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5131876" y="1320375"/>
            <a:ext cx="0" cy="317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539933" y="129451"/>
            <a:ext cx="118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unrelated</a:t>
            </a:r>
            <a:endParaRPr lang="en-US" i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446779" y="868115"/>
            <a:ext cx="13701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argmax</a:t>
            </a:r>
            <a:endParaRPr lang="en-US" b="1" dirty="0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5131876" y="498783"/>
            <a:ext cx="0" cy="317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954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7566" y="5430125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80666" y="5430125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77815" y="5430125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85583" y="6500541"/>
            <a:ext cx="129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Headline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75929" y="6211613"/>
            <a:ext cx="2819736" cy="367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“Snap IPO … Disappointing”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4" idx="2"/>
          </p:cNvCxnSpPr>
          <p:nvPr/>
        </p:nvCxnSpPr>
        <p:spPr>
          <a:xfrm flipV="1">
            <a:off x="2377020" y="5904409"/>
            <a:ext cx="0" cy="4265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" idx="2"/>
          </p:cNvCxnSpPr>
          <p:nvPr/>
        </p:nvCxnSpPr>
        <p:spPr>
          <a:xfrm flipV="1">
            <a:off x="2780666" y="5904409"/>
            <a:ext cx="99454" cy="4265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6" idx="2"/>
          </p:cNvCxnSpPr>
          <p:nvPr/>
        </p:nvCxnSpPr>
        <p:spPr>
          <a:xfrm flipV="1">
            <a:off x="3877269" y="5904409"/>
            <a:ext cx="0" cy="4265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80905" y="5384228"/>
            <a:ext cx="5969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576419" y="5430125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079519" y="5430125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076668" y="5430125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827903" y="6211613"/>
            <a:ext cx="316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“President Trump … wiretap”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28" idx="2"/>
          </p:cNvCxnSpPr>
          <p:nvPr/>
        </p:nvCxnSpPr>
        <p:spPr>
          <a:xfrm flipV="1">
            <a:off x="6675873" y="5904409"/>
            <a:ext cx="0" cy="4265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2"/>
          </p:cNvCxnSpPr>
          <p:nvPr/>
        </p:nvCxnSpPr>
        <p:spPr>
          <a:xfrm flipH="1" flipV="1">
            <a:off x="7178973" y="5904409"/>
            <a:ext cx="116737" cy="4265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0" idx="2"/>
          </p:cNvCxnSpPr>
          <p:nvPr/>
        </p:nvCxnSpPr>
        <p:spPr>
          <a:xfrm flipH="1" flipV="1">
            <a:off x="8176122" y="5904409"/>
            <a:ext cx="99453" cy="4265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479758" y="5384228"/>
            <a:ext cx="5969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84436" y="6500541"/>
            <a:ext cx="129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Article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0" y="5581243"/>
            <a:ext cx="220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Word</a:t>
            </a:r>
          </a:p>
          <a:p>
            <a:pPr algn="ctr"/>
            <a:r>
              <a:rPr lang="en-US" b="1" dirty="0" smtClean="0"/>
              <a:t>(</a:t>
            </a:r>
            <a:r>
              <a:rPr lang="en-US" b="1" dirty="0" err="1" smtClean="0"/>
              <a:t>GloVe</a:t>
            </a:r>
            <a:r>
              <a:rPr lang="en-US" b="1" dirty="0" smtClean="0"/>
              <a:t> 200)</a:t>
            </a:r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171219" y="5108541"/>
            <a:ext cx="0" cy="275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479758" y="5107199"/>
            <a:ext cx="0" cy="275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277566" y="4527818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780666" y="4527818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777815" y="4527818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507075" y="4698385"/>
            <a:ext cx="2478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988511" y="4693667"/>
            <a:ext cx="2478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172559" y="4509787"/>
            <a:ext cx="5969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505322" y="4693666"/>
            <a:ext cx="2478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576419" y="4541541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079519" y="4541541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8076668" y="4541541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471412" y="4523510"/>
            <a:ext cx="5969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0" y="4449421"/>
            <a:ext cx="220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Context</a:t>
            </a:r>
          </a:p>
          <a:p>
            <a:pPr algn="ctr"/>
            <a:r>
              <a:rPr lang="en-US" b="1" dirty="0" smtClean="0"/>
              <a:t>(</a:t>
            </a:r>
            <a:r>
              <a:rPr lang="en-US" b="1" dirty="0" err="1" smtClean="0"/>
              <a:t>BiLSTM</a:t>
            </a:r>
            <a:r>
              <a:rPr lang="en-US" b="1" dirty="0" smtClean="0"/>
              <a:t>)</a:t>
            </a:r>
            <a:endParaRPr lang="en-US" b="1" dirty="0"/>
          </a:p>
        </p:txBody>
      </p:sp>
      <p:cxnSp>
        <p:nvCxnSpPr>
          <p:cNvPr id="97" name="Straight Arrow Connector 96"/>
          <p:cNvCxnSpPr>
            <a:stCxn id="2" idx="0"/>
          </p:cNvCxnSpPr>
          <p:nvPr/>
        </p:nvCxnSpPr>
        <p:spPr>
          <a:xfrm flipV="1">
            <a:off x="3181098" y="3860512"/>
            <a:ext cx="1276611" cy="6198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5827903" y="3860512"/>
            <a:ext cx="1698362" cy="6193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-1" y="2871217"/>
            <a:ext cx="2203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Processing </a:t>
            </a:r>
          </a:p>
          <a:p>
            <a:pPr algn="ctr"/>
            <a:r>
              <a:rPr lang="en-US" b="1" dirty="0" smtClean="0"/>
              <a:t>(feed-forward </a:t>
            </a:r>
            <a:br>
              <a:rPr lang="en-US" b="1" dirty="0" smtClean="0"/>
            </a:br>
            <a:r>
              <a:rPr lang="en-US" b="1" dirty="0" smtClean="0"/>
              <a:t>neural net) </a:t>
            </a:r>
            <a:endParaRPr lang="en-US" b="1" dirty="0" smtClean="0"/>
          </a:p>
        </p:txBody>
      </p:sp>
      <p:sp>
        <p:nvSpPr>
          <p:cNvPr id="107" name="TextBox 106"/>
          <p:cNvSpPr txBox="1"/>
          <p:nvPr/>
        </p:nvSpPr>
        <p:spPr>
          <a:xfrm>
            <a:off x="-1" y="1568709"/>
            <a:ext cx="220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Prediction</a:t>
            </a:r>
            <a:endParaRPr lang="en-US" b="1" dirty="0"/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5148225" y="3294975"/>
            <a:ext cx="0" cy="3808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457709" y="1494770"/>
            <a:ext cx="13701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softmax</a:t>
            </a:r>
            <a:endParaRPr lang="en-US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457709" y="738459"/>
            <a:ext cx="13701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argmax</a:t>
            </a:r>
            <a:endParaRPr lang="en-US" b="1" dirty="0"/>
          </a:p>
        </p:txBody>
      </p:sp>
      <p:sp>
        <p:nvSpPr>
          <p:cNvPr id="2" name="Rounded Rectangle 1"/>
          <p:cNvSpPr/>
          <p:nvPr/>
        </p:nvSpPr>
        <p:spPr>
          <a:xfrm>
            <a:off x="2155965" y="4480344"/>
            <a:ext cx="2050265" cy="585477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442562" y="4479848"/>
            <a:ext cx="2050265" cy="585477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2" idx="3"/>
            <a:endCxn id="50" idx="1"/>
          </p:cNvCxnSpPr>
          <p:nvPr/>
        </p:nvCxnSpPr>
        <p:spPr>
          <a:xfrm flipV="1">
            <a:off x="4206230" y="4772587"/>
            <a:ext cx="2236332" cy="496"/>
          </a:xfrm>
          <a:prstGeom prst="line">
            <a:avLst/>
          </a:prstGeom>
          <a:ln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32850" y="4492912"/>
            <a:ext cx="1227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</a:t>
            </a:r>
            <a:r>
              <a:rPr lang="en-US" sz="1400" i="1" dirty="0" smtClean="0"/>
              <a:t>hared parameters</a:t>
            </a:r>
            <a:endParaRPr lang="en-US" sz="1400" i="1" dirty="0"/>
          </a:p>
        </p:txBody>
      </p:sp>
      <p:sp>
        <p:nvSpPr>
          <p:cNvPr id="56" name="Rectangle 55"/>
          <p:cNvSpPr/>
          <p:nvPr/>
        </p:nvSpPr>
        <p:spPr>
          <a:xfrm rot="5400000">
            <a:off x="4658594" y="3536232"/>
            <a:ext cx="298386" cy="612895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5400000">
            <a:off x="5305480" y="3536232"/>
            <a:ext cx="298386" cy="612895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2483114" y="4842948"/>
            <a:ext cx="25677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2979573" y="4839546"/>
            <a:ext cx="25677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3496384" y="4839544"/>
            <a:ext cx="25677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814274" y="4709303"/>
            <a:ext cx="2478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7295710" y="4704585"/>
            <a:ext cx="2478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7812521" y="4704584"/>
            <a:ext cx="2478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 flipV="1">
            <a:off x="6790313" y="4853866"/>
            <a:ext cx="25677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7286772" y="4850464"/>
            <a:ext cx="25677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7803583" y="4850462"/>
            <a:ext cx="25677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 rot="5400000">
            <a:off x="4999031" y="2676753"/>
            <a:ext cx="298388" cy="821822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547570" y="3179874"/>
            <a:ext cx="1227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 smtClean="0"/>
              <a:t>ReLU</a:t>
            </a:r>
            <a:r>
              <a:rPr lang="en-US" sz="1400" i="1" dirty="0" smtClean="0"/>
              <a:t>, projection</a:t>
            </a:r>
            <a:endParaRPr lang="en-US" sz="1400" i="1" dirty="0"/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5131876" y="2507988"/>
            <a:ext cx="0" cy="3808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547570" y="2490347"/>
            <a:ext cx="1227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projection</a:t>
            </a:r>
            <a:endParaRPr lang="en-US" sz="1400" i="1" dirty="0"/>
          </a:p>
        </p:txBody>
      </p:sp>
      <p:sp>
        <p:nvSpPr>
          <p:cNvPr id="103" name="Rectangle 102"/>
          <p:cNvSpPr/>
          <p:nvPr/>
        </p:nvSpPr>
        <p:spPr>
          <a:xfrm rot="5400000">
            <a:off x="4999031" y="2050253"/>
            <a:ext cx="298388" cy="552286"/>
          </a:xfrm>
          <a:prstGeom prst="rect">
            <a:avLst/>
          </a:prstGeom>
          <a:solidFill>
            <a:srgbClr val="0000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5129963" y="1886968"/>
            <a:ext cx="0" cy="2780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5129963" y="1146134"/>
            <a:ext cx="0" cy="2780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539933" y="12467"/>
            <a:ext cx="118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unrelated</a:t>
            </a:r>
            <a:endParaRPr lang="en-US" i="1" dirty="0"/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5131876" y="381799"/>
            <a:ext cx="0" cy="317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403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7566" y="5430125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80666" y="5430125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77815" y="5430125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85583" y="6500541"/>
            <a:ext cx="129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Headline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75929" y="6211613"/>
            <a:ext cx="2819736" cy="367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“Snap IPO … Disappointing”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5" idx="2"/>
          </p:cNvCxnSpPr>
          <p:nvPr/>
        </p:nvCxnSpPr>
        <p:spPr>
          <a:xfrm flipV="1">
            <a:off x="2780666" y="5904409"/>
            <a:ext cx="99454" cy="4265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6" idx="2"/>
          </p:cNvCxnSpPr>
          <p:nvPr/>
        </p:nvCxnSpPr>
        <p:spPr>
          <a:xfrm flipV="1">
            <a:off x="3877269" y="5904409"/>
            <a:ext cx="0" cy="4265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80905" y="5384228"/>
            <a:ext cx="5969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576419" y="5430125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079519" y="5430125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076668" y="5430125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827903" y="6211613"/>
            <a:ext cx="316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“President Trump … wiretap”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28" idx="2"/>
          </p:cNvCxnSpPr>
          <p:nvPr/>
        </p:nvCxnSpPr>
        <p:spPr>
          <a:xfrm flipV="1">
            <a:off x="6675873" y="5904409"/>
            <a:ext cx="0" cy="4265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2"/>
          </p:cNvCxnSpPr>
          <p:nvPr/>
        </p:nvCxnSpPr>
        <p:spPr>
          <a:xfrm flipH="1" flipV="1">
            <a:off x="7178973" y="5904409"/>
            <a:ext cx="116737" cy="4265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0" idx="2"/>
          </p:cNvCxnSpPr>
          <p:nvPr/>
        </p:nvCxnSpPr>
        <p:spPr>
          <a:xfrm flipH="1" flipV="1">
            <a:off x="8176122" y="5904409"/>
            <a:ext cx="99453" cy="4265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479758" y="5384228"/>
            <a:ext cx="5969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84436" y="6500541"/>
            <a:ext cx="129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Article</a:t>
            </a:r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171219" y="5108541"/>
            <a:ext cx="0" cy="275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479758" y="5107199"/>
            <a:ext cx="0" cy="275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277566" y="4527818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780666" y="4527818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777815" y="4527818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507075" y="4698385"/>
            <a:ext cx="2478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988511" y="4693667"/>
            <a:ext cx="2478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172559" y="4509787"/>
            <a:ext cx="5969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505322" y="4693666"/>
            <a:ext cx="2478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576419" y="4541541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079519" y="4541541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8076668" y="4541541"/>
            <a:ext cx="198907" cy="474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471412" y="4523510"/>
            <a:ext cx="5969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97" name="Straight Arrow Connector 96"/>
          <p:cNvCxnSpPr>
            <a:stCxn id="2" idx="0"/>
          </p:cNvCxnSpPr>
          <p:nvPr/>
        </p:nvCxnSpPr>
        <p:spPr>
          <a:xfrm flipV="1">
            <a:off x="3181098" y="3860512"/>
            <a:ext cx="1276611" cy="6198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5827903" y="3860512"/>
            <a:ext cx="1698362" cy="6193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5148225" y="3294975"/>
            <a:ext cx="0" cy="3808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457709" y="1494770"/>
            <a:ext cx="13701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softmax</a:t>
            </a:r>
            <a:endParaRPr lang="en-US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457709" y="738459"/>
            <a:ext cx="13701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argmax</a:t>
            </a:r>
            <a:endParaRPr lang="en-US" b="1" dirty="0"/>
          </a:p>
        </p:txBody>
      </p:sp>
      <p:sp>
        <p:nvSpPr>
          <p:cNvPr id="2" name="Rounded Rectangle 1"/>
          <p:cNvSpPr/>
          <p:nvPr/>
        </p:nvSpPr>
        <p:spPr>
          <a:xfrm>
            <a:off x="2155965" y="4480344"/>
            <a:ext cx="2050265" cy="585477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442562" y="4479848"/>
            <a:ext cx="2050265" cy="585477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2" idx="3"/>
            <a:endCxn id="50" idx="1"/>
          </p:cNvCxnSpPr>
          <p:nvPr/>
        </p:nvCxnSpPr>
        <p:spPr>
          <a:xfrm flipV="1">
            <a:off x="4206230" y="4772587"/>
            <a:ext cx="2236332" cy="496"/>
          </a:xfrm>
          <a:prstGeom prst="line">
            <a:avLst/>
          </a:prstGeom>
          <a:ln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32850" y="4492912"/>
            <a:ext cx="1227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</a:t>
            </a:r>
            <a:r>
              <a:rPr lang="en-US" sz="1400" i="1" dirty="0" smtClean="0"/>
              <a:t>hared parameters</a:t>
            </a:r>
            <a:endParaRPr lang="en-US" sz="1400" i="1" dirty="0"/>
          </a:p>
        </p:txBody>
      </p:sp>
      <p:sp>
        <p:nvSpPr>
          <p:cNvPr id="56" name="Rectangle 55"/>
          <p:cNvSpPr/>
          <p:nvPr/>
        </p:nvSpPr>
        <p:spPr>
          <a:xfrm rot="5400000">
            <a:off x="4658594" y="3536232"/>
            <a:ext cx="298386" cy="612895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5400000">
            <a:off x="5305480" y="3536232"/>
            <a:ext cx="298386" cy="612895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2483114" y="4842948"/>
            <a:ext cx="25677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2979573" y="4839546"/>
            <a:ext cx="25677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3496384" y="4839544"/>
            <a:ext cx="25677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814274" y="4709303"/>
            <a:ext cx="2478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7295710" y="4704585"/>
            <a:ext cx="2478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7812521" y="4704584"/>
            <a:ext cx="2478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 flipV="1">
            <a:off x="6790313" y="4853866"/>
            <a:ext cx="25677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7286772" y="4850464"/>
            <a:ext cx="25677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7803583" y="4850462"/>
            <a:ext cx="25677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 rot="5400000">
            <a:off x="4999031" y="2676753"/>
            <a:ext cx="298388" cy="821822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547570" y="3179874"/>
            <a:ext cx="1227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 smtClean="0"/>
              <a:t>ReLU</a:t>
            </a:r>
            <a:r>
              <a:rPr lang="en-US" sz="1400" i="1" dirty="0" smtClean="0"/>
              <a:t>, projection</a:t>
            </a:r>
            <a:endParaRPr lang="en-US" sz="1400" i="1" dirty="0"/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5131876" y="2507988"/>
            <a:ext cx="0" cy="3808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547570" y="2490347"/>
            <a:ext cx="1227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projection</a:t>
            </a:r>
            <a:endParaRPr lang="en-US" sz="1400" i="1" dirty="0"/>
          </a:p>
        </p:txBody>
      </p:sp>
      <p:sp>
        <p:nvSpPr>
          <p:cNvPr id="103" name="Rectangle 102"/>
          <p:cNvSpPr/>
          <p:nvPr/>
        </p:nvSpPr>
        <p:spPr>
          <a:xfrm rot="5400000">
            <a:off x="4999031" y="2050253"/>
            <a:ext cx="298388" cy="552286"/>
          </a:xfrm>
          <a:prstGeom prst="rect">
            <a:avLst/>
          </a:prstGeom>
          <a:solidFill>
            <a:srgbClr val="0000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5129963" y="1886968"/>
            <a:ext cx="0" cy="2780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5129963" y="1146134"/>
            <a:ext cx="0" cy="2780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539933" y="12467"/>
            <a:ext cx="118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unrelated</a:t>
            </a:r>
            <a:endParaRPr lang="en-US" i="1" dirty="0"/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5131876" y="381799"/>
            <a:ext cx="0" cy="317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0" y="5444008"/>
            <a:ext cx="220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Word</a:t>
            </a:r>
          </a:p>
          <a:p>
            <a:pPr algn="ctr"/>
            <a:r>
              <a:rPr lang="en-US" b="1" dirty="0" smtClean="0"/>
              <a:t>Representation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0" y="4312186"/>
            <a:ext cx="220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Context</a:t>
            </a:r>
          </a:p>
          <a:p>
            <a:pPr algn="ctr"/>
            <a:r>
              <a:rPr lang="en-US" b="1" dirty="0" smtClean="0"/>
              <a:t>Representation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0" y="3362200"/>
            <a:ext cx="220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Processing 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0" y="1798912"/>
            <a:ext cx="220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Prediction</a:t>
            </a:r>
            <a:endParaRPr lang="en-US" b="1" dirty="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2377020" y="5904409"/>
            <a:ext cx="0" cy="4265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582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103</Words>
  <Application>Microsoft Macintosh PowerPoint</Application>
  <PresentationFormat>On-screen Show (4:3)</PresentationFormat>
  <Paragraphs>59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Rosenman</dc:creator>
  <cp:lastModifiedBy>Evan Rosenman</cp:lastModifiedBy>
  <cp:revision>13</cp:revision>
  <dcterms:created xsi:type="dcterms:W3CDTF">2017-03-18T23:59:39Z</dcterms:created>
  <dcterms:modified xsi:type="dcterms:W3CDTF">2017-03-20T06:45:16Z</dcterms:modified>
</cp:coreProperties>
</file>