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58" r:id="rId5"/>
    <p:sldId id="261" r:id="rId6"/>
    <p:sldId id="259" r:id="rId7"/>
    <p:sldId id="260" r:id="rId8"/>
    <p:sldId id="263" r:id="rId9"/>
    <p:sldId id="262" r:id="rId10"/>
    <p:sldId id="266" r:id="rId11"/>
    <p:sldId id="264" r:id="rId12"/>
    <p:sldId id="265" r:id="rId13"/>
    <p:sldId id="267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8"/>
    <p:restoredTop sz="94630"/>
  </p:normalViewPr>
  <p:slideViewPr>
    <p:cSldViewPr snapToGrid="0" snapToObjects="1">
      <p:cViewPr varScale="1">
        <p:scale>
          <a:sx n="73" d="100"/>
          <a:sy n="73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E274-0ACC-4141-8BFE-B20610DE6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75817-532D-7D47-B1FF-5E28EB9B9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67C85-268E-C647-A83C-0C64F069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92A5-DE8A-6741-AA42-ED5C19DA102F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0A479-5DDB-AD43-BB4F-5B9A155C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05D11-3520-C044-8131-53F24C65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5406-CE65-A64C-8D9A-402F7F239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5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F060-9B4D-4B48-84A7-247F4507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E35AA-CAA9-7745-B676-55A263880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C20E6-8C24-4342-9F4F-8ABD1371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92A5-DE8A-6741-AA42-ED5C19DA102F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3470D-1F3F-204F-AC55-4ECEFF11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CD4B8-FB5C-5E44-9AE3-E5354DAB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5406-CE65-A64C-8D9A-402F7F239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5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8FF1BC-CBC6-A44A-B562-2BEFCE6E3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5272A-8054-0C41-9FC2-8F4B20079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48A74-DCE8-364F-B4B2-4D4BFDB0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92A5-DE8A-6741-AA42-ED5C19DA102F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37F5E-4BBC-4640-9977-F2129DE5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76408-0542-2D4D-9DA9-F3E760A3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5406-CE65-A64C-8D9A-402F7F239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4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14571-D5B7-224D-9C0C-D185CFB0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AD2C9-3ABA-8147-AA84-D95BAFC61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2A408-4B59-A14B-AF21-9FFCD278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92A5-DE8A-6741-AA42-ED5C19DA102F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ADFD5-8B88-0B43-8EEF-25792C39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68665-3511-DF4E-A803-CBE1E3C9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5406-CE65-A64C-8D9A-402F7F239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2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A7CF-2042-FE47-831E-C9D627EC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0CC3A-16FB-4645-931B-3EE74B6E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CA9C8-5D69-4049-AD07-9FE5017D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92A5-DE8A-6741-AA42-ED5C19DA102F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25194-8125-A048-9AD9-5739CFEB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CCAC6-8103-034F-9E5A-3C801EA7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5406-CE65-A64C-8D9A-402F7F239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3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9272D-693C-2E41-8A36-0675F72D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60190-8240-E946-80E7-4720AE2C1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7F473-E1D3-8B4C-BC27-04E9D41EB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2DCCE-4F6C-4E44-B8FC-3083659DD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92A5-DE8A-6741-AA42-ED5C19DA102F}" type="datetimeFigureOut">
              <a:rPr lang="en-US" smtClean="0"/>
              <a:t>6/20/20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D7E9D-6D37-C24F-8269-6CD09652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94890-FA6A-3949-9035-41CB9C01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5406-CE65-A64C-8D9A-402F7F239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3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9CA8-8355-CE41-A494-3E53F2C6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FF87E-CA57-0642-A97E-9499A7E3A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10B36-A64F-5C47-B548-B7A4FC01E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0CBCB-8649-DB4F-887E-78666EBB8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31FE9-8B01-5540-9A6B-E63411890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D5CB5-C14D-F64F-8CD6-6D5141EE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92A5-DE8A-6741-AA42-ED5C19DA102F}" type="datetimeFigureOut">
              <a:rPr lang="en-US" smtClean="0"/>
              <a:t>6/20/20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72B163-8F24-2041-A37D-145CF7FB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E7035E-AE38-DE46-9A36-A38C075F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5406-CE65-A64C-8D9A-402F7F239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9B6C-29EF-4947-833E-B0E6E236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7B044-E405-7646-880B-3D9441A76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92A5-DE8A-6741-AA42-ED5C19DA102F}" type="datetimeFigureOut">
              <a:rPr lang="en-US" smtClean="0"/>
              <a:t>6/20/20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CE0B3-3F5C-CD49-91A7-9CC7C51C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9EB52-63CE-4A49-A229-055C962D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5406-CE65-A64C-8D9A-402F7F239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D6B0A-FD06-7D47-BE9F-CE22A014A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92A5-DE8A-6741-AA42-ED5C19DA102F}" type="datetimeFigureOut">
              <a:rPr lang="en-US" smtClean="0"/>
              <a:t>6/20/20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5BC64-5FE4-8F45-AEDC-AC16F97D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A365-D32B-074F-9411-1A3CF861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5406-CE65-A64C-8D9A-402F7F239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9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E4EB-5AEC-F24A-932E-D641D80C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1276B-60EB-5F4B-B46E-CE3B992A8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6F43F-A8D8-AD4C-8C4B-1A214A44A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750CE-AB5F-064A-93ED-64CC8EF4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92A5-DE8A-6741-AA42-ED5C19DA102F}" type="datetimeFigureOut">
              <a:rPr lang="en-US" smtClean="0"/>
              <a:t>6/20/20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ED1C8-C441-D54E-BE26-A5280504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141A9-EF62-2B46-8ED5-A751AB54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5406-CE65-A64C-8D9A-402F7F239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5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F6CA-F29D-594B-A0A3-B0942630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1AE9-D853-704F-A0EF-077470953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5B54F-E531-B14B-98B4-2229F6E3E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0F4A5-48B9-4344-B4C8-C113B732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92A5-DE8A-6741-AA42-ED5C19DA102F}" type="datetimeFigureOut">
              <a:rPr lang="en-US" smtClean="0"/>
              <a:t>6/20/20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286DB-CB60-754B-AD28-54F2289E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5B35C-62A6-2E43-A0DE-B1ACCC4B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5406-CE65-A64C-8D9A-402F7F239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6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05AC0-6D4D-8045-A882-CF245335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4ECCE-A793-DE4E-8DE2-9098C4C16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37E6B-48E5-1F4A-B729-EF7126E12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A92A5-DE8A-6741-AA42-ED5C19DA102F}" type="datetimeFigureOut">
              <a:rPr lang="en-US" smtClean="0"/>
              <a:t>6/20/20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476BF-35C3-3949-AEF3-7E7882572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4FC6A-C223-7649-BBCE-0EB319228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A5406-CE65-A64C-8D9A-402F7F239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9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s.com/jsref/event_onclick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Event/target" TargetMode="External"/><Relationship Id="rId2" Type="http://schemas.openxmlformats.org/officeDocument/2006/relationships/hyperlink" Target="https://www.w3schools.com/jsref/prop_style_width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API/Node/removeChild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event_onclick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Window/load_even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objects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script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Array/forEach" TargetMode="External"/><Relationship Id="rId2" Type="http://schemas.openxmlformats.org/officeDocument/2006/relationships/hyperlink" Target="https://developer.mozilla.org/en-US/docs/Web/JavaScript/Reference/Global_Objects/Object/key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ref/dom_obj_option.a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Array/forEach" TargetMode="External"/><Relationship Id="rId2" Type="http://schemas.openxmlformats.org/officeDocument/2006/relationships/hyperlink" Target="https://developer.mozilla.org/en-US/docs/Web/JavaScript/Reference/Global_Objects/Object/key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ref/event_onchange.as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ParentNode/append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developer.mozilla.org/en-US/docs/Web/API/Element/classLis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w3schools.com/jsref/dom_obj_image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ED17B0-4BE3-954A-BCF1-F785CEE80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3350" y="4717677"/>
            <a:ext cx="4334359" cy="640152"/>
          </a:xfrm>
        </p:spPr>
        <p:txBody>
          <a:bodyPr/>
          <a:lstStyle/>
          <a:p>
            <a:pPr algn="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challenge.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60B94E84-8A58-4E4C-9F7E-F5F8E8250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32" y="1692063"/>
            <a:ext cx="7007106" cy="3021218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6C4AD49-6597-964E-A803-A1ADEA025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209" y="2016535"/>
            <a:ext cx="5027509" cy="487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65E-04F4-9847-A658-9B719DCB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Step 3.2: </a:t>
            </a:r>
            <a:r>
              <a:rPr lang="en-US" sz="3200" dirty="0">
                <a:latin typeface="Fredoka One" panose="02000000000000000000" pitchFamily="2" charset="77"/>
              </a:rPr>
              <a:t>Generate a Cookie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42B8-6735-254D-9B71-302EA4E1E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731"/>
            <a:ext cx="9933122" cy="4838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an on ‘click’ event listener to the cookie jar &lt;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element that calls on the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generateCookie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 you made in the last step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Whenever you click on the cookie jar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it should generate a cookie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Helpful links: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https://www.w3schools.com/jsref/event_onclick.asp</a:t>
            </a:r>
            <a:endParaRPr lang="en-US" sz="1800" dirty="0"/>
          </a:p>
        </p:txBody>
      </p:sp>
      <p:pic>
        <p:nvPicPr>
          <p:cNvPr id="4" name="Picture 3" descr="A picture containing looking, sitting, bird, white&#10;&#10;Description automatically generated">
            <a:extLst>
              <a:ext uri="{FF2B5EF4-FFF2-40B4-BE49-F238E27FC236}">
                <a16:creationId xmlns:a16="http://schemas.microsoft.com/office/drawing/2014/main" id="{3112167A-512B-C446-ABE0-EC5CFB166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022" y="2548491"/>
            <a:ext cx="2260600" cy="23876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BF17ADD-D611-A749-83DC-355EE2187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822" y="4115419"/>
            <a:ext cx="2108200" cy="2171700"/>
          </a:xfrm>
          <a:prstGeom prst="rect">
            <a:avLst/>
          </a:prstGeom>
        </p:spPr>
      </p:pic>
      <p:pic>
        <p:nvPicPr>
          <p:cNvPr id="6" name="Picture 5" descr="A picture containing food, clock&#10;&#10;Description automatically generated">
            <a:extLst>
              <a:ext uri="{FF2B5EF4-FFF2-40B4-BE49-F238E27FC236}">
                <a16:creationId xmlns:a16="http://schemas.microsoft.com/office/drawing/2014/main" id="{A806B459-B223-5A43-81DB-ACC5DCC7B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6261" y="3894691"/>
            <a:ext cx="21463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80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65E-04F4-9847-A658-9B719DCB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Step 4.1: </a:t>
            </a:r>
            <a:r>
              <a:rPr lang="en-US" sz="3200" dirty="0">
                <a:latin typeface="Fredoka One" panose="02000000000000000000" pitchFamily="2" charset="77"/>
              </a:rPr>
              <a:t>Cookie Eaten Event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42B8-6735-254D-9B71-302EA4E1E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6731"/>
            <a:ext cx="9871129" cy="483864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function called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monsterEat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does the following: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Takes in an event parameter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event.target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equal to selected cookie to eat. Removes the selected cookie from the ‘#cookie-container’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Adjust the full progress bar by 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calling the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calculateHunger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(cookie) function passing in the cookie that was selected (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event.target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Assigning the returned value of the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calculateHunger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function to the width of the progress bar</a:t>
            </a:r>
          </a:p>
          <a:p>
            <a:pPr marL="457200" lvl="1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Helpful links: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https://www.w3schools.com/jsref/prop_style_width.asp 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https://developer.mozilla.org/en-US/docs/Web/API/Event/target 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https://developer.mozilla.org/en-US/docs/Web/API/Node/removeChild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47890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65E-04F4-9847-A658-9B719DCB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Step 4.2: </a:t>
            </a:r>
            <a:r>
              <a:rPr lang="en-US" sz="3200" dirty="0">
                <a:latin typeface="Fredoka One" panose="02000000000000000000" pitchFamily="2" charset="77"/>
              </a:rPr>
              <a:t>Cookie Eaten Event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42B8-6735-254D-9B71-302EA4E1E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6731"/>
            <a:ext cx="9871129" cy="4838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the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monsterEat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 you just made as the function that is run whenever the user clicks on a cookie</a:t>
            </a: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(hint: add it to the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generateCookie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function)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Whenever you click on a cookie it should now disappear and the full progress bar should go up</a:t>
            </a:r>
          </a:p>
          <a:p>
            <a:pPr marL="457200" lvl="1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Helpful links: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https://www.w3schools.com/jsref/event_onclick.asp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49587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65E-04F4-9847-A658-9B719DCB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Step 5: </a:t>
            </a:r>
            <a:r>
              <a:rPr lang="en-US" sz="3200" dirty="0">
                <a:latin typeface="Fredoka One" panose="02000000000000000000" pitchFamily="2" charset="77"/>
              </a:rPr>
              <a:t>Refactor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42B8-6735-254D-9B71-302EA4E1E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6731"/>
            <a:ext cx="9871129" cy="48386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ensure the code is run only when the html and its elements has been loaded. Create a window event listener where the following code will only run in the following order when the window has loaded: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GenerateDropdown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function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Dropdown on change event listener code</a:t>
            </a: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Cookie jar on click event listener code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Helpful links: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https://developer.mozilla.org/en-US/docs/Web/API/Window/load_event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24412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B876-5B6C-A34F-B8A6-41DA5DFE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Challenge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4228C-AD48-0749-8B1C-DBCCAF091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 you want a challenge, huh? </a:t>
            </a:r>
          </a:p>
          <a:p>
            <a:pPr marL="0" indent="0">
              <a:buNone/>
            </a:pPr>
            <a:r>
              <a:rPr lang="en-US" dirty="0"/>
              <a:t>When the full progress bar for Cookie Monster becomes full, make a pop up that says he’s successfully full. When the user clicks on the pop-up it should disappear.</a:t>
            </a:r>
          </a:p>
        </p:txBody>
      </p:sp>
      <p:pic>
        <p:nvPicPr>
          <p:cNvPr id="4" name="Picture 3" descr="A picture containing tree, sign&#10;&#10;Description automatically generated">
            <a:extLst>
              <a:ext uri="{FF2B5EF4-FFF2-40B4-BE49-F238E27FC236}">
                <a16:creationId xmlns:a16="http://schemas.microsoft.com/office/drawing/2014/main" id="{EA65BFC3-B0FD-774F-9BD6-23965DA49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066" y="3429000"/>
            <a:ext cx="3843867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97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E2AA7F-D715-F344-A749-3DD2491E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YOU DID IT!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23BE6-DF1B-FD42-9438-3A9A64FF5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272335" cy="1500187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was hard, but you got through it! Now you have a cool game to show off to friends and family!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itchFamily="2" charset="2"/>
              </a:rPr>
              <a:t>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BD1CD83-4479-374A-977D-A33398CC1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440" y="2124489"/>
            <a:ext cx="5027509" cy="4875971"/>
          </a:xfrm>
          <a:prstGeom prst="rect">
            <a:avLst/>
          </a:prstGeom>
        </p:spPr>
      </p:pic>
      <p:pic>
        <p:nvPicPr>
          <p:cNvPr id="10" name="Picture 9" descr="A picture containing looking, sitting, bird, white&#10;&#10;Description automatically generated">
            <a:extLst>
              <a:ext uri="{FF2B5EF4-FFF2-40B4-BE49-F238E27FC236}">
                <a16:creationId xmlns:a16="http://schemas.microsoft.com/office/drawing/2014/main" id="{31CC74EE-A7B5-4C4F-B1A8-600BC0A80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617" y="1041400"/>
            <a:ext cx="2260600" cy="2387600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9657CD4E-6305-DB4D-8BBD-1F9324FFB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66049" y="798928"/>
            <a:ext cx="2108200" cy="2171700"/>
          </a:xfrm>
          <a:prstGeom prst="rect">
            <a:avLst/>
          </a:prstGeom>
        </p:spPr>
      </p:pic>
      <p:pic>
        <p:nvPicPr>
          <p:cNvPr id="14" name="Picture 13" descr="A picture containing food, clock&#10;&#10;Description automatically generated">
            <a:extLst>
              <a:ext uri="{FF2B5EF4-FFF2-40B4-BE49-F238E27FC236}">
                <a16:creationId xmlns:a16="http://schemas.microsoft.com/office/drawing/2014/main" id="{2EDC123C-303B-FE43-9CE3-702C97941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4136" y="-115472"/>
            <a:ext cx="2146300" cy="2082800"/>
          </a:xfrm>
          <a:prstGeom prst="rect">
            <a:avLst/>
          </a:prstGeom>
        </p:spPr>
      </p:pic>
      <p:pic>
        <p:nvPicPr>
          <p:cNvPr id="15" name="Picture 14" descr="A picture containing food, clock&#10;&#10;Description automatically generated">
            <a:extLst>
              <a:ext uri="{FF2B5EF4-FFF2-40B4-BE49-F238E27FC236}">
                <a16:creationId xmlns:a16="http://schemas.microsoft.com/office/drawing/2014/main" id="{8BCAD51C-E82C-DD49-8853-2561CC4A52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2" y="-457884"/>
            <a:ext cx="2146300" cy="2082800"/>
          </a:xfrm>
          <a:prstGeom prst="rect">
            <a:avLst/>
          </a:prstGeom>
        </p:spPr>
      </p:pic>
      <p:pic>
        <p:nvPicPr>
          <p:cNvPr id="16" name="Picture 15" descr="A picture containing looking, sitting, bird, white&#10;&#10;Description automatically generated">
            <a:extLst>
              <a:ext uri="{FF2B5EF4-FFF2-40B4-BE49-F238E27FC236}">
                <a16:creationId xmlns:a16="http://schemas.microsoft.com/office/drawing/2014/main" id="{54D1CA24-E038-774D-AEF9-585A0345F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379" y="42302"/>
            <a:ext cx="2260600" cy="2387600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9C0925D0-EAB8-EC45-A6FA-5BDBE298B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366" y="-502334"/>
            <a:ext cx="21082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3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9FCE-EA7D-434C-9811-A88ACA28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Coding Session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A90458E-9F56-E046-912B-980A409EB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529" y="1686127"/>
            <a:ext cx="6618506" cy="3485746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0B9802-0ACD-C549-9747-DC696A363570}"/>
              </a:ext>
            </a:extLst>
          </p:cNvPr>
          <p:cNvSpPr txBox="1">
            <a:spLocks/>
          </p:cNvSpPr>
          <p:nvPr/>
        </p:nvSpPr>
        <p:spPr>
          <a:xfrm>
            <a:off x="838200" y="5424407"/>
            <a:ext cx="10515600" cy="752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You’ll be creating a clicker game called ‘Cookie Party.’ Get ready to use everything you learned in previous lessons as well as events!</a:t>
            </a:r>
          </a:p>
        </p:txBody>
      </p:sp>
    </p:spTree>
    <p:extLst>
      <p:ext uri="{BB962C8B-B14F-4D97-AF65-F5344CB8AC3E}">
        <p14:creationId xmlns:p14="http://schemas.microsoft.com/office/powerpoint/2010/main" val="214291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5B9C6-905F-B046-9747-EF2BDEAA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Click the below link to get started: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DD89A-6266-B245-AB47-053426279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65E-04F4-9847-A658-9B719DCB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What you’ll need to know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42B8-6735-254D-9B71-302EA4E1E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JavaScript Functions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DOM manipulation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Accessing Objects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will only be manipulating the JavaScript code except for the first step</a:t>
            </a:r>
          </a:p>
        </p:txBody>
      </p:sp>
    </p:spTree>
    <p:extLst>
      <p:ext uri="{BB962C8B-B14F-4D97-AF65-F5344CB8AC3E}">
        <p14:creationId xmlns:p14="http://schemas.microsoft.com/office/powerpoint/2010/main" val="119405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65E-04F4-9847-A658-9B719DCB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What are objects?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42B8-6735-254D-9B71-302EA4E1E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Objects are a way to store data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Still confused? Helpful links: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https://www.w3schools.com/js/js_objects.asp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32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65E-04F4-9847-A658-9B719DCB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Step 1: Link JavaScript to HTML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42B8-6735-254D-9B71-302EA4E1E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and place the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&lt;script&gt;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tag applying the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cookie-</a:t>
            </a:r>
            <a:r>
              <a:rPr lang="en-US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party.js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 to the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index.html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sure to place the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&lt;script&gt;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tag at the bottom of the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&lt;body&gt;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tag</a:t>
            </a:r>
          </a:p>
          <a:p>
            <a:pPr lvl="2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ensures the JavaScript will only be run when the html has been fully loaded  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Helpful links: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https://www.w3schools.com/tags/tag_script.asp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595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65E-04F4-9847-A658-9B719DCB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Step 2.1: </a:t>
            </a:r>
            <a:r>
              <a:rPr lang="en-US" sz="3200" dirty="0">
                <a:latin typeface="Fredoka One" panose="02000000000000000000" pitchFamily="2" charset="77"/>
              </a:rPr>
              <a:t>Generate the Dropdown Cookie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42B8-6735-254D-9B71-302EA4E1E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8401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function called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generateCookieOptions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does the following: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Grab the keys of the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cookies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 using the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Object.keys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each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create an &lt;option&gt; tag with the key as the text and value of option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Append each &lt;option&gt; tag to the &lt;select&gt; tag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Helpful links: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https://developer.mozilla.org/en-US/docs/Web/JavaScript/Reference/Global_Objects/Object/keys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https://developer.mozilla.org/en-US/docs/Web/JavaScript/Reference/Global_Objects/Array/forEach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https://www.w3schools.com/jsref/dom_obj_option.asp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BD0CA-5998-2D4B-B5F6-A1C577A7D2DF}"/>
              </a:ext>
            </a:extLst>
          </p:cNvPr>
          <p:cNvSpPr txBox="1"/>
          <p:nvPr/>
        </p:nvSpPr>
        <p:spPr>
          <a:xfrm>
            <a:off x="7851183" y="1690688"/>
            <a:ext cx="3502617" cy="238536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66D9EF"/>
                </a:solidFill>
                <a:latin typeface="Menlo" panose="020B0609030804020204" pitchFamily="49" charset="0"/>
              </a:rPr>
              <a:t>const</a:t>
            </a:r>
            <a:r>
              <a:rPr lang="en-US">
                <a:solidFill>
                  <a:srgbClr val="F8F8F2"/>
                </a:solidFill>
                <a:latin typeface="Menlo" panose="020B0609030804020204" pitchFamily="49" charset="0"/>
              </a:rPr>
              <a:t> cookies </a:t>
            </a:r>
            <a:r>
              <a:rPr lang="en-US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US">
                <a:solidFill>
                  <a:srgbClr val="F8F8F2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>
                <a:solidFill>
                  <a:srgbClr val="F8F8F2"/>
                </a:solidFill>
                <a:latin typeface="Menlo" panose="020B0609030804020204" pitchFamily="49" charset="0"/>
              </a:rPr>
              <a:t>	burnt: </a:t>
            </a:r>
            <a:r>
              <a:rPr lang="en-US">
                <a:solidFill>
                  <a:srgbClr val="F92672"/>
                </a:solidFill>
                <a:latin typeface="Menlo" panose="020B0609030804020204" pitchFamily="49" charset="0"/>
              </a:rPr>
              <a:t>-</a:t>
            </a:r>
            <a:r>
              <a:rPr lang="en-US">
                <a:solidFill>
                  <a:srgbClr val="AE81FF"/>
                </a:solidFill>
                <a:latin typeface="Menlo" panose="020B0609030804020204" pitchFamily="49" charset="0"/>
              </a:rPr>
              <a:t>20</a:t>
            </a:r>
            <a:r>
              <a:rPr lang="en-US">
                <a:solidFill>
                  <a:srgbClr val="F8F8F2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>
                <a:solidFill>
                  <a:srgbClr val="F8F8F2"/>
                </a:solidFill>
                <a:latin typeface="Menlo" panose="020B0609030804020204" pitchFamily="49" charset="0"/>
              </a:rPr>
              <a:t>	broccoli: </a:t>
            </a:r>
            <a:r>
              <a:rPr lang="en-US">
                <a:solidFill>
                  <a:srgbClr val="F92672"/>
                </a:solidFill>
                <a:latin typeface="Menlo" panose="020B0609030804020204" pitchFamily="49" charset="0"/>
              </a:rPr>
              <a:t>-</a:t>
            </a:r>
            <a:r>
              <a:rPr lang="en-US">
                <a:solidFill>
                  <a:srgbClr val="AE81FF"/>
                </a:solidFill>
                <a:latin typeface="Menlo" panose="020B0609030804020204" pitchFamily="49" charset="0"/>
              </a:rPr>
              <a:t>10</a:t>
            </a:r>
            <a:r>
              <a:rPr lang="en-US">
                <a:solidFill>
                  <a:srgbClr val="F8F8F2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>
                <a:solidFill>
                  <a:srgbClr val="F8F8F2"/>
                </a:solidFill>
                <a:latin typeface="Menlo" panose="020B0609030804020204" pitchFamily="49" charset="0"/>
              </a:rPr>
              <a:t>	mnm: </a:t>
            </a:r>
            <a:r>
              <a:rPr lang="en-US">
                <a:solidFill>
                  <a:srgbClr val="AE81FF"/>
                </a:solidFill>
                <a:latin typeface="Menlo" panose="020B0609030804020204" pitchFamily="49" charset="0"/>
              </a:rPr>
              <a:t>10</a:t>
            </a:r>
            <a:r>
              <a:rPr lang="en-US">
                <a:solidFill>
                  <a:srgbClr val="F8F8F2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>
                <a:solidFill>
                  <a:srgbClr val="F8F8F2"/>
                </a:solidFill>
                <a:latin typeface="Menlo" panose="020B0609030804020204" pitchFamily="49" charset="0"/>
              </a:rPr>
              <a:t>	chocolate: </a:t>
            </a:r>
            <a:r>
              <a:rPr lang="en-US">
                <a:solidFill>
                  <a:srgbClr val="AE81FF"/>
                </a:solidFill>
                <a:latin typeface="Menlo" panose="020B0609030804020204" pitchFamily="49" charset="0"/>
              </a:rPr>
              <a:t>20</a:t>
            </a:r>
            <a:r>
              <a:rPr lang="en-US">
                <a:solidFill>
                  <a:srgbClr val="F8F8F2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>
                <a:solidFill>
                  <a:srgbClr val="F8F8F2"/>
                </a:solidFill>
                <a:latin typeface="Menlo" panose="020B0609030804020204" pitchFamily="49" charset="0"/>
              </a:rPr>
              <a:t>	snickerdoodle: </a:t>
            </a:r>
            <a:r>
              <a:rPr lang="en-US">
                <a:solidFill>
                  <a:srgbClr val="AE81FF"/>
                </a:solidFill>
                <a:latin typeface="Menlo" panose="020B0609030804020204" pitchFamily="49" charset="0"/>
              </a:rPr>
              <a:t>5</a:t>
            </a:r>
            <a:r>
              <a:rPr lang="en-US">
                <a:solidFill>
                  <a:srgbClr val="F8F8F2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>
                <a:solidFill>
                  <a:srgbClr val="F8F8F2"/>
                </a:solidFill>
                <a:latin typeface="Menlo" panose="020B0609030804020204" pitchFamily="49" charset="0"/>
              </a:rPr>
              <a:t>	fudge: </a:t>
            </a:r>
            <a:r>
              <a:rPr lang="en-US">
                <a:solidFill>
                  <a:srgbClr val="AE81FF"/>
                </a:solidFill>
                <a:latin typeface="Menlo" panose="020B0609030804020204" pitchFamily="49" charset="0"/>
              </a:rPr>
              <a:t>2</a:t>
            </a:r>
            <a:endParaRPr lang="en-US">
              <a:solidFill>
                <a:srgbClr val="F8F8F2"/>
              </a:solidFill>
              <a:latin typeface="Menlo" panose="020B0609030804020204" pitchFamily="49" charset="0"/>
            </a:endParaRPr>
          </a:p>
          <a:p>
            <a:r>
              <a:rPr lang="en-US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F8F8F2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983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65E-04F4-9847-A658-9B719DCB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Step 2.2: </a:t>
            </a:r>
            <a:r>
              <a:rPr lang="en-US" sz="3200" dirty="0" err="1">
                <a:latin typeface="Fredoka One" panose="02000000000000000000" pitchFamily="2" charset="77"/>
              </a:rPr>
              <a:t>OnChange</a:t>
            </a:r>
            <a:r>
              <a:rPr lang="en-US" sz="3200" dirty="0">
                <a:latin typeface="Fredoka One" panose="02000000000000000000" pitchFamily="2" charset="77"/>
              </a:rPr>
              <a:t> Dropdown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42B8-6735-254D-9B71-302EA4E1E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an ‘change’ event listener to the dropdown assigning the </a:t>
            </a:r>
            <a:r>
              <a:rPr lang="en-US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selectedCookie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 the value of the dropdown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Helpful links: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https://developer.mozilla.org/en-US/docs/Web/JavaScript/Reference/Global_Objects/Object/keys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https://developer.mozilla.org/en-US/docs/Web/JavaScript/Reference/Global_Objects/Array/forEach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https://www.w3schools.com/jsref/event_onchange.asp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1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65E-04F4-9847-A658-9B719DCB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doka One" panose="02000000000000000000" pitchFamily="2" charset="77"/>
              </a:rPr>
              <a:t>Step 3.1: </a:t>
            </a:r>
            <a:r>
              <a:rPr lang="en-US" sz="3200" dirty="0">
                <a:latin typeface="Fredoka One" panose="02000000000000000000" pitchFamily="2" charset="77"/>
              </a:rPr>
              <a:t>Generate a Cookie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42B8-6735-254D-9B71-302EA4E1E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731"/>
            <a:ext cx="9933122" cy="483864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function called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generateCookie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does the following: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an &lt;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element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Adds the ‘cookie’ class to the element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Adjust the element based on the type of cookie selected in the dropdown menu</a:t>
            </a:r>
          </a:p>
          <a:p>
            <a:pPr lvl="1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</a:t>
            </a:r>
            <a:r>
              <a:rPr lang="en-US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selectedCookie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variable to: </a:t>
            </a:r>
          </a:p>
          <a:p>
            <a:pPr lvl="2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assign the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src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element</a:t>
            </a:r>
          </a:p>
          <a:p>
            <a:pPr lvl="2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 unique class to the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Append cookie &lt;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element to the </a:t>
            </a:r>
            <a:b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#cookie-container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Helpful links: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https://developer.mozilla.org/en-US/docs/Web/API/Element/classList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https://developer.mozilla.org/en-US/docs/Web/API/ParentNode/append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https://www.w3schools.com/jsref/dom_obj_image.asp</a:t>
            </a:r>
            <a:endParaRPr lang="en-US" sz="1800" dirty="0"/>
          </a:p>
        </p:txBody>
      </p:sp>
      <p:pic>
        <p:nvPicPr>
          <p:cNvPr id="5" name="Picture 4" descr="A picture containing looking, sitting, bird, white&#10;&#10;Description automatically generated">
            <a:extLst>
              <a:ext uri="{FF2B5EF4-FFF2-40B4-BE49-F238E27FC236}">
                <a16:creationId xmlns:a16="http://schemas.microsoft.com/office/drawing/2014/main" id="{3B9B41DD-4D4D-0B4C-B11D-87050BB10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8926" y="3742291"/>
            <a:ext cx="1130300" cy="11938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2AAACC0-8688-CB41-9FB8-2F837B5B9B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3772" y="4393166"/>
            <a:ext cx="1054100" cy="1085850"/>
          </a:xfrm>
          <a:prstGeom prst="rect">
            <a:avLst/>
          </a:prstGeom>
        </p:spPr>
      </p:pic>
      <p:pic>
        <p:nvPicPr>
          <p:cNvPr id="8" name="Picture 7" descr="A picture containing food, clock&#10;&#10;Description automatically generated">
            <a:extLst>
              <a:ext uri="{FF2B5EF4-FFF2-40B4-BE49-F238E27FC236}">
                <a16:creationId xmlns:a16="http://schemas.microsoft.com/office/drawing/2014/main" id="{A93E903B-F9A3-584F-AA46-BE3F5F0A95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5923" y="5195034"/>
            <a:ext cx="107315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82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1002</Words>
  <Application>Microsoft Macintosh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Fredoka One</vt:lpstr>
      <vt:lpstr>Menlo</vt:lpstr>
      <vt:lpstr>Open Sans</vt:lpstr>
      <vt:lpstr>Office Theme</vt:lpstr>
      <vt:lpstr>PowerPoint Presentation</vt:lpstr>
      <vt:lpstr>Coding Session</vt:lpstr>
      <vt:lpstr>Click the below link to get started:</vt:lpstr>
      <vt:lpstr>What you’ll need to know</vt:lpstr>
      <vt:lpstr>What are objects?</vt:lpstr>
      <vt:lpstr>Step 1: Link JavaScript to HTML </vt:lpstr>
      <vt:lpstr>Step 2.1: Generate the Dropdown Cookie Options</vt:lpstr>
      <vt:lpstr>Step 2.2: OnChange Dropdown </vt:lpstr>
      <vt:lpstr>Step 3.1: Generate a Cookie</vt:lpstr>
      <vt:lpstr>Step 3.2: Generate a Cookie</vt:lpstr>
      <vt:lpstr>Step 4.1: Cookie Eaten Event</vt:lpstr>
      <vt:lpstr>Step 4.2: Cookie Eaten Event</vt:lpstr>
      <vt:lpstr>Step 5: Refactor code</vt:lpstr>
      <vt:lpstr>Challenge</vt:lpstr>
      <vt:lpstr>YOU DID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Elisa Truong</dc:creator>
  <cp:lastModifiedBy>Elisa Truong</cp:lastModifiedBy>
  <cp:revision>14</cp:revision>
  <dcterms:created xsi:type="dcterms:W3CDTF">2020-06-21T00:38:28Z</dcterms:created>
  <dcterms:modified xsi:type="dcterms:W3CDTF">2020-06-21T04:07:20Z</dcterms:modified>
</cp:coreProperties>
</file>