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71" r:id="rId7"/>
    <p:sldId id="272" r:id="rId8"/>
    <p:sldId id="273" r:id="rId9"/>
    <p:sldId id="259" r:id="rId10"/>
    <p:sldId id="260" r:id="rId11"/>
    <p:sldId id="263" r:id="rId12"/>
    <p:sldId id="266" r:id="rId13"/>
    <p:sldId id="262" r:id="rId14"/>
    <p:sldId id="264" r:id="rId15"/>
    <p:sldId id="265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/>
    <p:restoredTop sz="94640"/>
  </p:normalViewPr>
  <p:slideViewPr>
    <p:cSldViewPr snapToGrid="0" snapToObjects="1">
      <p:cViewPr varScale="1">
        <p:scale>
          <a:sx n="82" d="100"/>
          <a:sy n="82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274-0ACC-4141-8BFE-B20610DE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5817-532D-7D47-B1FF-5E28EB9B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7C85-268E-C647-A83C-0C64F069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A479-5DDB-AD43-BB4F-5B9A15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5D11-3520-C044-8131-53F24C6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060-9B4D-4B48-84A7-247F450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35AA-CAA9-7745-B676-55A26388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0E6-8C24-4342-9F4F-8ABD1371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470D-1F3F-204F-AC55-4ECEFF11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D4B8-FB5C-5E44-9AE3-E5354DAB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F1BC-CBC6-A44A-B562-2BEFCE6E3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272A-8054-0C41-9FC2-8F4B2007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8A74-DCE8-364F-B4B2-4D4BFDB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F5E-4BBC-4640-9977-F2129DE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6408-0542-2D4D-9DA9-F3E760A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571-D5B7-224D-9C0C-D185CFB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2C9-3ABA-8147-AA84-D95BAFC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A408-4B59-A14B-AF21-9FFCD278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DFD5-8B88-0B43-8EEF-25792C3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8665-3511-DF4E-A803-CBE1E3C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7CF-2042-FE47-831E-C9D627EC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CC3A-16FB-4645-931B-3EE74B6E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A9C8-5D69-4049-AD07-9FE5017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5194-8125-A048-9AD9-5739CFEB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CAC6-8103-034F-9E5A-3C801EA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72D-693C-2E41-8A36-0675F7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0190-8240-E946-80E7-4720AE2C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F473-E1D3-8B4C-BC27-04E9D41E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DCCE-4F6C-4E44-B8FC-3083659D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7E9D-6D37-C24F-8269-6CD09652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4890-FA6A-3949-9035-41CB9C0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9CA8-8355-CE41-A494-3E53F2C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87E-CA57-0642-A97E-9499A7E3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0B36-A64F-5C47-B548-B7A4FC01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CBCB-8649-DB4F-887E-78666EBB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1FE9-8B01-5540-9A6B-E6341189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5CB5-C14D-F64F-8CD6-6D5141EE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2B163-8F24-2041-A37D-145CF7FB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035E-AE38-DE46-9A36-A38C075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B6C-29EF-4947-833E-B0E6E23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B044-E405-7646-880B-3D9441A7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E0B3-3F5C-CD49-91A7-9CC7C51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EB52-63CE-4A49-A229-055C962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D6B0A-FD06-7D47-BE9F-CE22A014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5BC64-5FE4-8F45-AEDC-AC16F97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A365-D32B-074F-9411-1A3CF861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4EB-5AEC-F24A-932E-D641D80C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276B-60EB-5F4B-B46E-CE3B992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F43F-A8D8-AD4C-8C4B-1A214A44A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50CE-AB5F-064A-93ED-64CC8EF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D1C8-C441-D54E-BE26-A5280504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41A9-EF62-2B46-8ED5-A751AB5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6CA-F29D-594B-A0A3-B094263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1AE9-D853-704F-A0EF-077470953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5B54F-E531-B14B-98B4-2229F6E3E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F4A5-48B9-4344-B4C8-C113B732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86DB-CB60-754B-AD28-54F2289E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B35C-62A6-2E43-A0DE-B1ACCC4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5AC0-6D4D-8045-A882-CF245335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ECCE-A793-DE4E-8DE2-9098C4C1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7E6B-48E5-1F4A-B729-EF7126E12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92A5-DE8A-6741-AA42-ED5C19DA102F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76BF-35C3-3949-AEF3-7E7882572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FC6A-C223-7649-BBCE-0EB31922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option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s://www.w3schools.com/jsref/event_onchange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ParentNode/append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eveloper.mozilla.org/en-US/docs/Web/API/Element/class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w3schools.com/jsref/dom_obj_image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/target" TargetMode="External"/><Relationship Id="rId2" Type="http://schemas.openxmlformats.org/officeDocument/2006/relationships/hyperlink" Target="https://www.w3schools.com/jsref/prop_style_width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eveloper.mozilla.org/en-US/docs/Web/API/Node/removeChil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API/Window/load_ev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/values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developer.mozilla.org/en-US/docs/Web/JavaScript/Guide/Working_with_Objects" TargetMode="External"/><Relationship Id="rId4" Type="http://schemas.openxmlformats.org/officeDocument/2006/relationships/hyperlink" Target="https://developer.mozilla.org/en-US/docs/Web/JavaScript/Reference/Global_objects/Object/key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crip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ED17B0-4BE3-954A-BCF1-F785CEE8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350" y="4717677"/>
            <a:ext cx="4334359" cy="640152"/>
          </a:xfrm>
        </p:spPr>
        <p:txBody>
          <a:bodyPr/>
          <a:lstStyle/>
          <a:p>
            <a:pPr algn="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challenge.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0B94E84-8A58-4E4C-9F7E-F5F8E825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2" y="1692063"/>
            <a:ext cx="7007106" cy="302121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C4AD49-6597-964E-A803-A1ADEA02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09" y="2016535"/>
            <a:ext cx="5027509" cy="4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2.1: </a:t>
            </a:r>
            <a:r>
              <a:rPr lang="en-US" sz="3200" dirty="0">
                <a:latin typeface="Fredoka One" panose="02000000000000000000" pitchFamily="2" charset="77"/>
              </a:rPr>
              <a:t>Generate the Dropdown Cookie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401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generateCookieOptions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Grab the keys of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using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Object.keys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create an &lt;option&gt; tag with the key as the text and value of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each &lt;option&gt; tag to the &lt;select&gt; tag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https://www.w3schools.com/jsref/dom_obj_option.asp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BD0CA-5998-2D4B-B5F6-A1C577A7D2DF}"/>
              </a:ext>
            </a:extLst>
          </p:cNvPr>
          <p:cNvSpPr txBox="1"/>
          <p:nvPr/>
        </p:nvSpPr>
        <p:spPr>
          <a:xfrm>
            <a:off x="7851183" y="1690688"/>
            <a:ext cx="3502617" cy="23853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66D9EF"/>
                </a:solidFill>
                <a:latin typeface="Menlo" panose="020B0609030804020204" pitchFamily="49" charset="0"/>
              </a:rPr>
              <a:t>const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 cookies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burnt: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broccoli: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mnm: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chocolate: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snickerdoodle: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fudge: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endParaRPr lang="en-US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2.2: </a:t>
            </a:r>
            <a:r>
              <a:rPr lang="en-US" sz="3200" dirty="0" err="1">
                <a:latin typeface="Fredoka One" panose="02000000000000000000" pitchFamily="2" charset="77"/>
              </a:rPr>
              <a:t>OnChange</a:t>
            </a:r>
            <a:r>
              <a:rPr lang="en-US" sz="3200" dirty="0">
                <a:latin typeface="Fredoka One" panose="02000000000000000000" pitchFamily="2" charset="77"/>
              </a:rPr>
              <a:t> Dropdown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3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‘change’ event listener to the dropdown assigning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the value of the dropdown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https://www.w3schools.com/jsref/event_onchange.asp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AB3B-F390-954C-9831-A1C10EA2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854" y="2904881"/>
            <a:ext cx="3937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10C1CBC-6FA7-564A-A72C-24835C409F2A}"/>
              </a:ext>
            </a:extLst>
          </p:cNvPr>
          <p:cNvSpPr/>
          <p:nvPr/>
        </p:nvSpPr>
        <p:spPr>
          <a:xfrm>
            <a:off x="8775212" y="3745523"/>
            <a:ext cx="2813050" cy="267812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3.1: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731"/>
            <a:ext cx="9933122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on ‘click’ event listener to the cookie jar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that calls on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will make in the next step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6DF79AC-8F40-0D4A-A578-E6E08314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0" y="3890582"/>
            <a:ext cx="2355850" cy="20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3.2: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10382573" cy="48386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Adds the ‘cookie’ class to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element based on the type of cookie selected in the dropdown menu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to: 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unique class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cookie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to the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#cookie-container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the cookie jar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should generate a cookie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https://developer.mozilla.org/en-US/docs/Web/API/Element/classList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https://developer.mozilla.org/en-US/docs/Web/API/ParentNode/append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https://www.w3schools.com/jsref/dom_obj_image.asp</a:t>
            </a:r>
            <a:endParaRPr lang="en-US" sz="1800" dirty="0"/>
          </a:p>
        </p:txBody>
      </p:sp>
      <p:pic>
        <p:nvPicPr>
          <p:cNvPr id="5" name="Picture 4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B9B41DD-4D4D-0B4C-B11D-87050BB10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73" y="3687443"/>
            <a:ext cx="1130300" cy="1193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AAACC0-8688-CB41-9FB8-2F837B5B9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174" y="5195034"/>
            <a:ext cx="1054100" cy="1085850"/>
          </a:xfrm>
          <a:prstGeom prst="rect">
            <a:avLst/>
          </a:prstGeom>
        </p:spPr>
      </p:pic>
      <p:pic>
        <p:nvPicPr>
          <p:cNvPr id="8" name="Picture 7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A93E903B-F9A3-584F-AA46-BE3F5F0A9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923" y="5195034"/>
            <a:ext cx="107315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4.1: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in an event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equal to selected cookie to eat. Removes the selected cookie from the ‘#cookie-container’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full progress bar by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(cookie) function passing in the cookie that was selected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Assigning the returned value of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the width of the progress bar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https://www.w3schools.com/jsref/prop_style_width.asp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https://developer.mozilla.org/en-US/docs/Web/API/Event/target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https://developer.mozilla.org/en-US/docs/Web/API/Node/removeChild</a:t>
            </a:r>
            <a:endParaRPr lang="en-US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2EA5F3-EC23-A845-9D68-09B2719C06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070" t="10961" r="9395" b="59188"/>
          <a:stretch/>
        </p:blipFill>
        <p:spPr>
          <a:xfrm>
            <a:off x="8639759" y="4891949"/>
            <a:ext cx="2714041" cy="18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9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4.2: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just made as the function that is run whenever the user clicks on a cookie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(hint: add it to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function)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a cookie it should now disappear and the full progress bar should go up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1709C40-4D12-6947-938E-2D570122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70" t="10961" r="9395" b="59188"/>
          <a:stretch/>
        </p:blipFill>
        <p:spPr>
          <a:xfrm>
            <a:off x="8639759" y="4891949"/>
            <a:ext cx="2714041" cy="18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8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5: </a:t>
            </a:r>
            <a:r>
              <a:rPr lang="en-US" sz="3200" dirty="0">
                <a:latin typeface="Fredoka One" panose="02000000000000000000" pitchFamily="2" charset="77"/>
              </a:rPr>
              <a:t>Refactor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the code is run only when the html and its elements has been loaded. Create a window event listener where the following code will only run in the given order when the window has loaded: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GenerateDropdown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on change event listener code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Cookie jar on click event listener code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https://developer.mozilla.org/en-US/docs/Web/API/Window/load_event</a:t>
            </a:r>
            <a:endParaRPr lang="en-US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B515017-30B3-3643-8FB5-A683EC106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5" t="4778" r="52184" b="49298"/>
          <a:stretch/>
        </p:blipFill>
        <p:spPr>
          <a:xfrm>
            <a:off x="7438291" y="3165230"/>
            <a:ext cx="3059724" cy="25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B876-5B6C-A34F-B8A6-41DA5DF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228C-AD48-0749-8B1C-DBCCAF09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you want a challenge, huh? </a:t>
            </a:r>
          </a:p>
          <a:p>
            <a:pPr marL="0" indent="0">
              <a:buNone/>
            </a:pPr>
            <a:r>
              <a:rPr lang="en-US" dirty="0"/>
              <a:t>When the full progress bar for Cookie Monster becomes full, make a pop up that says he’s successfully full. When the user clicks on the pop-up it should disappear.</a:t>
            </a:r>
          </a:p>
        </p:txBody>
      </p:sp>
      <p:pic>
        <p:nvPicPr>
          <p:cNvPr id="4" name="Picture 3" descr="A picture containing tree, sign&#10;&#10;Description automatically generated">
            <a:extLst>
              <a:ext uri="{FF2B5EF4-FFF2-40B4-BE49-F238E27FC236}">
                <a16:creationId xmlns:a16="http://schemas.microsoft.com/office/drawing/2014/main" id="{EA65BFC3-B0FD-774F-9BD6-23965DA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6" y="3429000"/>
            <a:ext cx="384386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2AA7F-D715-F344-A749-3DD2491E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YOU DID IT!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3BE6-DF1B-FD42-9438-3A9A64FF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72335" cy="1500187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hard, but you got through it! Now you have a cool game to show off to your friends and family!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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BD1CD83-4479-374A-977D-A33398CC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40" y="2124489"/>
            <a:ext cx="5027509" cy="4875971"/>
          </a:xfrm>
          <a:prstGeom prst="rect">
            <a:avLst/>
          </a:prstGeom>
        </p:spPr>
      </p:pic>
      <p:pic>
        <p:nvPicPr>
          <p:cNvPr id="10" name="Picture 9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1CC74EE-A7B5-4C4F-B1A8-600BC0A8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17" y="1041400"/>
            <a:ext cx="2260600" cy="23876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657CD4E-6305-DB4D-8BBD-1F9324FF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6049" y="798928"/>
            <a:ext cx="2108200" cy="2171700"/>
          </a:xfrm>
          <a:prstGeom prst="rect">
            <a:avLst/>
          </a:prstGeom>
        </p:spPr>
      </p:pic>
      <p:pic>
        <p:nvPicPr>
          <p:cNvPr id="14" name="Picture 13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2EDC123C-303B-FE43-9CE3-702C97941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136" y="-115472"/>
            <a:ext cx="2146300" cy="2082800"/>
          </a:xfrm>
          <a:prstGeom prst="rect">
            <a:avLst/>
          </a:prstGeom>
        </p:spPr>
      </p:pic>
      <p:pic>
        <p:nvPicPr>
          <p:cNvPr id="15" name="Picture 14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8BCAD51C-E82C-DD49-8853-2561CC4A5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" y="-457884"/>
            <a:ext cx="2146300" cy="2082800"/>
          </a:xfrm>
          <a:prstGeom prst="rect">
            <a:avLst/>
          </a:prstGeom>
        </p:spPr>
      </p:pic>
      <p:pic>
        <p:nvPicPr>
          <p:cNvPr id="16" name="Picture 15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54D1CA24-E038-774D-AEF9-585A0345F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379" y="42302"/>
            <a:ext cx="2260600" cy="23876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C0925D0-EAB8-EC45-A6FA-5BDBE298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66" y="-502334"/>
            <a:ext cx="2108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FCE-EA7D-434C-9811-A88ACA28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Coding Session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90458E-9F56-E046-912B-980A409E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29" y="1686127"/>
            <a:ext cx="6618506" cy="348574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0B9802-0ACD-C549-9747-DC696A363570}"/>
              </a:ext>
            </a:extLst>
          </p:cNvPr>
          <p:cNvSpPr txBox="1">
            <a:spLocks/>
          </p:cNvSpPr>
          <p:nvPr/>
        </p:nvSpPr>
        <p:spPr>
          <a:xfrm>
            <a:off x="838200" y="5424407"/>
            <a:ext cx="10515600" cy="75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You’ll be creating a clicker game called ‘Cookie Party.’ Get ready to use everything you learned in previous lessons as well as events!</a:t>
            </a:r>
          </a:p>
        </p:txBody>
      </p:sp>
    </p:spTree>
    <p:extLst>
      <p:ext uri="{BB962C8B-B14F-4D97-AF65-F5344CB8AC3E}">
        <p14:creationId xmlns:p14="http://schemas.microsoft.com/office/powerpoint/2010/main" val="21429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9C6-905F-B046-9747-EF2BDEAA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41950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Getting Started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D89A-6266-B245-AB47-05342627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7700"/>
            <a:ext cx="10515600" cy="11419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Clone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stemleague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cookie_party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Repl.it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cookie-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party.js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9AAB00-E4B1-684B-A8A9-45AC466C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2" t="56254" r="78416" b="15732"/>
          <a:stretch/>
        </p:blipFill>
        <p:spPr>
          <a:xfrm>
            <a:off x="6934158" y="3498288"/>
            <a:ext cx="72097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087"/>
            <a:ext cx="10515600" cy="1325563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you’ll need to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6587"/>
            <a:ext cx="9576661" cy="4351338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Functions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 manipulation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Objects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manipulating the JavaScript code except for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1940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are objects?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are a way to store data in a more categorized and ordered way that uses key and values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6F07D9D-8974-314B-B393-938F6E9E1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17" t="43395"/>
          <a:stretch/>
        </p:blipFill>
        <p:spPr>
          <a:xfrm>
            <a:off x="7561384" y="2408541"/>
            <a:ext cx="2842847" cy="21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Object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56"/>
            <a:ext cx="10515600" cy="14910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if I wanted to store pet information, I could store it in two ways: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A.) I could have multiple variables each designated to store different values 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(i.e. name, age, type)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B.) Store in an object that groups the information together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F45A98-4A44-2E4E-8939-21B7FCAC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31216"/>
              </p:ext>
            </p:extLst>
          </p:nvPr>
        </p:nvGraphicFramePr>
        <p:xfrm>
          <a:off x="1520555" y="3150031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pet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name: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type: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color: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age: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name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type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color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age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6938ED-C3A3-4B4F-809E-8B677F7B10DC}"/>
              </a:ext>
            </a:extLst>
          </p:cNvPr>
          <p:cNvSpPr txBox="1">
            <a:spLocks/>
          </p:cNvSpPr>
          <p:nvPr/>
        </p:nvSpPr>
        <p:spPr>
          <a:xfrm>
            <a:off x="838200" y="5176434"/>
            <a:ext cx="10515600" cy="1201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 can see it is way more efficient to store the data in an object if the information are all related in some way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Name, type, color, and age are the keys of the object (on the left side before the colon) 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milky, cat, grey, and 2 are all values (right side after the colon)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1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More About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954"/>
            <a:ext cx="10515600" cy="91757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access a value in an object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ways: dot notation or bracket notation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both will output ‘milky’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F45A98-4A44-2E4E-8939-21B7FCAC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30132"/>
              </p:ext>
            </p:extLst>
          </p:nvPr>
        </p:nvGraphicFramePr>
        <p:xfrm>
          <a:off x="1520554" y="2669583"/>
          <a:ext cx="966922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4611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834611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1445218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pet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name: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type: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color: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age: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Dot notation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pet.name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-US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Bracket notation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pet[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'name'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]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41C10-F899-CE40-AF4B-6470B221F03B}"/>
              </a:ext>
            </a:extLst>
          </p:cNvPr>
          <p:cNvSpPr txBox="1">
            <a:spLocks/>
          </p:cNvSpPr>
          <p:nvPr/>
        </p:nvSpPr>
        <p:spPr>
          <a:xfrm>
            <a:off x="838200" y="463081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get the all the keys or values in an object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the results are in an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BC553-D6EC-E149-8B1C-81D467A6D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8398"/>
              </p:ext>
            </p:extLst>
          </p:nvPr>
        </p:nvGraphicFramePr>
        <p:xfrm>
          <a:off x="1520554" y="5465196"/>
          <a:ext cx="9669222" cy="102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731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649491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1027679"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Object</a:t>
                      </a:r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keys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(pet) </a:t>
                      </a:r>
                    </a:p>
                    <a:p>
                      <a:r>
                        <a:rPr lang="en-US" sz="1400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returns: ['name', 'type', 'color', 'age']</a:t>
                      </a:r>
                      <a:endParaRPr lang="en-US" sz="1400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Object</a:t>
                      </a:r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A6E22E"/>
                          </a:solidFill>
                          <a:effectLst/>
                          <a:latin typeface="Menlo" panose="020B0609030804020204" pitchFamily="49" charset="0"/>
                        </a:rPr>
                        <a:t>values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(pet)</a:t>
                      </a:r>
                    </a:p>
                    <a:p>
                      <a:r>
                        <a:rPr lang="en-US" sz="1400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returns: ['milky', 'cat', 'grey', 2]</a:t>
                      </a:r>
                      <a:endParaRPr lang="en-US" sz="1400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6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1984-F5EA-D141-B52C-284E172E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3758"/>
            <a:ext cx="10515600" cy="2852737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Still Confused?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A96C-F9DE-E84E-8377-5D75DB74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out these links:</a:t>
            </a:r>
          </a:p>
          <a:p>
            <a:r>
              <a:rPr lang="en-US" sz="1400" dirty="0">
                <a:hlinkClick r:id="rId2"/>
              </a:rPr>
              <a:t>https://www.w3schools.com/js/js_objects.asp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hlinkClick r:id="rId3"/>
              </a:rPr>
              <a:t>https://developer.mozilla.org/en-US/docs/Web/JavaScript/Reference/Global_objects/Object/values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https://developer.mozilla.org/en-US/docs/Web/JavaScript/Reference/Global_objects/Object/keys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https://developer.mozilla.org/en-US/docs/Web/JavaScript/Guide/Working_with_Objects</a:t>
            </a:r>
            <a:endParaRPr lang="en-US" sz="1400" dirty="0"/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CE00E4C-7286-6E42-BB54-DCABB217FA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32" t="56589" r="57425" b="8509"/>
          <a:stretch/>
        </p:blipFill>
        <p:spPr>
          <a:xfrm>
            <a:off x="6834554" y="952257"/>
            <a:ext cx="2866292" cy="39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1: Link JavaScript to HTML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and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 applying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cookie-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party.js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to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 at the bottom of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ensures the JavaScript will only be run when the html has been fully loaded  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https://www.w3schools.com/tags/tag_script.asp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1393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Fredoka One</vt:lpstr>
      <vt:lpstr>Menlo</vt:lpstr>
      <vt:lpstr>Open Sans</vt:lpstr>
      <vt:lpstr>Office Theme</vt:lpstr>
      <vt:lpstr>PowerPoint Presentation</vt:lpstr>
      <vt:lpstr>Coding Session</vt:lpstr>
      <vt:lpstr>Getting Started</vt:lpstr>
      <vt:lpstr>What you’ll need to know</vt:lpstr>
      <vt:lpstr>What are objects?</vt:lpstr>
      <vt:lpstr>Object Example</vt:lpstr>
      <vt:lpstr>More About Objects</vt:lpstr>
      <vt:lpstr>Still Confused?</vt:lpstr>
      <vt:lpstr>Step 1: Link JavaScript to HTML </vt:lpstr>
      <vt:lpstr>Step 2.1: Generate the Dropdown Cookie Options</vt:lpstr>
      <vt:lpstr>Step 2.2: OnChange Dropdown </vt:lpstr>
      <vt:lpstr>Step 3.1: Generate a Cookie</vt:lpstr>
      <vt:lpstr>Step 3.2: Generate a Cookie</vt:lpstr>
      <vt:lpstr>Step 4.1: Cookie Eaten Event</vt:lpstr>
      <vt:lpstr>Step 4.2: Cookie Eaten Event</vt:lpstr>
      <vt:lpstr>Step 5: Refactor code</vt:lpstr>
      <vt:lpstr>Challenge</vt:lpstr>
      <vt:lpstr>YOU DID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Truong</dc:creator>
  <cp:lastModifiedBy>Elisa Truong</cp:lastModifiedBy>
  <cp:revision>28</cp:revision>
  <dcterms:created xsi:type="dcterms:W3CDTF">2020-06-21T00:38:28Z</dcterms:created>
  <dcterms:modified xsi:type="dcterms:W3CDTF">2020-06-22T03:51:48Z</dcterms:modified>
</cp:coreProperties>
</file>