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60" r:id="rId2"/>
    <p:sldId id="361" r:id="rId3"/>
    <p:sldId id="538" r:id="rId4"/>
    <p:sldId id="539" r:id="rId5"/>
    <p:sldId id="362" r:id="rId6"/>
    <p:sldId id="540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3413C-3085-4BA0-AD01-E263D704EBEE}" type="datetimeFigureOut">
              <a:rPr lang="de-DE" smtClean="0"/>
              <a:pPr/>
              <a:t>11.02.2012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3160A-AB10-4414-8866-2DBC3B88FE1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BA0D-DB0E-40E9-A6B0-56CA190E06DE}" type="datetimeFigureOut">
              <a:rPr lang="de-DE" smtClean="0"/>
              <a:pPr/>
              <a:t>11.02.2012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2D683-F760-4E02-8F7A-30CBC4D265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pPr/>
              <a:t>11.02.2012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pPr/>
              <a:t>11.02.2012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pPr/>
              <a:t>11.02.2012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pPr/>
              <a:t>11.02.2012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pPr/>
              <a:t>11.02.2012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pPr/>
              <a:t>11.02.2012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pPr/>
              <a:t>11.02.2012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pPr/>
              <a:t>11.02.2012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pPr/>
              <a:t>11.02.2012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pPr/>
              <a:t>11.02.2012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pPr/>
              <a:t>11.02.2012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8A12-C4A0-44C2-B73A-F901F7B15403}" type="datetimeFigureOut">
              <a:rPr lang="de-DE" smtClean="0"/>
              <a:pPr/>
              <a:t>11.02.2012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29E24-A2BA-459A-822E-0EBA6572AD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6"/>
          <p:cNvSpPr txBox="1">
            <a:spLocks/>
          </p:cNvSpPr>
          <p:nvPr/>
        </p:nvSpPr>
        <p:spPr>
          <a:xfrm>
            <a:off x="323528" y="188640"/>
            <a:ext cx="6480720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latin typeface="Traveling _Typewriter" pitchFamily="2" charset="0"/>
                <a:ea typeface="+mj-ea"/>
                <a:cs typeface="+mj-cs"/>
              </a:rPr>
              <a:t>Multi-Stage</a:t>
            </a:r>
            <a:endParaRPr kumimoji="0" lang="de-DE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27584" y="1340768"/>
            <a:ext cx="1296144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atin typeface="Traveling _Typewriter" pitchFamily="2" charset="0"/>
              </a:rPr>
              <a:t>L</a:t>
            </a:r>
            <a:r>
              <a:rPr lang="de-DE" sz="3600" baseline="-25000" dirty="0" smtClean="0">
                <a:latin typeface="Traveling _Typewriter" pitchFamily="2" charset="0"/>
              </a:rPr>
              <a:t>3</a:t>
            </a:r>
            <a:endParaRPr lang="de-DE" sz="3600" baseline="-25000" dirty="0">
              <a:latin typeface="Traveling _Typewriter" pitchFamily="2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827584" y="2780928"/>
            <a:ext cx="1296144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atin typeface="Traveling _Typewriter" pitchFamily="2" charset="0"/>
              </a:rPr>
              <a:t>L</a:t>
            </a:r>
            <a:r>
              <a:rPr lang="de-DE" sz="3600" baseline="-25000" dirty="0" smtClean="0">
                <a:latin typeface="Traveling _Typewriter" pitchFamily="2" charset="0"/>
              </a:rPr>
              <a:t>2</a:t>
            </a:r>
            <a:endParaRPr lang="de-DE" sz="3600" baseline="-25000" dirty="0">
              <a:latin typeface="Traveling _Typewriter" pitchFamily="2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827584" y="4221088"/>
            <a:ext cx="1296144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atin typeface="Traveling _Typewriter" pitchFamily="2" charset="0"/>
              </a:rPr>
              <a:t>L</a:t>
            </a:r>
            <a:r>
              <a:rPr lang="de-DE" sz="3600" baseline="-25000" dirty="0" smtClean="0">
                <a:latin typeface="Traveling _Typewriter" pitchFamily="2" charset="0"/>
              </a:rPr>
              <a:t>1</a:t>
            </a:r>
            <a:endParaRPr lang="de-DE" sz="3600" baseline="-25000" dirty="0">
              <a:latin typeface="Traveling _Typewriter" pitchFamily="2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827584" y="5661248"/>
            <a:ext cx="1296144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atin typeface="Traveling _Typewriter" pitchFamily="2" charset="0"/>
              </a:rPr>
              <a:t>L</a:t>
            </a:r>
            <a:r>
              <a:rPr lang="de-DE" sz="3600" baseline="-25000" dirty="0" smtClean="0">
                <a:latin typeface="Traveling _Typewriter" pitchFamily="2" charset="0"/>
              </a:rPr>
              <a:t>0</a:t>
            </a:r>
            <a:endParaRPr lang="de-DE" sz="3600" baseline="-25000" dirty="0">
              <a:latin typeface="Traveling _Typewriter" pitchFamily="2" charset="0"/>
            </a:endParaRPr>
          </a:p>
        </p:txBody>
      </p:sp>
      <p:sp>
        <p:nvSpPr>
          <p:cNvPr id="18" name="Gestreifter Pfeil nach rechts 17"/>
          <p:cNvSpPr/>
          <p:nvPr/>
        </p:nvSpPr>
        <p:spPr>
          <a:xfrm rot="5400000">
            <a:off x="1079612" y="2024844"/>
            <a:ext cx="792088" cy="864096"/>
          </a:xfrm>
          <a:prstGeom prst="striped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treifter Pfeil nach rechts 18"/>
          <p:cNvSpPr/>
          <p:nvPr/>
        </p:nvSpPr>
        <p:spPr>
          <a:xfrm rot="5400000">
            <a:off x="1079612" y="3465004"/>
            <a:ext cx="792088" cy="864096"/>
          </a:xfrm>
          <a:prstGeom prst="striped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estreifter Pfeil nach rechts 19"/>
          <p:cNvSpPr/>
          <p:nvPr/>
        </p:nvSpPr>
        <p:spPr>
          <a:xfrm rot="5400000">
            <a:off x="1079612" y="4905164"/>
            <a:ext cx="792088" cy="864096"/>
          </a:xfrm>
          <a:prstGeom prst="striped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unten 20"/>
          <p:cNvSpPr/>
          <p:nvPr/>
        </p:nvSpPr>
        <p:spPr>
          <a:xfrm>
            <a:off x="3275856" y="1700808"/>
            <a:ext cx="288032" cy="42484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itel 6"/>
          <p:cNvSpPr txBox="1">
            <a:spLocks/>
          </p:cNvSpPr>
          <p:nvPr/>
        </p:nvSpPr>
        <p:spPr>
          <a:xfrm>
            <a:off x="3779912" y="3140969"/>
            <a:ext cx="6480720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Traveling _Typewriter" pitchFamily="2" charset="0"/>
                <a:ea typeface="+mj-ea"/>
                <a:cs typeface="+mj-cs"/>
              </a:rPr>
              <a:t>Modularization</a:t>
            </a:r>
            <a:endParaRPr kumimoji="0" lang="de-DE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827584" y="1340768"/>
            <a:ext cx="1296144" cy="792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de-DE" sz="36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de-DE" sz="36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827584" y="2780928"/>
            <a:ext cx="1296144" cy="792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de-DE" sz="36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de-DE" sz="36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827584" y="4221088"/>
            <a:ext cx="302433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de-DE" sz="36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de-DE" sz="3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827584" y="5661248"/>
            <a:ext cx="1296144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de-DE" sz="3600" baseline="-25000" dirty="0" smtClean="0">
                <a:latin typeface="Arial" pitchFamily="34" charset="0"/>
                <a:cs typeface="Arial" pitchFamily="34" charset="0"/>
              </a:rPr>
              <a:t>0</a:t>
            </a:r>
            <a:endParaRPr lang="de-DE" sz="3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Gestreifter Pfeil nach rechts 17"/>
          <p:cNvSpPr/>
          <p:nvPr/>
        </p:nvSpPr>
        <p:spPr>
          <a:xfrm rot="5400000">
            <a:off x="1079612" y="2024844"/>
            <a:ext cx="792088" cy="864096"/>
          </a:xfrm>
          <a:prstGeom prst="striped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Gestreifter Pfeil nach rechts 18"/>
          <p:cNvSpPr/>
          <p:nvPr/>
        </p:nvSpPr>
        <p:spPr>
          <a:xfrm rot="5400000">
            <a:off x="1079612" y="3465004"/>
            <a:ext cx="792088" cy="864096"/>
          </a:xfrm>
          <a:prstGeom prst="striped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Gestreifter Pfeil nach rechts 19"/>
          <p:cNvSpPr/>
          <p:nvPr/>
        </p:nvSpPr>
        <p:spPr>
          <a:xfrm rot="5400000">
            <a:off x="1079612" y="4905164"/>
            <a:ext cx="792088" cy="864096"/>
          </a:xfrm>
          <a:prstGeom prst="striped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2555776" y="2780928"/>
            <a:ext cx="1296144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de-DE" sz="3600" baseline="-25000" dirty="0" smtClean="0">
                <a:latin typeface="Arial" pitchFamily="34" charset="0"/>
                <a:cs typeface="Arial" pitchFamily="34" charset="0"/>
              </a:rPr>
              <a:t>5</a:t>
            </a:r>
            <a:endParaRPr lang="de-DE" sz="3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Gestreifter Pfeil nach rechts 26"/>
          <p:cNvSpPr/>
          <p:nvPr/>
        </p:nvSpPr>
        <p:spPr>
          <a:xfrm rot="5400000">
            <a:off x="2807804" y="3465004"/>
            <a:ext cx="792088" cy="864096"/>
          </a:xfrm>
          <a:prstGeom prst="striped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499992" y="1340768"/>
            <a:ext cx="1296144" cy="792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de-DE" sz="36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de-DE" sz="36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4499992" y="2780928"/>
            <a:ext cx="3384376" cy="792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de-DE" sz="36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de-DE" sz="36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4499992" y="4221088"/>
            <a:ext cx="1296144" cy="792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de-DE" sz="36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de-DE" sz="36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4499992" y="5661248"/>
            <a:ext cx="1296144" cy="792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de-DE" sz="36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de-DE" sz="36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Gestreifter Pfeil nach rechts 27"/>
          <p:cNvSpPr/>
          <p:nvPr/>
        </p:nvSpPr>
        <p:spPr>
          <a:xfrm rot="5400000">
            <a:off x="4752020" y="2024844"/>
            <a:ext cx="792088" cy="864096"/>
          </a:xfrm>
          <a:prstGeom prst="striped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Gestreifter Pfeil nach rechts 28"/>
          <p:cNvSpPr/>
          <p:nvPr/>
        </p:nvSpPr>
        <p:spPr>
          <a:xfrm rot="5400000">
            <a:off x="4752020" y="3465004"/>
            <a:ext cx="792088" cy="864096"/>
          </a:xfrm>
          <a:prstGeom prst="striped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Gestreifter Pfeil nach rechts 29"/>
          <p:cNvSpPr/>
          <p:nvPr/>
        </p:nvSpPr>
        <p:spPr>
          <a:xfrm rot="5400000">
            <a:off x="4752020" y="4905164"/>
            <a:ext cx="792088" cy="864096"/>
          </a:xfrm>
          <a:prstGeom prst="striped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588224" y="4221088"/>
            <a:ext cx="1296144" cy="792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de-DE" sz="36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1b</a:t>
            </a:r>
            <a:endParaRPr lang="de-DE" sz="36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6588224" y="5661248"/>
            <a:ext cx="1296144" cy="792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de-DE" sz="36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0b</a:t>
            </a:r>
            <a:endParaRPr lang="de-DE" sz="36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Gestreifter Pfeil nach rechts 32"/>
          <p:cNvSpPr/>
          <p:nvPr/>
        </p:nvSpPr>
        <p:spPr>
          <a:xfrm rot="5400000">
            <a:off x="6840252" y="3465004"/>
            <a:ext cx="792088" cy="864096"/>
          </a:xfrm>
          <a:prstGeom prst="striped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Gestreifter Pfeil nach rechts 33"/>
          <p:cNvSpPr/>
          <p:nvPr/>
        </p:nvSpPr>
        <p:spPr>
          <a:xfrm rot="5400000">
            <a:off x="6840252" y="4905164"/>
            <a:ext cx="792088" cy="864096"/>
          </a:xfrm>
          <a:prstGeom prst="striped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Gerade Verbindung 35"/>
          <p:cNvCxnSpPr/>
          <p:nvPr/>
        </p:nvCxnSpPr>
        <p:spPr>
          <a:xfrm>
            <a:off x="4139952" y="1556792"/>
            <a:ext cx="0" cy="45365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683568" y="4077072"/>
            <a:ext cx="3312368" cy="25202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itel 6"/>
          <p:cNvSpPr txBox="1">
            <a:spLocks/>
          </p:cNvSpPr>
          <p:nvPr/>
        </p:nvSpPr>
        <p:spPr>
          <a:xfrm>
            <a:off x="323528" y="188640"/>
            <a:ext cx="6480720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latin typeface="Traveling _Typewriter" pitchFamily="2" charset="0"/>
                <a:ea typeface="+mj-ea"/>
                <a:cs typeface="+mj-cs"/>
              </a:rPr>
              <a:t>Multi-Stage: Reuse</a:t>
            </a:r>
            <a:endParaRPr kumimoji="0" lang="de-DE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27584" y="1340768"/>
            <a:ext cx="1296144" cy="7920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bg1">
                    <a:lumMod val="50000"/>
                  </a:schemeClr>
                </a:solidFill>
                <a:latin typeface="Traveling _Typewriter" pitchFamily="2" charset="0"/>
              </a:rPr>
              <a:t>L</a:t>
            </a:r>
            <a:r>
              <a:rPr lang="de-DE" sz="3600" baseline="-25000" dirty="0" smtClean="0">
                <a:solidFill>
                  <a:schemeClr val="bg1">
                    <a:lumMod val="50000"/>
                  </a:schemeClr>
                </a:solidFill>
                <a:latin typeface="Traveling _Typewriter" pitchFamily="2" charset="0"/>
              </a:rPr>
              <a:t>3</a:t>
            </a:r>
            <a:endParaRPr lang="de-DE" sz="3600" baseline="-25000" dirty="0">
              <a:solidFill>
                <a:schemeClr val="bg1">
                  <a:lumMod val="50000"/>
                </a:schemeClr>
              </a:solidFill>
              <a:latin typeface="Traveling _Typewriter" pitchFamily="2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827584" y="2780928"/>
            <a:ext cx="1296144" cy="7920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bg1">
                    <a:lumMod val="50000"/>
                  </a:schemeClr>
                </a:solidFill>
                <a:latin typeface="Traveling _Typewriter" pitchFamily="2" charset="0"/>
              </a:rPr>
              <a:t>L</a:t>
            </a:r>
            <a:r>
              <a:rPr lang="de-DE" sz="3600" baseline="-25000" dirty="0" smtClean="0">
                <a:solidFill>
                  <a:schemeClr val="bg1">
                    <a:lumMod val="50000"/>
                  </a:schemeClr>
                </a:solidFill>
                <a:latin typeface="Traveling _Typewriter" pitchFamily="2" charset="0"/>
              </a:rPr>
              <a:t>2</a:t>
            </a:r>
            <a:endParaRPr lang="de-DE" sz="3600" baseline="-25000" dirty="0">
              <a:solidFill>
                <a:schemeClr val="bg1">
                  <a:lumMod val="50000"/>
                </a:schemeClr>
              </a:solidFill>
              <a:latin typeface="Traveling _Typewriter" pitchFamily="2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827584" y="4221088"/>
            <a:ext cx="302433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atin typeface="Traveling _Typewriter" pitchFamily="2" charset="0"/>
              </a:rPr>
              <a:t>L</a:t>
            </a:r>
            <a:r>
              <a:rPr lang="de-DE" sz="3600" baseline="-25000" dirty="0" smtClean="0">
                <a:latin typeface="Traveling _Typewriter" pitchFamily="2" charset="0"/>
              </a:rPr>
              <a:t>1</a:t>
            </a:r>
            <a:endParaRPr lang="de-DE" sz="3600" baseline="-25000" dirty="0">
              <a:latin typeface="Traveling _Typewriter" pitchFamily="2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827584" y="5661248"/>
            <a:ext cx="1296144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atin typeface="Traveling _Typewriter" pitchFamily="2" charset="0"/>
              </a:rPr>
              <a:t>L</a:t>
            </a:r>
            <a:r>
              <a:rPr lang="de-DE" sz="3600" baseline="-25000" dirty="0" smtClean="0">
                <a:latin typeface="Traveling _Typewriter" pitchFamily="2" charset="0"/>
              </a:rPr>
              <a:t>0</a:t>
            </a:r>
            <a:endParaRPr lang="de-DE" sz="3600" baseline="-25000" dirty="0">
              <a:latin typeface="Traveling _Typewriter" pitchFamily="2" charset="0"/>
            </a:endParaRPr>
          </a:p>
        </p:txBody>
      </p:sp>
      <p:sp>
        <p:nvSpPr>
          <p:cNvPr id="18" name="Gestreifter Pfeil nach rechts 17"/>
          <p:cNvSpPr/>
          <p:nvPr/>
        </p:nvSpPr>
        <p:spPr>
          <a:xfrm rot="5400000">
            <a:off x="1079612" y="2024844"/>
            <a:ext cx="792088" cy="864096"/>
          </a:xfrm>
          <a:prstGeom prst="stripedRight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Gestreifter Pfeil nach rechts 18"/>
          <p:cNvSpPr/>
          <p:nvPr/>
        </p:nvSpPr>
        <p:spPr>
          <a:xfrm rot="5400000">
            <a:off x="1079612" y="3465004"/>
            <a:ext cx="792088" cy="864096"/>
          </a:xfrm>
          <a:prstGeom prst="stripedRight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Gestreifter Pfeil nach rechts 19"/>
          <p:cNvSpPr/>
          <p:nvPr/>
        </p:nvSpPr>
        <p:spPr>
          <a:xfrm rot="5400000">
            <a:off x="1079612" y="4905164"/>
            <a:ext cx="792088" cy="864096"/>
          </a:xfrm>
          <a:prstGeom prst="striped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2555776" y="2780928"/>
            <a:ext cx="1296144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atin typeface="Traveling _Typewriter" pitchFamily="2" charset="0"/>
              </a:rPr>
              <a:t>L</a:t>
            </a:r>
            <a:r>
              <a:rPr lang="de-DE" sz="3600" baseline="-25000" dirty="0" smtClean="0">
                <a:latin typeface="Traveling _Typewriter" pitchFamily="2" charset="0"/>
              </a:rPr>
              <a:t>5</a:t>
            </a:r>
            <a:endParaRPr lang="de-DE" sz="3600" baseline="-25000" dirty="0">
              <a:latin typeface="Traveling _Typewriter" pitchFamily="2" charset="0"/>
            </a:endParaRPr>
          </a:p>
        </p:txBody>
      </p:sp>
      <p:sp>
        <p:nvSpPr>
          <p:cNvPr id="27" name="Gestreifter Pfeil nach rechts 26"/>
          <p:cNvSpPr/>
          <p:nvPr/>
        </p:nvSpPr>
        <p:spPr>
          <a:xfrm rot="5400000">
            <a:off x="2807804" y="3465004"/>
            <a:ext cx="792088" cy="864096"/>
          </a:xfrm>
          <a:prstGeom prst="striped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308304" y="5661248"/>
            <a:ext cx="1835696" cy="1196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latin typeface="Traveling _Typewriter" pitchFamily="2" charset="0"/>
              </a:rPr>
              <a:t>Exten</a:t>
            </a:r>
          </a:p>
          <a:p>
            <a:pPr algn="ctr"/>
            <a:r>
              <a:rPr lang="de-DE" sz="3200" dirty="0" err="1" smtClean="0">
                <a:latin typeface="Traveling _Typewriter" pitchFamily="2" charset="0"/>
              </a:rPr>
              <a:t>ded</a:t>
            </a:r>
            <a:r>
              <a:rPr lang="de-DE" sz="3200" dirty="0" smtClean="0">
                <a:latin typeface="Traveling _Typewriter" pitchFamily="2" charset="0"/>
              </a:rPr>
              <a:t> C</a:t>
            </a:r>
            <a:endParaRPr lang="de-DE" sz="3200" dirty="0">
              <a:latin typeface="Traveling _Typewriter" pitchFamily="2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308304" y="5195292"/>
            <a:ext cx="1835696" cy="404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latin typeface="Traveling _Typewriter" pitchFamily="2" charset="0"/>
              </a:rPr>
              <a:t>Example</a:t>
            </a:r>
            <a:endParaRPr lang="de-DE" sz="2400" dirty="0">
              <a:latin typeface="Traveling _Typewriter" pitchFamily="2" charset="0"/>
            </a:endParaRPr>
          </a:p>
        </p:txBody>
      </p:sp>
      <p:sp>
        <p:nvSpPr>
          <p:cNvPr id="23" name="Titel 6"/>
          <p:cNvSpPr txBox="1">
            <a:spLocks/>
          </p:cNvSpPr>
          <p:nvPr/>
        </p:nvSpPr>
        <p:spPr>
          <a:xfrm>
            <a:off x="4211960" y="5733256"/>
            <a:ext cx="2952328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raveling _Typewriter" pitchFamily="2" charset="0"/>
                <a:ea typeface="+mj-ea"/>
                <a:cs typeface="+mj-cs"/>
              </a:rPr>
              <a:t>C Text</a:t>
            </a: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25" name="Titel 6"/>
          <p:cNvSpPr txBox="1">
            <a:spLocks/>
          </p:cNvSpPr>
          <p:nvPr/>
        </p:nvSpPr>
        <p:spPr>
          <a:xfrm>
            <a:off x="4211960" y="4221088"/>
            <a:ext cx="2952328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raveling _Typewriter" pitchFamily="2" charset="0"/>
                <a:ea typeface="+mj-ea"/>
                <a:cs typeface="+mj-cs"/>
              </a:rPr>
              <a:t>C (MPS tree)</a:t>
            </a: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28" name="Titel 6"/>
          <p:cNvSpPr txBox="1">
            <a:spLocks/>
          </p:cNvSpPr>
          <p:nvPr/>
        </p:nvSpPr>
        <p:spPr>
          <a:xfrm>
            <a:off x="4211960" y="1916832"/>
            <a:ext cx="3528392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raveling _Typewriter" pitchFamily="2" charset="0"/>
                <a:ea typeface="+mj-ea"/>
                <a:cs typeface="+mj-cs"/>
              </a:rPr>
              <a:t>State Machine</a:t>
            </a: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29" name="Titel 6"/>
          <p:cNvSpPr txBox="1">
            <a:spLocks/>
          </p:cNvSpPr>
          <p:nvPr/>
        </p:nvSpPr>
        <p:spPr>
          <a:xfrm>
            <a:off x="4211960" y="2780928"/>
            <a:ext cx="2952328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latin typeface="Traveling _Typewriter" pitchFamily="2" charset="0"/>
                <a:ea typeface="+mj-ea"/>
                <a:cs typeface="+mj-cs"/>
              </a:rPr>
              <a:t>Components</a:t>
            </a: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30" name="Titel 6"/>
          <p:cNvSpPr txBox="1">
            <a:spLocks/>
          </p:cNvSpPr>
          <p:nvPr/>
        </p:nvSpPr>
        <p:spPr>
          <a:xfrm>
            <a:off x="4211960" y="1412776"/>
            <a:ext cx="3528392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raveling _Typewriter" pitchFamily="2" charset="0"/>
                <a:ea typeface="+mj-ea"/>
                <a:cs typeface="+mj-cs"/>
              </a:rPr>
              <a:t>Robot Control</a:t>
            </a: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cxnSp>
        <p:nvCxnSpPr>
          <p:cNvPr id="32" name="Gerade Verbindung 31"/>
          <p:cNvCxnSpPr>
            <a:stCxn id="30" idx="1"/>
          </p:cNvCxnSpPr>
          <p:nvPr/>
        </p:nvCxnSpPr>
        <p:spPr>
          <a:xfrm flipH="1" flipV="1">
            <a:off x="1979712" y="1556792"/>
            <a:ext cx="2232248" cy="216024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H="1">
            <a:off x="1835696" y="2276872"/>
            <a:ext cx="2304256" cy="72008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stCxn id="29" idx="1"/>
          </p:cNvCxnSpPr>
          <p:nvPr/>
        </p:nvCxnSpPr>
        <p:spPr>
          <a:xfrm flipH="1">
            <a:off x="3563888" y="3140968"/>
            <a:ext cx="6480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>
            <a:off x="3563888" y="4581128"/>
            <a:ext cx="6480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>
            <a:stCxn id="23" idx="1"/>
          </p:cNvCxnSpPr>
          <p:nvPr/>
        </p:nvCxnSpPr>
        <p:spPr>
          <a:xfrm flipH="1">
            <a:off x="1979712" y="6093296"/>
            <a:ext cx="2232248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899592" y="3212977"/>
            <a:ext cx="1296144" cy="792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de-DE" sz="32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de-DE" sz="3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843808" y="3212977"/>
            <a:ext cx="1296144" cy="792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de-DE" sz="32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de-DE" sz="3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Gestreifter Pfeil nach rechts 17"/>
          <p:cNvSpPr/>
          <p:nvPr/>
        </p:nvSpPr>
        <p:spPr>
          <a:xfrm>
            <a:off x="2123728" y="3212977"/>
            <a:ext cx="792088" cy="864096"/>
          </a:xfrm>
          <a:prstGeom prst="striped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itel 6"/>
          <p:cNvSpPr txBox="1">
            <a:spLocks/>
          </p:cNvSpPr>
          <p:nvPr/>
        </p:nvSpPr>
        <p:spPr>
          <a:xfrm>
            <a:off x="6660232" y="3996013"/>
            <a:ext cx="2952328" cy="720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Arial" pitchFamily="34" charset="0"/>
                <a:ea typeface="+mj-ea"/>
                <a:cs typeface="Arial" pitchFamily="34" charset="0"/>
              </a:rPr>
              <a:t>C Text</a:t>
            </a:r>
            <a:endParaRPr kumimoji="0" lang="de-DE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5" name="Titel 6"/>
          <p:cNvSpPr txBox="1">
            <a:spLocks/>
          </p:cNvSpPr>
          <p:nvPr/>
        </p:nvSpPr>
        <p:spPr>
          <a:xfrm>
            <a:off x="4725069" y="1718914"/>
            <a:ext cx="2952328" cy="720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Arial" pitchFamily="34" charset="0"/>
                <a:ea typeface="+mj-ea"/>
                <a:cs typeface="Arial" pitchFamily="34" charset="0"/>
              </a:rPr>
              <a:t>C (MPS tree)</a:t>
            </a:r>
            <a:endParaRPr kumimoji="0" lang="de-DE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8" name="Titel 6"/>
          <p:cNvSpPr txBox="1">
            <a:spLocks/>
          </p:cNvSpPr>
          <p:nvPr/>
        </p:nvSpPr>
        <p:spPr>
          <a:xfrm>
            <a:off x="2708845" y="4005065"/>
            <a:ext cx="3528392" cy="720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Arial" pitchFamily="34" charset="0"/>
                <a:ea typeface="+mj-ea"/>
                <a:cs typeface="Arial" pitchFamily="34" charset="0"/>
              </a:rPr>
              <a:t>State Machine</a:t>
            </a:r>
            <a:endParaRPr kumimoji="0" lang="de-DE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0" name="Titel 6"/>
          <p:cNvSpPr txBox="1">
            <a:spLocks/>
          </p:cNvSpPr>
          <p:nvPr/>
        </p:nvSpPr>
        <p:spPr>
          <a:xfrm>
            <a:off x="827584" y="2564905"/>
            <a:ext cx="3528392" cy="720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Arial" pitchFamily="34" charset="0"/>
                <a:ea typeface="+mj-ea"/>
                <a:cs typeface="Arial" pitchFamily="34" charset="0"/>
              </a:rPr>
              <a:t>Robot Control</a:t>
            </a:r>
            <a:endParaRPr kumimoji="0" lang="de-DE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1" name="Titel 6"/>
          <p:cNvSpPr txBox="1">
            <a:spLocks/>
          </p:cNvSpPr>
          <p:nvPr/>
        </p:nvSpPr>
        <p:spPr>
          <a:xfrm>
            <a:off x="4725069" y="2438994"/>
            <a:ext cx="2952328" cy="720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latin typeface="Arial" pitchFamily="34" charset="0"/>
                <a:ea typeface="+mj-ea"/>
                <a:cs typeface="Arial" pitchFamily="34" charset="0"/>
              </a:rPr>
              <a:t>Syntactic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Correctness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Headers Consistency</a:t>
            </a:r>
            <a:endParaRPr kumimoji="0" lang="de-DE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1" name="Titel 6"/>
          <p:cNvSpPr txBox="1">
            <a:spLocks/>
          </p:cNvSpPr>
          <p:nvPr/>
        </p:nvSpPr>
        <p:spPr>
          <a:xfrm>
            <a:off x="4725069" y="2033690"/>
            <a:ext cx="2952328" cy="720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latin typeface="Arial" pitchFamily="34" charset="0"/>
                <a:ea typeface="+mj-ea"/>
                <a:cs typeface="Arial" pitchFamily="34" charset="0"/>
              </a:rPr>
              <a:t>Type </a:t>
            </a:r>
            <a:r>
              <a:rPr lang="en-US" dirty="0" smtClean="0">
                <a:latin typeface="Arial" pitchFamily="34" charset="0"/>
                <a:ea typeface="+mj-ea"/>
                <a:cs typeface="Arial" pitchFamily="34" charset="0"/>
              </a:rPr>
              <a:t>System</a:t>
            </a:r>
            <a:endParaRPr kumimoji="0" lang="de-DE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2" name="Titel 6"/>
          <p:cNvSpPr txBox="1">
            <a:spLocks/>
          </p:cNvSpPr>
          <p:nvPr/>
        </p:nvSpPr>
        <p:spPr>
          <a:xfrm>
            <a:off x="2708845" y="4293096"/>
            <a:ext cx="3816424" cy="720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Model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Checking</a:t>
            </a:r>
            <a:endParaRPr kumimoji="0" lang="de-DE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0" name="Titel 6"/>
          <p:cNvSpPr txBox="1">
            <a:spLocks/>
          </p:cNvSpPr>
          <p:nvPr/>
        </p:nvSpPr>
        <p:spPr>
          <a:xfrm>
            <a:off x="2699792" y="4581128"/>
            <a:ext cx="2952328" cy="720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latin typeface="Arial" pitchFamily="34" charset="0"/>
                <a:ea typeface="+mj-ea"/>
                <a:cs typeface="Arial" pitchFamily="34" charset="0"/>
              </a:rPr>
              <a:t>Efficient Mappings to C</a:t>
            </a:r>
            <a:endParaRPr kumimoji="0" lang="de-DE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788024" y="3212977"/>
            <a:ext cx="1296144" cy="792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de-DE" sz="32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de-DE" sz="3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6732240" y="3212977"/>
            <a:ext cx="1296144" cy="792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de-DE" sz="32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de-DE" sz="32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Gestreifter Pfeil nach rechts 55"/>
          <p:cNvSpPr/>
          <p:nvPr/>
        </p:nvSpPr>
        <p:spPr>
          <a:xfrm>
            <a:off x="6012160" y="3140969"/>
            <a:ext cx="792088" cy="864096"/>
          </a:xfrm>
          <a:prstGeom prst="striped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Gestreifter Pfeil nach rechts 53"/>
          <p:cNvSpPr/>
          <p:nvPr/>
        </p:nvSpPr>
        <p:spPr>
          <a:xfrm>
            <a:off x="4067944" y="3212977"/>
            <a:ext cx="792088" cy="864096"/>
          </a:xfrm>
          <a:prstGeom prst="striped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>
          <a:xfrm>
            <a:off x="683568" y="1196752"/>
            <a:ext cx="7848872" cy="25202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itel 6"/>
          <p:cNvSpPr txBox="1">
            <a:spLocks/>
          </p:cNvSpPr>
          <p:nvPr/>
        </p:nvSpPr>
        <p:spPr>
          <a:xfrm>
            <a:off x="323528" y="188640"/>
            <a:ext cx="6480720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latin typeface="Traveling _Typewriter" pitchFamily="2" charset="0"/>
                <a:ea typeface="+mj-ea"/>
                <a:cs typeface="+mj-cs"/>
              </a:rPr>
              <a:t>Multi-Stage</a:t>
            </a:r>
            <a:r>
              <a:rPr lang="en-US" sz="4800" dirty="0" smtClean="0">
                <a:latin typeface="Traveling _Typewriter" pitchFamily="2" charset="0"/>
              </a:rPr>
              <a:t>: Reuse</a:t>
            </a:r>
            <a:endParaRPr kumimoji="0" lang="de-DE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27584" y="1340768"/>
            <a:ext cx="1296144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atin typeface="Traveling _Typewriter" pitchFamily="2" charset="0"/>
              </a:rPr>
              <a:t>L</a:t>
            </a:r>
            <a:r>
              <a:rPr lang="de-DE" sz="3600" baseline="-25000" dirty="0" smtClean="0">
                <a:latin typeface="Traveling _Typewriter" pitchFamily="2" charset="0"/>
              </a:rPr>
              <a:t>3</a:t>
            </a:r>
            <a:endParaRPr lang="de-DE" sz="3600" baseline="-25000" dirty="0">
              <a:latin typeface="Traveling _Typewriter" pitchFamily="2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827584" y="2780928"/>
            <a:ext cx="338437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atin typeface="Traveling _Typewriter" pitchFamily="2" charset="0"/>
              </a:rPr>
              <a:t>L</a:t>
            </a:r>
            <a:r>
              <a:rPr lang="de-DE" sz="3600" baseline="-25000" dirty="0" smtClean="0">
                <a:latin typeface="Traveling _Typewriter" pitchFamily="2" charset="0"/>
              </a:rPr>
              <a:t>2</a:t>
            </a:r>
            <a:endParaRPr lang="de-DE" sz="3600" baseline="-25000" dirty="0">
              <a:latin typeface="Traveling _Typewriter" pitchFamily="2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827584" y="4221088"/>
            <a:ext cx="1296144" cy="7920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bg1">
                    <a:lumMod val="50000"/>
                  </a:schemeClr>
                </a:solidFill>
                <a:latin typeface="Traveling _Typewriter" pitchFamily="2" charset="0"/>
              </a:rPr>
              <a:t>L</a:t>
            </a:r>
            <a:r>
              <a:rPr lang="de-DE" sz="3600" baseline="-25000" dirty="0" smtClean="0">
                <a:solidFill>
                  <a:schemeClr val="bg1">
                    <a:lumMod val="50000"/>
                  </a:schemeClr>
                </a:solidFill>
                <a:latin typeface="Traveling _Typewriter" pitchFamily="2" charset="0"/>
              </a:rPr>
              <a:t>1</a:t>
            </a:r>
            <a:endParaRPr lang="de-DE" sz="3600" baseline="-25000" dirty="0">
              <a:solidFill>
                <a:schemeClr val="bg1">
                  <a:lumMod val="50000"/>
                </a:schemeClr>
              </a:solidFill>
              <a:latin typeface="Traveling _Typewriter" pitchFamily="2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827584" y="5661248"/>
            <a:ext cx="1296144" cy="7920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bg1">
                    <a:lumMod val="50000"/>
                  </a:schemeClr>
                </a:solidFill>
                <a:latin typeface="Traveling _Typewriter" pitchFamily="2" charset="0"/>
              </a:rPr>
              <a:t>L</a:t>
            </a:r>
            <a:r>
              <a:rPr lang="de-DE" sz="3600" baseline="-25000" dirty="0" smtClean="0">
                <a:solidFill>
                  <a:schemeClr val="bg1">
                    <a:lumMod val="50000"/>
                  </a:schemeClr>
                </a:solidFill>
                <a:latin typeface="Traveling _Typewriter" pitchFamily="2" charset="0"/>
              </a:rPr>
              <a:t>0</a:t>
            </a:r>
            <a:endParaRPr lang="de-DE" sz="3600" baseline="-25000" dirty="0">
              <a:solidFill>
                <a:schemeClr val="bg1">
                  <a:lumMod val="50000"/>
                </a:schemeClr>
              </a:solidFill>
              <a:latin typeface="Traveling _Typewriter" pitchFamily="2" charset="0"/>
            </a:endParaRPr>
          </a:p>
        </p:txBody>
      </p:sp>
      <p:sp>
        <p:nvSpPr>
          <p:cNvPr id="18" name="Gestreifter Pfeil nach rechts 17"/>
          <p:cNvSpPr/>
          <p:nvPr/>
        </p:nvSpPr>
        <p:spPr>
          <a:xfrm rot="5400000">
            <a:off x="1079612" y="2024844"/>
            <a:ext cx="792088" cy="864096"/>
          </a:xfrm>
          <a:prstGeom prst="striped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treifter Pfeil nach rechts 18"/>
          <p:cNvSpPr/>
          <p:nvPr/>
        </p:nvSpPr>
        <p:spPr>
          <a:xfrm rot="5400000">
            <a:off x="1079612" y="3465004"/>
            <a:ext cx="792088" cy="864096"/>
          </a:xfrm>
          <a:prstGeom prst="stripedRight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Gestreifter Pfeil nach rechts 19"/>
          <p:cNvSpPr/>
          <p:nvPr/>
        </p:nvSpPr>
        <p:spPr>
          <a:xfrm rot="5400000">
            <a:off x="1079612" y="4905164"/>
            <a:ext cx="792088" cy="864096"/>
          </a:xfrm>
          <a:prstGeom prst="stripedRight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915816" y="4221088"/>
            <a:ext cx="1296144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atin typeface="Traveling _Typewriter" pitchFamily="2" charset="0"/>
              </a:rPr>
              <a:t>L</a:t>
            </a:r>
            <a:r>
              <a:rPr lang="de-DE" sz="3600" baseline="-25000" dirty="0" smtClean="0">
                <a:latin typeface="Traveling _Typewriter" pitchFamily="2" charset="0"/>
              </a:rPr>
              <a:t>1b</a:t>
            </a:r>
            <a:endParaRPr lang="de-DE" sz="3600" baseline="-25000" dirty="0">
              <a:latin typeface="Traveling _Typewriter" pitchFamily="2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915816" y="5661248"/>
            <a:ext cx="1296144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atin typeface="Traveling _Typewriter" pitchFamily="2" charset="0"/>
              </a:rPr>
              <a:t>L</a:t>
            </a:r>
            <a:r>
              <a:rPr lang="de-DE" sz="3600" baseline="-25000" dirty="0" smtClean="0">
                <a:latin typeface="Traveling _Typewriter" pitchFamily="2" charset="0"/>
              </a:rPr>
              <a:t>0b</a:t>
            </a:r>
            <a:endParaRPr lang="de-DE" sz="3600" baseline="-25000" dirty="0">
              <a:latin typeface="Traveling _Typewriter" pitchFamily="2" charset="0"/>
            </a:endParaRPr>
          </a:p>
        </p:txBody>
      </p:sp>
      <p:sp>
        <p:nvSpPr>
          <p:cNvPr id="23" name="Gestreifter Pfeil nach rechts 22"/>
          <p:cNvSpPr/>
          <p:nvPr/>
        </p:nvSpPr>
        <p:spPr>
          <a:xfrm rot="5400000">
            <a:off x="3167844" y="3465004"/>
            <a:ext cx="792088" cy="864096"/>
          </a:xfrm>
          <a:prstGeom prst="striped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streifter Pfeil nach rechts 23"/>
          <p:cNvSpPr/>
          <p:nvPr/>
        </p:nvSpPr>
        <p:spPr>
          <a:xfrm rot="5400000">
            <a:off x="3167844" y="4905164"/>
            <a:ext cx="792088" cy="864096"/>
          </a:xfrm>
          <a:prstGeom prst="striped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el 6"/>
          <p:cNvSpPr txBox="1">
            <a:spLocks/>
          </p:cNvSpPr>
          <p:nvPr/>
        </p:nvSpPr>
        <p:spPr>
          <a:xfrm>
            <a:off x="3419872" y="2060848"/>
            <a:ext cx="5040560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latin typeface="Traveling _Typewriter" pitchFamily="2" charset="0"/>
                <a:ea typeface="+mj-ea"/>
                <a:cs typeface="+mj-cs"/>
              </a:rPr>
              <a:t>Reusing </a:t>
            </a:r>
            <a:br>
              <a:rPr lang="en-US" sz="4800" dirty="0" smtClean="0">
                <a:latin typeface="Traveling _Typewriter" pitchFamily="2" charset="0"/>
                <a:ea typeface="+mj-ea"/>
                <a:cs typeface="+mj-cs"/>
              </a:rPr>
            </a:br>
            <a:r>
              <a:rPr lang="en-US" sz="4800" dirty="0" smtClean="0">
                <a:latin typeface="Traveling _Typewriter" pitchFamily="2" charset="0"/>
                <a:ea typeface="+mj-ea"/>
                <a:cs typeface="+mj-cs"/>
              </a:rPr>
              <a:t>Early Stages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noProof="0" dirty="0" smtClean="0">
                <a:latin typeface="Traveling _Typewriter" pitchFamily="2" charset="0"/>
                <a:ea typeface="+mj-ea"/>
                <a:cs typeface="+mj-cs"/>
              </a:rPr>
              <a:t>Portability</a:t>
            </a:r>
            <a:endParaRPr kumimoji="0" lang="de-DE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>
          <a:xfrm>
            <a:off x="683568" y="1196752"/>
            <a:ext cx="3672408" cy="25202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itel 6"/>
          <p:cNvSpPr txBox="1">
            <a:spLocks/>
          </p:cNvSpPr>
          <p:nvPr/>
        </p:nvSpPr>
        <p:spPr>
          <a:xfrm>
            <a:off x="323528" y="188640"/>
            <a:ext cx="6480720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latin typeface="Traveling _Typewriter" pitchFamily="2" charset="0"/>
                <a:ea typeface="+mj-ea"/>
                <a:cs typeface="+mj-cs"/>
              </a:rPr>
              <a:t>Multi-Stage</a:t>
            </a:r>
            <a:r>
              <a:rPr lang="en-US" sz="4800" dirty="0" smtClean="0">
                <a:latin typeface="Traveling _Typewriter" pitchFamily="2" charset="0"/>
              </a:rPr>
              <a:t>: Reuse</a:t>
            </a:r>
            <a:endParaRPr kumimoji="0" lang="de-DE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27584" y="1340768"/>
            <a:ext cx="1296144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atin typeface="Traveling _Typewriter" pitchFamily="2" charset="0"/>
              </a:rPr>
              <a:t>L</a:t>
            </a:r>
            <a:r>
              <a:rPr lang="de-DE" sz="3600" baseline="-25000" dirty="0" smtClean="0">
                <a:latin typeface="Traveling _Typewriter" pitchFamily="2" charset="0"/>
              </a:rPr>
              <a:t>3</a:t>
            </a:r>
            <a:endParaRPr lang="de-DE" sz="3600" baseline="-25000" dirty="0">
              <a:latin typeface="Traveling _Typewriter" pitchFamily="2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827584" y="2780928"/>
            <a:ext cx="338437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atin typeface="Traveling _Typewriter" pitchFamily="2" charset="0"/>
              </a:rPr>
              <a:t>L</a:t>
            </a:r>
            <a:r>
              <a:rPr lang="de-DE" sz="3600" baseline="-25000" dirty="0" smtClean="0">
                <a:latin typeface="Traveling _Typewriter" pitchFamily="2" charset="0"/>
              </a:rPr>
              <a:t>2</a:t>
            </a:r>
            <a:endParaRPr lang="de-DE" sz="3600" baseline="-25000" dirty="0">
              <a:latin typeface="Traveling _Typewriter" pitchFamily="2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827584" y="4221088"/>
            <a:ext cx="1296144" cy="792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tx1"/>
                </a:solidFill>
                <a:latin typeface="Traveling _Typewriter" pitchFamily="2" charset="0"/>
              </a:rPr>
              <a:t>L</a:t>
            </a:r>
            <a:r>
              <a:rPr lang="de-DE" sz="3600" baseline="-25000" dirty="0" smtClean="0">
                <a:solidFill>
                  <a:schemeClr val="tx1"/>
                </a:solidFill>
                <a:latin typeface="Traveling _Typewriter" pitchFamily="2" charset="0"/>
              </a:rPr>
              <a:t>1</a:t>
            </a:r>
            <a:endParaRPr lang="de-DE" sz="3600" baseline="-25000" dirty="0">
              <a:solidFill>
                <a:schemeClr val="tx1"/>
              </a:solidFill>
              <a:latin typeface="Traveling _Typewriter" pitchFamily="2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827584" y="5661248"/>
            <a:ext cx="1296144" cy="792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chemeClr val="tx1"/>
                </a:solidFill>
                <a:latin typeface="Traveling _Typewriter" pitchFamily="2" charset="0"/>
              </a:rPr>
              <a:t>L</a:t>
            </a:r>
            <a:r>
              <a:rPr lang="de-DE" sz="3600" baseline="-25000" dirty="0" smtClean="0">
                <a:solidFill>
                  <a:schemeClr val="tx1"/>
                </a:solidFill>
                <a:latin typeface="Traveling _Typewriter" pitchFamily="2" charset="0"/>
              </a:rPr>
              <a:t>0</a:t>
            </a:r>
            <a:endParaRPr lang="de-DE" sz="3600" baseline="-25000" dirty="0">
              <a:solidFill>
                <a:schemeClr val="tx1"/>
              </a:solidFill>
              <a:latin typeface="Traveling _Typewriter" pitchFamily="2" charset="0"/>
            </a:endParaRPr>
          </a:p>
        </p:txBody>
      </p:sp>
      <p:sp>
        <p:nvSpPr>
          <p:cNvPr id="18" name="Gestreifter Pfeil nach rechts 17"/>
          <p:cNvSpPr/>
          <p:nvPr/>
        </p:nvSpPr>
        <p:spPr>
          <a:xfrm rot="5400000">
            <a:off x="1079612" y="2024844"/>
            <a:ext cx="792088" cy="864096"/>
          </a:xfrm>
          <a:prstGeom prst="striped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treifter Pfeil nach rechts 18"/>
          <p:cNvSpPr/>
          <p:nvPr/>
        </p:nvSpPr>
        <p:spPr>
          <a:xfrm rot="5400000">
            <a:off x="1079612" y="3465004"/>
            <a:ext cx="792088" cy="864096"/>
          </a:xfrm>
          <a:prstGeom prst="striped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Gestreifter Pfeil nach rechts 19"/>
          <p:cNvSpPr/>
          <p:nvPr/>
        </p:nvSpPr>
        <p:spPr>
          <a:xfrm rot="5400000">
            <a:off x="1079612" y="4905164"/>
            <a:ext cx="792088" cy="864096"/>
          </a:xfrm>
          <a:prstGeom prst="striped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915816" y="4221088"/>
            <a:ext cx="1296144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atin typeface="Traveling _Typewriter" pitchFamily="2" charset="0"/>
              </a:rPr>
              <a:t>L</a:t>
            </a:r>
            <a:r>
              <a:rPr lang="de-DE" sz="3600" baseline="-25000" dirty="0" smtClean="0">
                <a:latin typeface="Traveling _Typewriter" pitchFamily="2" charset="0"/>
              </a:rPr>
              <a:t>1b</a:t>
            </a:r>
            <a:endParaRPr lang="de-DE" sz="3600" baseline="-25000" dirty="0">
              <a:latin typeface="Traveling _Typewriter" pitchFamily="2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915816" y="5661248"/>
            <a:ext cx="1296144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latin typeface="Traveling _Typewriter" pitchFamily="2" charset="0"/>
              </a:rPr>
              <a:t>L</a:t>
            </a:r>
            <a:r>
              <a:rPr lang="de-DE" sz="3600" baseline="-25000" dirty="0" smtClean="0">
                <a:latin typeface="Traveling _Typewriter" pitchFamily="2" charset="0"/>
              </a:rPr>
              <a:t>0b</a:t>
            </a:r>
            <a:endParaRPr lang="de-DE" sz="3600" baseline="-25000" dirty="0">
              <a:latin typeface="Traveling _Typewriter" pitchFamily="2" charset="0"/>
            </a:endParaRPr>
          </a:p>
        </p:txBody>
      </p:sp>
      <p:sp>
        <p:nvSpPr>
          <p:cNvPr id="23" name="Gestreifter Pfeil nach rechts 22"/>
          <p:cNvSpPr/>
          <p:nvPr/>
        </p:nvSpPr>
        <p:spPr>
          <a:xfrm rot="5400000">
            <a:off x="3167844" y="3465004"/>
            <a:ext cx="792088" cy="864096"/>
          </a:xfrm>
          <a:prstGeom prst="striped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streifter Pfeil nach rechts 23"/>
          <p:cNvSpPr/>
          <p:nvPr/>
        </p:nvSpPr>
        <p:spPr>
          <a:xfrm rot="5400000">
            <a:off x="3167844" y="4905164"/>
            <a:ext cx="792088" cy="864096"/>
          </a:xfrm>
          <a:prstGeom prst="striped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308304" y="5661248"/>
            <a:ext cx="1835696" cy="1196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latin typeface="Traveling _Typewriter" pitchFamily="2" charset="0"/>
              </a:rPr>
              <a:t>Exten</a:t>
            </a:r>
          </a:p>
          <a:p>
            <a:pPr algn="ctr"/>
            <a:r>
              <a:rPr lang="de-DE" sz="3200" dirty="0" err="1" smtClean="0">
                <a:latin typeface="Traveling _Typewriter" pitchFamily="2" charset="0"/>
              </a:rPr>
              <a:t>ded</a:t>
            </a:r>
            <a:r>
              <a:rPr lang="de-DE" sz="3200" dirty="0" smtClean="0">
                <a:latin typeface="Traveling _Typewriter" pitchFamily="2" charset="0"/>
              </a:rPr>
              <a:t> C</a:t>
            </a:r>
            <a:endParaRPr lang="de-DE" sz="3200" dirty="0">
              <a:latin typeface="Traveling _Typewriter" pitchFamily="2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308304" y="5195292"/>
            <a:ext cx="1835696" cy="404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latin typeface="Traveling _Typewriter" pitchFamily="2" charset="0"/>
              </a:rPr>
              <a:t>Example</a:t>
            </a:r>
            <a:endParaRPr lang="de-DE" sz="2400" dirty="0">
              <a:latin typeface="Traveling _Typewriter" pitchFamily="2" charset="0"/>
            </a:endParaRPr>
          </a:p>
        </p:txBody>
      </p:sp>
      <p:sp>
        <p:nvSpPr>
          <p:cNvPr id="28" name="Titel 6"/>
          <p:cNvSpPr txBox="1">
            <a:spLocks/>
          </p:cNvSpPr>
          <p:nvPr/>
        </p:nvSpPr>
        <p:spPr>
          <a:xfrm>
            <a:off x="4788024" y="4149080"/>
            <a:ext cx="2952328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raveling _Typewriter" pitchFamily="2" charset="0"/>
                <a:ea typeface="+mj-ea"/>
                <a:cs typeface="+mj-cs"/>
              </a:rPr>
              <a:t>Java</a:t>
            </a: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cxnSp>
        <p:nvCxnSpPr>
          <p:cNvPr id="29" name="Gerade Verbindung 28"/>
          <p:cNvCxnSpPr/>
          <p:nvPr/>
        </p:nvCxnSpPr>
        <p:spPr>
          <a:xfrm flipH="1">
            <a:off x="3851920" y="4509120"/>
            <a:ext cx="86409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el 6"/>
          <p:cNvSpPr txBox="1">
            <a:spLocks/>
          </p:cNvSpPr>
          <p:nvPr/>
        </p:nvSpPr>
        <p:spPr>
          <a:xfrm>
            <a:off x="4788024" y="4725144"/>
            <a:ext cx="2952328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Traveling _Typewriter" pitchFamily="2" charset="0"/>
                <a:ea typeface="+mj-ea"/>
                <a:cs typeface="+mj-cs"/>
              </a:rPr>
              <a:t>C#</a:t>
            </a: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cxnSp>
        <p:nvCxnSpPr>
          <p:cNvPr id="31" name="Gerade Verbindung 30"/>
          <p:cNvCxnSpPr/>
          <p:nvPr/>
        </p:nvCxnSpPr>
        <p:spPr>
          <a:xfrm flipH="1" flipV="1">
            <a:off x="1979712" y="4725144"/>
            <a:ext cx="2664296" cy="36004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Bildschirmpräsentation (4:3)</PresentationFormat>
  <Paragraphs>65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Folie 1</vt:lpstr>
      <vt:lpstr>Folie 2</vt:lpstr>
      <vt:lpstr>Folie 3</vt:lpstr>
      <vt:lpstr>Folie 4</vt:lpstr>
      <vt:lpstr>Folie 5</vt:lpstr>
      <vt:lpstr>Folie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ist der Font</dc:title>
  <dc:creator>Markus</dc:creator>
  <cp:lastModifiedBy>Markus</cp:lastModifiedBy>
  <cp:revision>88</cp:revision>
  <dcterms:created xsi:type="dcterms:W3CDTF">2011-11-24T19:04:08Z</dcterms:created>
  <dcterms:modified xsi:type="dcterms:W3CDTF">2012-02-11T12:24:08Z</dcterms:modified>
</cp:coreProperties>
</file>