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7" r:id="rId28"/>
    <p:sldId id="280" r:id="rId29"/>
    <p:sldId id="286" r:id="rId30"/>
    <p:sldId id="281" r:id="rId31"/>
    <p:sldId id="296" r:id="rId32"/>
    <p:sldId id="282" r:id="rId33"/>
    <p:sldId id="288" r:id="rId34"/>
    <p:sldId id="289" r:id="rId35"/>
    <p:sldId id="290" r:id="rId36"/>
    <p:sldId id="298" r:id="rId37"/>
    <p:sldId id="292" r:id="rId38"/>
    <p:sldId id="293" r:id="rId39"/>
    <p:sldId id="295" r:id="rId40"/>
    <p:sldId id="297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L</a:t>
          </a:r>
          <a:endParaRPr lang="de-DE" dirty="0">
            <a:latin typeface="Traveling _Typewriter" pitchFamily="2" charset="0"/>
          </a:endParaRPr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415CDC0-B623-4A8D-972C-7AB86317A8C3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c</a:t>
          </a:r>
          <a:endParaRPr lang="de-DE" dirty="0">
            <a:latin typeface="Traveling _Typewriter" pitchFamily="2" charset="0"/>
          </a:endParaRPr>
        </a:p>
      </dgm:t>
    </dgm:pt>
    <dgm:pt modelId="{EE76D01E-2CB7-4869-8877-30787CE7199C}" type="parTrans" cxnId="{BD177B79-DEB5-4625-80A3-8CF41B4D513E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9A8C1AD-1571-46CC-8300-C0D0EC513F5E}" type="sibTrans" cxnId="{BD177B79-DEB5-4625-80A3-8CF41B4D513E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429BD166-0CEF-4234-9BCC-3A9B01C25376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d</a:t>
          </a:r>
          <a:endParaRPr lang="de-DE" dirty="0">
            <a:latin typeface="Traveling _Typewriter" pitchFamily="2" charset="0"/>
          </a:endParaRPr>
        </a:p>
      </dgm:t>
    </dgm:pt>
    <dgm:pt modelId="{9BF6BA38-EB77-4943-95EC-4CEA8A5911FE}" type="parTrans" cxnId="{ACBFCF18-EC19-42EF-9A74-E7F1180C613C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2376EE90-2294-4144-90A7-BB7727106D69}" type="sibTrans" cxnId="{ACBFCF18-EC19-42EF-9A74-E7F1180C613C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4EC59670-A3FB-40E1-BA1D-3FBE0EB916BE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e</a:t>
          </a:r>
          <a:endParaRPr lang="de-DE" dirty="0">
            <a:latin typeface="Traveling _Typewriter" pitchFamily="2" charset="0"/>
          </a:endParaRPr>
        </a:p>
      </dgm:t>
    </dgm:pt>
    <dgm:pt modelId="{B64E3EE6-A5FB-441A-BC30-6D898B0DA45B}" type="parTrans" cxnId="{B62F8D4F-9B0E-4349-B7E4-3992E788A7FD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AB3608E-D02C-479B-80E5-BD8B9E86ADE2}" type="sibTrans" cxnId="{B62F8D4F-9B0E-4349-B7E4-3992E788A7FD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33C786CC-9C6B-446B-B94C-94837CC61F5B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b</a:t>
          </a:r>
          <a:endParaRPr lang="de-DE" dirty="0">
            <a:latin typeface="Traveling _Typewriter" pitchFamily="2" charset="0"/>
          </a:endParaRPr>
        </a:p>
      </dgm:t>
    </dgm:pt>
    <dgm:pt modelId="{BFE4E2D2-A974-44E5-BBFC-F7B44DF4089D}" type="parTrans" cxnId="{AEC5D930-2E89-42BC-9B68-6B85963CACD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78FDE9CF-68DF-4779-B45D-1569DA84A377}" type="sibTrans" cxnId="{AEC5D930-2E89-42BC-9B68-6B85963CACD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279F37F5-F86B-4BAC-8B50-3DA2DB7BC6A2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f</a:t>
          </a:r>
          <a:endParaRPr lang="de-DE" dirty="0">
            <a:latin typeface="Traveling _Typewriter" pitchFamily="2" charset="0"/>
          </a:endParaRPr>
        </a:p>
      </dgm:t>
    </dgm:pt>
    <dgm:pt modelId="{00A2C1C7-466A-40B5-98EB-8A6FCF25E4FC}" type="parTrans" cxnId="{C9FB790E-F5A6-4C58-9E15-91FE9E98E12F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C9A983C8-0736-4546-AF96-370FF8FD62B8}" type="sibTrans" cxnId="{C9FB790E-F5A6-4C58-9E15-91FE9E98E12F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458E64D-8086-49B1-8F4D-B8AC62124EF5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g</a:t>
          </a:r>
          <a:endParaRPr lang="de-DE" dirty="0">
            <a:latin typeface="Traveling _Typewriter" pitchFamily="2" charset="0"/>
          </a:endParaRPr>
        </a:p>
      </dgm:t>
    </dgm:pt>
    <dgm:pt modelId="{2C64CB36-4901-4050-B640-B330F048BCA2}" type="parTrans" cxnId="{14E0E9C6-845F-41DF-AA4C-F164D20D4FC2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55CA918-4E64-4C58-ADFD-778D7C297193}" type="sibTrans" cxnId="{14E0E9C6-845F-41DF-AA4C-F164D20D4FC2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C093D748-01EC-4987-85EB-E7347C04347E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h</a:t>
          </a:r>
          <a:endParaRPr lang="de-DE" dirty="0">
            <a:latin typeface="Traveling _Typewriter" pitchFamily="2" charset="0"/>
          </a:endParaRPr>
        </a:p>
      </dgm:t>
    </dgm:pt>
    <dgm:pt modelId="{C86E0F22-94A7-43C0-A559-783AD9B8833B}" type="parTrans" cxnId="{73AFFF9F-053E-4E81-98CA-1181E654CDE0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871D3D4-64BE-4BC9-95C3-F24E13D8B0FC}" type="sibTrans" cxnId="{73AFFF9F-053E-4E81-98CA-1181E654CDE0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23AC64D9-C670-4CC0-8C0C-749513A5189E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i</a:t>
          </a:r>
          <a:endParaRPr lang="de-DE" dirty="0">
            <a:latin typeface="Traveling _Typewriter" pitchFamily="2" charset="0"/>
          </a:endParaRPr>
        </a:p>
      </dgm:t>
    </dgm:pt>
    <dgm:pt modelId="{9116402F-61ED-41FE-B0BE-C49DC2FEA59E}" type="parTrans" cxnId="{DB6295B5-B999-4C3B-AAB0-FE37E8FAB4B7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848C393-FD38-48FC-BCD7-D287701A1A4A}" type="sibTrans" cxnId="{DB6295B5-B999-4C3B-AAB0-FE37E8FAB4B7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43A5CCE-1501-477A-9AA6-F8A3958E3A78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j</a:t>
          </a:r>
          <a:endParaRPr lang="de-DE" dirty="0">
            <a:latin typeface="Traveling _Typewriter" pitchFamily="2" charset="0"/>
          </a:endParaRPr>
        </a:p>
      </dgm:t>
    </dgm:pt>
    <dgm:pt modelId="{949151B6-7E5D-4EB2-B44E-36CCDC3432C1}" type="parTrans" cxnId="{CA7C7A3D-D4D7-419F-B950-D36CFBDEBC46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3CD8BF93-AED3-4FDF-8852-1395EF7D3DE8}" type="sibTrans" cxnId="{CA7C7A3D-D4D7-419F-B950-D36CFBDEBC46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DB653BFA-CFFA-4962-8E20-32BF14E91252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k</a:t>
          </a:r>
          <a:endParaRPr lang="de-DE" dirty="0">
            <a:latin typeface="Traveling _Typewriter" pitchFamily="2" charset="0"/>
          </a:endParaRPr>
        </a:p>
      </dgm:t>
    </dgm:pt>
    <dgm:pt modelId="{FEB63305-6D65-45F8-AA07-62602437892E}" type="parTrans" cxnId="{126A3D4B-032D-4AD2-8EB7-C64FDDD4144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1C52758-C303-42AB-88D0-176955C4A6F2}" type="sibTrans" cxnId="{126A3D4B-032D-4AD2-8EB7-C64FDDD4144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9D95B642-D447-4C96-9741-4B300FE34C18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m</a:t>
          </a:r>
          <a:endParaRPr lang="de-DE" dirty="0">
            <a:latin typeface="Traveling _Typewriter" pitchFamily="2" charset="0"/>
          </a:endParaRPr>
        </a:p>
      </dgm:t>
    </dgm:pt>
    <dgm:pt modelId="{857EDC08-E441-426C-AED0-774F0EE62244}" type="parTrans" cxnId="{F084FA83-A944-4FB2-9BD8-34030F15916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33A1A79-4D69-4EF7-A202-27675EF01FC0}" type="sibTrans" cxnId="{F084FA83-A944-4FB2-9BD8-34030F15916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0EBF8638-5AF7-40E3-921F-642FC73F3BB8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n</a:t>
          </a:r>
          <a:endParaRPr lang="de-DE" dirty="0">
            <a:latin typeface="Traveling _Typewriter" pitchFamily="2" charset="0"/>
          </a:endParaRPr>
        </a:p>
      </dgm:t>
    </dgm:pt>
    <dgm:pt modelId="{8BE0DC38-5BD4-4CD4-B54E-33D4B4DC74C6}" type="parTrans" cxnId="{E8AF03A4-D1E8-45DD-91C7-A58ED51DA1F3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77D85D44-9545-494F-ABC1-BFD51C8FBC90}" type="sibTrans" cxnId="{E8AF03A4-D1E8-45DD-91C7-A58ED51DA1F3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A96EEEAE-2403-4354-97D6-78AB83654B33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o</a:t>
          </a:r>
          <a:endParaRPr lang="de-DE" dirty="0">
            <a:latin typeface="Traveling _Typewriter" pitchFamily="2" charset="0"/>
          </a:endParaRPr>
        </a:p>
      </dgm:t>
    </dgm:pt>
    <dgm:pt modelId="{5EF6E84F-79C5-4F1F-9831-5449D0E2B555}" type="parTrans" cxnId="{15A12EC4-171C-4587-803A-4ACDFB80FB40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55D0AD37-F4C3-4D68-A1FA-2BA1C06ED0B2}" type="sibTrans" cxnId="{15A12EC4-171C-4587-803A-4ACDFB80FB40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98CF4B48-5979-4D58-A8D4-8438DDF2CE10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a</a:t>
          </a:r>
          <a:endParaRPr lang="de-DE" dirty="0">
            <a:latin typeface="Traveling _Typewriter" pitchFamily="2" charset="0"/>
          </a:endParaRPr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384003" custScaleY="384003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14"/>
      <dgm:spPr/>
      <dgm:t>
        <a:bodyPr/>
        <a:lstStyle/>
        <a:p>
          <a:endParaRPr lang="de-DE"/>
        </a:p>
      </dgm:t>
    </dgm:pt>
    <dgm:pt modelId="{6EE6D6FF-75EA-49E7-8B02-82A636A3DC85}" type="pres">
      <dgm:prSet presAssocID="{33C786CC-9C6B-446B-B94C-94837CC61F5B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0223E3-B366-4092-AEC4-AA0FDF7EA332}" type="pres">
      <dgm:prSet presAssocID="{33C786CC-9C6B-446B-B94C-94837CC61F5B}" presName="dummy" presStyleCnt="0"/>
      <dgm:spPr/>
      <dgm:t>
        <a:bodyPr/>
        <a:lstStyle/>
        <a:p>
          <a:endParaRPr lang="de-DE"/>
        </a:p>
      </dgm:t>
    </dgm:pt>
    <dgm:pt modelId="{3EBF0D26-AC0B-4CC4-AB07-DC89D278BD79}" type="pres">
      <dgm:prSet presAssocID="{78FDE9CF-68DF-4779-B45D-1569DA84A377}" presName="sibTrans" presStyleLbl="sibTrans2D1" presStyleIdx="1" presStyleCnt="14"/>
      <dgm:spPr/>
      <dgm:t>
        <a:bodyPr/>
        <a:lstStyle/>
        <a:p>
          <a:endParaRPr lang="de-DE"/>
        </a:p>
      </dgm:t>
    </dgm:pt>
    <dgm:pt modelId="{5276152E-A995-48A4-8EB9-6F21DFD94A49}" type="pres">
      <dgm:prSet presAssocID="{E415CDC0-B623-4A8D-972C-7AB86317A8C3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373BEE-7D79-4365-8770-E408B8C3A45C}" type="pres">
      <dgm:prSet presAssocID="{E415CDC0-B623-4A8D-972C-7AB86317A8C3}" presName="dummy" presStyleCnt="0"/>
      <dgm:spPr/>
      <dgm:t>
        <a:bodyPr/>
        <a:lstStyle/>
        <a:p>
          <a:endParaRPr lang="de-DE"/>
        </a:p>
      </dgm:t>
    </dgm:pt>
    <dgm:pt modelId="{F2DE1992-BB28-45F7-8DA6-B33268A22506}" type="pres">
      <dgm:prSet presAssocID="{B9A8C1AD-1571-46CC-8300-C0D0EC513F5E}" presName="sibTrans" presStyleLbl="sibTrans2D1" presStyleIdx="2" presStyleCnt="14"/>
      <dgm:spPr/>
      <dgm:t>
        <a:bodyPr/>
        <a:lstStyle/>
        <a:p>
          <a:endParaRPr lang="de-DE"/>
        </a:p>
      </dgm:t>
    </dgm:pt>
    <dgm:pt modelId="{11994104-CFE4-44C6-A604-255054527AFE}" type="pres">
      <dgm:prSet presAssocID="{429BD166-0CEF-4234-9BCC-3A9B01C25376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577310-463B-4FDC-9FBC-7C07F756AE94}" type="pres">
      <dgm:prSet presAssocID="{429BD166-0CEF-4234-9BCC-3A9B01C25376}" presName="dummy" presStyleCnt="0"/>
      <dgm:spPr/>
      <dgm:t>
        <a:bodyPr/>
        <a:lstStyle/>
        <a:p>
          <a:endParaRPr lang="de-DE"/>
        </a:p>
      </dgm:t>
    </dgm:pt>
    <dgm:pt modelId="{5838EB1A-4C4B-4C76-BE1B-0AAB393865D3}" type="pres">
      <dgm:prSet presAssocID="{2376EE90-2294-4144-90A7-BB7727106D69}" presName="sibTrans" presStyleLbl="sibTrans2D1" presStyleIdx="3" presStyleCnt="14"/>
      <dgm:spPr/>
      <dgm:t>
        <a:bodyPr/>
        <a:lstStyle/>
        <a:p>
          <a:endParaRPr lang="de-DE"/>
        </a:p>
      </dgm:t>
    </dgm:pt>
    <dgm:pt modelId="{94631B60-A21C-477B-84EB-ADA5767525A1}" type="pres">
      <dgm:prSet presAssocID="{4EC59670-A3FB-40E1-BA1D-3FBE0EB916BE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A2FC06-E15E-4F19-B4B0-DB3C6D0F6267}" type="pres">
      <dgm:prSet presAssocID="{4EC59670-A3FB-40E1-BA1D-3FBE0EB916BE}" presName="dummy" presStyleCnt="0"/>
      <dgm:spPr/>
      <dgm:t>
        <a:bodyPr/>
        <a:lstStyle/>
        <a:p>
          <a:endParaRPr lang="de-DE"/>
        </a:p>
      </dgm:t>
    </dgm:pt>
    <dgm:pt modelId="{4915B7A8-B962-4612-BC22-E746992CE681}" type="pres">
      <dgm:prSet presAssocID="{BAB3608E-D02C-479B-80E5-BD8B9E86ADE2}" presName="sibTrans" presStyleLbl="sibTrans2D1" presStyleIdx="4" presStyleCnt="14"/>
      <dgm:spPr/>
      <dgm:t>
        <a:bodyPr/>
        <a:lstStyle/>
        <a:p>
          <a:endParaRPr lang="de-DE"/>
        </a:p>
      </dgm:t>
    </dgm:pt>
    <dgm:pt modelId="{14A9922C-584F-42FC-830C-39194F7AD84F}" type="pres">
      <dgm:prSet presAssocID="{279F37F5-F86B-4BAC-8B50-3DA2DB7BC6A2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6DBA8-F8EE-4295-8DDF-569908C9CFFE}" type="pres">
      <dgm:prSet presAssocID="{279F37F5-F86B-4BAC-8B50-3DA2DB7BC6A2}" presName="dummy" presStyleCnt="0"/>
      <dgm:spPr/>
      <dgm:t>
        <a:bodyPr/>
        <a:lstStyle/>
        <a:p>
          <a:endParaRPr lang="de-DE"/>
        </a:p>
      </dgm:t>
    </dgm:pt>
    <dgm:pt modelId="{98023066-1D8A-4E69-85AB-CAB408F9C8B0}" type="pres">
      <dgm:prSet presAssocID="{C9A983C8-0736-4546-AF96-370FF8FD62B8}" presName="sibTrans" presStyleLbl="sibTrans2D1" presStyleIdx="5" presStyleCnt="14"/>
      <dgm:spPr/>
      <dgm:t>
        <a:bodyPr/>
        <a:lstStyle/>
        <a:p>
          <a:endParaRPr lang="de-DE"/>
        </a:p>
      </dgm:t>
    </dgm:pt>
    <dgm:pt modelId="{A59C1F08-62C2-4103-BBC6-29E1F7CE5D37}" type="pres">
      <dgm:prSet presAssocID="{E458E64D-8086-49B1-8F4D-B8AC62124EF5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9A4CA3-2B95-408A-93CA-97D1B98B5292}" type="pres">
      <dgm:prSet presAssocID="{E458E64D-8086-49B1-8F4D-B8AC62124EF5}" presName="dummy" presStyleCnt="0"/>
      <dgm:spPr/>
      <dgm:t>
        <a:bodyPr/>
        <a:lstStyle/>
        <a:p>
          <a:endParaRPr lang="de-DE"/>
        </a:p>
      </dgm:t>
    </dgm:pt>
    <dgm:pt modelId="{57C0C3FD-E873-4D5F-B8FE-1C2AFE1CDEE7}" type="pres">
      <dgm:prSet presAssocID="{B55CA918-4E64-4C58-ADFD-778D7C297193}" presName="sibTrans" presStyleLbl="sibTrans2D1" presStyleIdx="6" presStyleCnt="14"/>
      <dgm:spPr/>
      <dgm:t>
        <a:bodyPr/>
        <a:lstStyle/>
        <a:p>
          <a:endParaRPr lang="de-DE"/>
        </a:p>
      </dgm:t>
    </dgm:pt>
    <dgm:pt modelId="{87060192-0CAF-49E0-8268-1C1DEC7A132B}" type="pres">
      <dgm:prSet presAssocID="{C093D748-01EC-4987-85EB-E7347C04347E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7F395-3A0E-442F-BB46-1C7DF3E6B606}" type="pres">
      <dgm:prSet presAssocID="{C093D748-01EC-4987-85EB-E7347C04347E}" presName="dummy" presStyleCnt="0"/>
      <dgm:spPr/>
      <dgm:t>
        <a:bodyPr/>
        <a:lstStyle/>
        <a:p>
          <a:endParaRPr lang="de-DE"/>
        </a:p>
      </dgm:t>
    </dgm:pt>
    <dgm:pt modelId="{BCF9E698-288D-40D7-872E-8EFA366958ED}" type="pres">
      <dgm:prSet presAssocID="{E871D3D4-64BE-4BC9-95C3-F24E13D8B0FC}" presName="sibTrans" presStyleLbl="sibTrans2D1" presStyleIdx="7" presStyleCnt="14"/>
      <dgm:spPr/>
      <dgm:t>
        <a:bodyPr/>
        <a:lstStyle/>
        <a:p>
          <a:endParaRPr lang="de-DE"/>
        </a:p>
      </dgm:t>
    </dgm:pt>
    <dgm:pt modelId="{825EFCD0-66D8-45CB-9CCA-AA30623D6D97}" type="pres">
      <dgm:prSet presAssocID="{23AC64D9-C670-4CC0-8C0C-749513A5189E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50A0DE-CD1F-40E7-94FA-7F938F94033B}" type="pres">
      <dgm:prSet presAssocID="{23AC64D9-C670-4CC0-8C0C-749513A5189E}" presName="dummy" presStyleCnt="0"/>
      <dgm:spPr/>
      <dgm:t>
        <a:bodyPr/>
        <a:lstStyle/>
        <a:p>
          <a:endParaRPr lang="de-DE"/>
        </a:p>
      </dgm:t>
    </dgm:pt>
    <dgm:pt modelId="{0890895D-A649-466D-9DCC-D4AB85C3C4D2}" type="pres">
      <dgm:prSet presAssocID="{E848C393-FD38-48FC-BCD7-D287701A1A4A}" presName="sibTrans" presStyleLbl="sibTrans2D1" presStyleIdx="8" presStyleCnt="14"/>
      <dgm:spPr/>
      <dgm:t>
        <a:bodyPr/>
        <a:lstStyle/>
        <a:p>
          <a:endParaRPr lang="de-DE"/>
        </a:p>
      </dgm:t>
    </dgm:pt>
    <dgm:pt modelId="{EB9CC686-D6CB-4511-860D-58091D207F0C}" type="pres">
      <dgm:prSet presAssocID="{B43A5CCE-1501-477A-9AA6-F8A3958E3A78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727FF-E44F-451F-86CC-F80C6F5ACBA3}" type="pres">
      <dgm:prSet presAssocID="{B43A5CCE-1501-477A-9AA6-F8A3958E3A78}" presName="dummy" presStyleCnt="0"/>
      <dgm:spPr/>
      <dgm:t>
        <a:bodyPr/>
        <a:lstStyle/>
        <a:p>
          <a:endParaRPr lang="de-DE"/>
        </a:p>
      </dgm:t>
    </dgm:pt>
    <dgm:pt modelId="{E4AB3065-DE3F-4A70-BD46-109F86BE5245}" type="pres">
      <dgm:prSet presAssocID="{3CD8BF93-AED3-4FDF-8852-1395EF7D3DE8}" presName="sibTrans" presStyleLbl="sibTrans2D1" presStyleIdx="9" presStyleCnt="14"/>
      <dgm:spPr/>
      <dgm:t>
        <a:bodyPr/>
        <a:lstStyle/>
        <a:p>
          <a:endParaRPr lang="de-DE"/>
        </a:p>
      </dgm:t>
    </dgm:pt>
    <dgm:pt modelId="{F03B8B9F-EE90-4008-832D-575E816574B4}" type="pres">
      <dgm:prSet presAssocID="{DB653BFA-CFFA-4962-8E20-32BF14E91252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CBBCAF-E85A-4CFE-BC25-78EF2257CD01}" type="pres">
      <dgm:prSet presAssocID="{DB653BFA-CFFA-4962-8E20-32BF14E91252}" presName="dummy" presStyleCnt="0"/>
      <dgm:spPr/>
      <dgm:t>
        <a:bodyPr/>
        <a:lstStyle/>
        <a:p>
          <a:endParaRPr lang="de-DE"/>
        </a:p>
      </dgm:t>
    </dgm:pt>
    <dgm:pt modelId="{FB94D7B5-DD20-4C63-9F96-8B902C4C81AF}" type="pres">
      <dgm:prSet presAssocID="{B1C52758-C303-42AB-88D0-176955C4A6F2}" presName="sibTrans" presStyleLbl="sibTrans2D1" presStyleIdx="10" presStyleCnt="14"/>
      <dgm:spPr/>
      <dgm:t>
        <a:bodyPr/>
        <a:lstStyle/>
        <a:p>
          <a:endParaRPr lang="de-DE"/>
        </a:p>
      </dgm:t>
    </dgm:pt>
    <dgm:pt modelId="{7ACE0949-6068-4A6A-B3C5-814656262645}" type="pres">
      <dgm:prSet presAssocID="{9D95B642-D447-4C96-9741-4B300FE34C18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C9F26A-89D5-4C4B-91DB-34949C97B227}" type="pres">
      <dgm:prSet presAssocID="{9D95B642-D447-4C96-9741-4B300FE34C18}" presName="dummy" presStyleCnt="0"/>
      <dgm:spPr/>
      <dgm:t>
        <a:bodyPr/>
        <a:lstStyle/>
        <a:p>
          <a:endParaRPr lang="de-DE"/>
        </a:p>
      </dgm:t>
    </dgm:pt>
    <dgm:pt modelId="{418B295E-6632-480E-AA64-5EF0804D8212}" type="pres">
      <dgm:prSet presAssocID="{B33A1A79-4D69-4EF7-A202-27675EF01FC0}" presName="sibTrans" presStyleLbl="sibTrans2D1" presStyleIdx="11" presStyleCnt="14"/>
      <dgm:spPr/>
      <dgm:t>
        <a:bodyPr/>
        <a:lstStyle/>
        <a:p>
          <a:endParaRPr lang="de-DE"/>
        </a:p>
      </dgm:t>
    </dgm:pt>
    <dgm:pt modelId="{601535CC-86C1-4DD8-813F-5DD6CF854465}" type="pres">
      <dgm:prSet presAssocID="{0EBF8638-5AF7-40E3-921F-642FC73F3BB8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3DB7EB-D828-4387-ADAD-FC6E087B220E}" type="pres">
      <dgm:prSet presAssocID="{0EBF8638-5AF7-40E3-921F-642FC73F3BB8}" presName="dummy" presStyleCnt="0"/>
      <dgm:spPr/>
      <dgm:t>
        <a:bodyPr/>
        <a:lstStyle/>
        <a:p>
          <a:endParaRPr lang="de-DE"/>
        </a:p>
      </dgm:t>
    </dgm:pt>
    <dgm:pt modelId="{17EA7891-83F0-4B7F-93E0-15CBA67EEEA7}" type="pres">
      <dgm:prSet presAssocID="{77D85D44-9545-494F-ABC1-BFD51C8FBC90}" presName="sibTrans" presStyleLbl="sibTrans2D1" presStyleIdx="12" presStyleCnt="14"/>
      <dgm:spPr/>
      <dgm:t>
        <a:bodyPr/>
        <a:lstStyle/>
        <a:p>
          <a:endParaRPr lang="de-DE"/>
        </a:p>
      </dgm:t>
    </dgm:pt>
    <dgm:pt modelId="{938D5717-EA45-4D60-9B0F-2F1D5FB3C292}" type="pres">
      <dgm:prSet presAssocID="{A96EEEAE-2403-4354-97D6-78AB83654B33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5122493-5CB2-4A18-8C7C-003EB9EC6B6E}" type="pres">
      <dgm:prSet presAssocID="{A96EEEAE-2403-4354-97D6-78AB83654B33}" presName="dummy" presStyleCnt="0"/>
      <dgm:spPr/>
      <dgm:t>
        <a:bodyPr/>
        <a:lstStyle/>
        <a:p>
          <a:endParaRPr lang="de-DE"/>
        </a:p>
      </dgm:t>
    </dgm:pt>
    <dgm:pt modelId="{EF6F3C90-CADC-48D9-B792-330FB6829E1C}" type="pres">
      <dgm:prSet presAssocID="{55D0AD37-F4C3-4D68-A1FA-2BA1C06ED0B2}" presName="sibTrans" presStyleLbl="sibTrans2D1" presStyleIdx="13" presStyleCnt="14"/>
      <dgm:spPr/>
      <dgm:t>
        <a:bodyPr/>
        <a:lstStyle/>
        <a:p>
          <a:endParaRPr lang="de-DE"/>
        </a:p>
      </dgm:t>
    </dgm:pt>
  </dgm:ptLst>
  <dgm:cxnLst>
    <dgm:cxn modelId="{057626A1-6C4F-4DD1-8645-726178687EC2}" type="presOf" srcId="{C9A983C8-0736-4546-AF96-370FF8FD62B8}" destId="{98023066-1D8A-4E69-85AB-CAB408F9C8B0}" srcOrd="0" destOrd="0" presId="urn:microsoft.com/office/officeart/2005/8/layout/radial6"/>
    <dgm:cxn modelId="{585D6EDE-7C61-4239-9158-942A69529004}" type="presOf" srcId="{2376EE90-2294-4144-90A7-BB7727106D69}" destId="{5838EB1A-4C4B-4C76-BE1B-0AAB393865D3}" srcOrd="0" destOrd="0" presId="urn:microsoft.com/office/officeart/2005/8/layout/radial6"/>
    <dgm:cxn modelId="{637548FD-3CDD-44A7-B4B9-4ABFBC0FDA5E}" type="presOf" srcId="{E848C393-FD38-48FC-BCD7-D287701A1A4A}" destId="{0890895D-A649-466D-9DCC-D4AB85C3C4D2}" srcOrd="0" destOrd="0" presId="urn:microsoft.com/office/officeart/2005/8/layout/radial6"/>
    <dgm:cxn modelId="{C95BF773-D79F-492C-9F02-CAF925AE39CD}" type="presOf" srcId="{DB653BFA-CFFA-4962-8E20-32BF14E91252}" destId="{F03B8B9F-EE90-4008-832D-575E816574B4}" srcOrd="0" destOrd="0" presId="urn:microsoft.com/office/officeart/2005/8/layout/radial6"/>
    <dgm:cxn modelId="{B43B7573-A18B-441D-B9E4-67EF4DF43FF6}" type="presOf" srcId="{0EBF8638-5AF7-40E3-921F-642FC73F3BB8}" destId="{601535CC-86C1-4DD8-813F-5DD6CF854465}" srcOrd="0" destOrd="0" presId="urn:microsoft.com/office/officeart/2005/8/layout/radial6"/>
    <dgm:cxn modelId="{794EBAF6-1899-472F-B59B-76B0542AEBA9}" type="presOf" srcId="{E415CDC0-B623-4A8D-972C-7AB86317A8C3}" destId="{5276152E-A995-48A4-8EB9-6F21DFD94A49}" srcOrd="0" destOrd="0" presId="urn:microsoft.com/office/officeart/2005/8/layout/radial6"/>
    <dgm:cxn modelId="{126A3D4B-032D-4AD2-8EB7-C64FDDD41445}" srcId="{FBFD8549-C20A-407D-A771-D6EAB9AB3DBD}" destId="{DB653BFA-CFFA-4962-8E20-32BF14E91252}" srcOrd="10" destOrd="0" parTransId="{FEB63305-6D65-45F8-AA07-62602437892E}" sibTransId="{B1C52758-C303-42AB-88D0-176955C4A6F2}"/>
    <dgm:cxn modelId="{6E877CD8-5F35-44C0-B575-5EB96362659B}" type="presOf" srcId="{A96EEEAE-2403-4354-97D6-78AB83654B33}" destId="{938D5717-EA45-4D60-9B0F-2F1D5FB3C292}" srcOrd="0" destOrd="0" presId="urn:microsoft.com/office/officeart/2005/8/layout/radial6"/>
    <dgm:cxn modelId="{C9FB790E-F5A6-4C58-9E15-91FE9E98E12F}" srcId="{FBFD8549-C20A-407D-A771-D6EAB9AB3DBD}" destId="{279F37F5-F86B-4BAC-8B50-3DA2DB7BC6A2}" srcOrd="5" destOrd="0" parTransId="{00A2C1C7-466A-40B5-98EB-8A6FCF25E4FC}" sibTransId="{C9A983C8-0736-4546-AF96-370FF8FD62B8}"/>
    <dgm:cxn modelId="{FE1BD60B-8914-4290-9786-06C1659E85F6}" type="presOf" srcId="{78FDE9CF-68DF-4779-B45D-1569DA84A377}" destId="{3EBF0D26-AC0B-4CC4-AB07-DC89D278BD79}" srcOrd="0" destOrd="0" presId="urn:microsoft.com/office/officeart/2005/8/layout/radial6"/>
    <dgm:cxn modelId="{E8AF03A4-D1E8-45DD-91C7-A58ED51DA1F3}" srcId="{FBFD8549-C20A-407D-A771-D6EAB9AB3DBD}" destId="{0EBF8638-5AF7-40E3-921F-642FC73F3BB8}" srcOrd="12" destOrd="0" parTransId="{8BE0DC38-5BD4-4CD4-B54E-33D4B4DC74C6}" sibTransId="{77D85D44-9545-494F-ABC1-BFD51C8FBC90}"/>
    <dgm:cxn modelId="{9F5FAD9A-E1EB-4C02-ABAB-46690534460D}" type="presOf" srcId="{55D0AD37-F4C3-4D68-A1FA-2BA1C06ED0B2}" destId="{EF6F3C90-CADC-48D9-B792-330FB6829E1C}" srcOrd="0" destOrd="0" presId="urn:microsoft.com/office/officeart/2005/8/layout/radial6"/>
    <dgm:cxn modelId="{2A7562F3-B2AC-4B29-A03C-874EBEC61BA9}" type="presOf" srcId="{FBFD8549-C20A-407D-A771-D6EAB9AB3DBD}" destId="{D53686F7-6BC0-4DC8-B4E8-58D87B071E37}" srcOrd="0" destOrd="0" presId="urn:microsoft.com/office/officeart/2005/8/layout/radial6"/>
    <dgm:cxn modelId="{AEC5D930-2E89-42BC-9B68-6B85963CACD5}" srcId="{FBFD8549-C20A-407D-A771-D6EAB9AB3DBD}" destId="{33C786CC-9C6B-446B-B94C-94837CC61F5B}" srcOrd="1" destOrd="0" parTransId="{BFE4E2D2-A974-44E5-BBFC-F7B44DF4089D}" sibTransId="{78FDE9CF-68DF-4779-B45D-1569DA84A377}"/>
    <dgm:cxn modelId="{5C437889-228D-4AF7-87D1-17DEF6F40546}" type="presOf" srcId="{279F37F5-F86B-4BAC-8B50-3DA2DB7BC6A2}" destId="{14A9922C-584F-42FC-830C-39194F7AD84F}" srcOrd="0" destOrd="0" presId="urn:microsoft.com/office/officeart/2005/8/layout/radial6"/>
    <dgm:cxn modelId="{2BAC06AD-7F3F-4B55-B523-13FB6CF1F3AA}" type="presOf" srcId="{3CD8BF93-AED3-4FDF-8852-1395EF7D3DE8}" destId="{E4AB3065-DE3F-4A70-BD46-109F86BE5245}" srcOrd="0" destOrd="0" presId="urn:microsoft.com/office/officeart/2005/8/layout/radial6"/>
    <dgm:cxn modelId="{BD177B79-DEB5-4625-80A3-8CF41B4D513E}" srcId="{FBFD8549-C20A-407D-A771-D6EAB9AB3DBD}" destId="{E415CDC0-B623-4A8D-972C-7AB86317A8C3}" srcOrd="2" destOrd="0" parTransId="{EE76D01E-2CB7-4869-8877-30787CE7199C}" sibTransId="{B9A8C1AD-1571-46CC-8300-C0D0EC513F5E}"/>
    <dgm:cxn modelId="{0DA3C3E6-4F80-445A-B733-CC7614EBE1C0}" type="presOf" srcId="{B9A8C1AD-1571-46CC-8300-C0D0EC513F5E}" destId="{F2DE1992-BB28-45F7-8DA6-B33268A22506}" srcOrd="0" destOrd="0" presId="urn:microsoft.com/office/officeart/2005/8/layout/radial6"/>
    <dgm:cxn modelId="{15A12EC4-171C-4587-803A-4ACDFB80FB40}" srcId="{FBFD8549-C20A-407D-A771-D6EAB9AB3DBD}" destId="{A96EEEAE-2403-4354-97D6-78AB83654B33}" srcOrd="13" destOrd="0" parTransId="{5EF6E84F-79C5-4F1F-9831-5449D0E2B555}" sibTransId="{55D0AD37-F4C3-4D68-A1FA-2BA1C06ED0B2}"/>
    <dgm:cxn modelId="{DB6295B5-B999-4C3B-AAB0-FE37E8FAB4B7}" srcId="{FBFD8549-C20A-407D-A771-D6EAB9AB3DBD}" destId="{23AC64D9-C670-4CC0-8C0C-749513A5189E}" srcOrd="8" destOrd="0" parTransId="{9116402F-61ED-41FE-B0BE-C49DC2FEA59E}" sibTransId="{E848C393-FD38-48FC-BCD7-D287701A1A4A}"/>
    <dgm:cxn modelId="{B0658F24-1277-4148-A432-E2246E955759}" type="presOf" srcId="{812C64B4-1EA2-4936-91AC-67ED3F9FE776}" destId="{F85BAC28-2DC4-4BA0-B59C-FD809A6ADA65}" srcOrd="0" destOrd="0" presId="urn:microsoft.com/office/officeart/2005/8/layout/radial6"/>
    <dgm:cxn modelId="{73AFFF9F-053E-4E81-98CA-1181E654CDE0}" srcId="{FBFD8549-C20A-407D-A771-D6EAB9AB3DBD}" destId="{C093D748-01EC-4987-85EB-E7347C04347E}" srcOrd="7" destOrd="0" parTransId="{C86E0F22-94A7-43C0-A559-783AD9B8833B}" sibTransId="{E871D3D4-64BE-4BC9-95C3-F24E13D8B0FC}"/>
    <dgm:cxn modelId="{43B569DB-5352-443E-BF92-45523DCAD2E8}" type="presOf" srcId="{F1B2A8F8-1917-428E-B3C7-335874E0E2FD}" destId="{E100AA07-8C04-43FA-943D-D8805752B726}" srcOrd="0" destOrd="0" presId="urn:microsoft.com/office/officeart/2005/8/layout/radial6"/>
    <dgm:cxn modelId="{CA7C7A3D-D4D7-419F-B950-D36CFBDEBC46}" srcId="{FBFD8549-C20A-407D-A771-D6EAB9AB3DBD}" destId="{B43A5CCE-1501-477A-9AA6-F8A3958E3A78}" srcOrd="9" destOrd="0" parTransId="{949151B6-7E5D-4EB2-B44E-36CCDC3432C1}" sibTransId="{3CD8BF93-AED3-4FDF-8852-1395EF7D3DE8}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F18B9D7C-9B9B-4F4F-A83A-A7ABDFED0AD0}" type="presOf" srcId="{429BD166-0CEF-4234-9BCC-3A9B01C25376}" destId="{11994104-CFE4-44C6-A604-255054527AFE}" srcOrd="0" destOrd="0" presId="urn:microsoft.com/office/officeart/2005/8/layout/radial6"/>
    <dgm:cxn modelId="{64CBD060-F361-418D-889D-5D5072C78446}" type="presOf" srcId="{E871D3D4-64BE-4BC9-95C3-F24E13D8B0FC}" destId="{BCF9E698-288D-40D7-872E-8EFA366958ED}" srcOrd="0" destOrd="0" presId="urn:microsoft.com/office/officeart/2005/8/layout/radial6"/>
    <dgm:cxn modelId="{65F5E330-F0BF-4A8D-8397-14D1B8C80997}" type="presOf" srcId="{98CF4B48-5979-4D58-A8D4-8438DDF2CE10}" destId="{20316EDA-F8EB-4052-91F0-5550BCB3B2AA}" srcOrd="0" destOrd="0" presId="urn:microsoft.com/office/officeart/2005/8/layout/radial6"/>
    <dgm:cxn modelId="{50AF25A9-39B0-45E0-9E1D-DF6301993AE5}" type="presOf" srcId="{B55CA918-4E64-4C58-ADFD-778D7C297193}" destId="{57C0C3FD-E873-4D5F-B8FE-1C2AFE1CDEE7}" srcOrd="0" destOrd="0" presId="urn:microsoft.com/office/officeart/2005/8/layout/radial6"/>
    <dgm:cxn modelId="{B62F8D4F-9B0E-4349-B7E4-3992E788A7FD}" srcId="{FBFD8549-C20A-407D-A771-D6EAB9AB3DBD}" destId="{4EC59670-A3FB-40E1-BA1D-3FBE0EB916BE}" srcOrd="4" destOrd="0" parTransId="{B64E3EE6-A5FB-441A-BC30-6D898B0DA45B}" sibTransId="{BAB3608E-D02C-479B-80E5-BD8B9E86ADE2}"/>
    <dgm:cxn modelId="{14E0E9C6-845F-41DF-AA4C-F164D20D4FC2}" srcId="{FBFD8549-C20A-407D-A771-D6EAB9AB3DBD}" destId="{E458E64D-8086-49B1-8F4D-B8AC62124EF5}" srcOrd="6" destOrd="0" parTransId="{2C64CB36-4901-4050-B640-B330F048BCA2}" sibTransId="{B55CA918-4E64-4C58-ADFD-778D7C297193}"/>
    <dgm:cxn modelId="{53F00D7A-1CF1-4A52-93A0-F97DEC5C0EE3}" type="presOf" srcId="{33C786CC-9C6B-446B-B94C-94837CC61F5B}" destId="{6EE6D6FF-75EA-49E7-8B02-82A636A3DC85}" srcOrd="0" destOrd="0" presId="urn:microsoft.com/office/officeart/2005/8/layout/radial6"/>
    <dgm:cxn modelId="{F170AA04-B135-40FF-8057-D4DC13F7EF12}" type="presOf" srcId="{4EC59670-A3FB-40E1-BA1D-3FBE0EB916BE}" destId="{94631B60-A21C-477B-84EB-ADA5767525A1}" srcOrd="0" destOrd="0" presId="urn:microsoft.com/office/officeart/2005/8/layout/radial6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F084FA83-A944-4FB2-9BD8-34030F159165}" srcId="{FBFD8549-C20A-407D-A771-D6EAB9AB3DBD}" destId="{9D95B642-D447-4C96-9741-4B300FE34C18}" srcOrd="11" destOrd="0" parTransId="{857EDC08-E441-426C-AED0-774F0EE62244}" sibTransId="{B33A1A79-4D69-4EF7-A202-27675EF01FC0}"/>
    <dgm:cxn modelId="{1C220BF8-E897-4102-8E03-4065BCCE72BD}" type="presOf" srcId="{9D95B642-D447-4C96-9741-4B300FE34C18}" destId="{7ACE0949-6068-4A6A-B3C5-814656262645}" srcOrd="0" destOrd="0" presId="urn:microsoft.com/office/officeart/2005/8/layout/radial6"/>
    <dgm:cxn modelId="{5DE8C613-6FB0-456F-8F26-B33A9FE4C042}" type="presOf" srcId="{BAB3608E-D02C-479B-80E5-BD8B9E86ADE2}" destId="{4915B7A8-B962-4612-BC22-E746992CE681}" srcOrd="0" destOrd="0" presId="urn:microsoft.com/office/officeart/2005/8/layout/radial6"/>
    <dgm:cxn modelId="{0F9FD610-AD60-45FF-B55C-5BC000DB8B15}" type="presOf" srcId="{B43A5CCE-1501-477A-9AA6-F8A3958E3A78}" destId="{EB9CC686-D6CB-4511-860D-58091D207F0C}" srcOrd="0" destOrd="0" presId="urn:microsoft.com/office/officeart/2005/8/layout/radial6"/>
    <dgm:cxn modelId="{4B6AF765-D406-4670-9D49-2CE4E50EFF69}" type="presOf" srcId="{E458E64D-8086-49B1-8F4D-B8AC62124EF5}" destId="{A59C1F08-62C2-4103-BBC6-29E1F7CE5D37}" srcOrd="0" destOrd="0" presId="urn:microsoft.com/office/officeart/2005/8/layout/radial6"/>
    <dgm:cxn modelId="{ACBFCF18-EC19-42EF-9A74-E7F1180C613C}" srcId="{FBFD8549-C20A-407D-A771-D6EAB9AB3DBD}" destId="{429BD166-0CEF-4234-9BCC-3A9B01C25376}" srcOrd="3" destOrd="0" parTransId="{9BF6BA38-EB77-4943-95EC-4CEA8A5911FE}" sibTransId="{2376EE90-2294-4144-90A7-BB7727106D69}"/>
    <dgm:cxn modelId="{9B1FFB3B-0EDF-4AA4-AA3E-C4665D5AB50B}" type="presOf" srcId="{B33A1A79-4D69-4EF7-A202-27675EF01FC0}" destId="{418B295E-6632-480E-AA64-5EF0804D8212}" srcOrd="0" destOrd="0" presId="urn:microsoft.com/office/officeart/2005/8/layout/radial6"/>
    <dgm:cxn modelId="{915E19E5-2F75-40D4-9C96-FB2A558C15BD}" type="presOf" srcId="{77D85D44-9545-494F-ABC1-BFD51C8FBC90}" destId="{17EA7891-83F0-4B7F-93E0-15CBA67EEEA7}" srcOrd="0" destOrd="0" presId="urn:microsoft.com/office/officeart/2005/8/layout/radial6"/>
    <dgm:cxn modelId="{C2C7E4CB-0A49-479B-85E1-2BBA8D078862}" type="presOf" srcId="{C093D748-01EC-4987-85EB-E7347C04347E}" destId="{87060192-0CAF-49E0-8268-1C1DEC7A132B}" srcOrd="0" destOrd="0" presId="urn:microsoft.com/office/officeart/2005/8/layout/radial6"/>
    <dgm:cxn modelId="{61DA824E-8EDC-4B1F-A95D-E6EB1C28E7F0}" type="presOf" srcId="{B1C52758-C303-42AB-88D0-176955C4A6F2}" destId="{FB94D7B5-DD20-4C63-9F96-8B902C4C81AF}" srcOrd="0" destOrd="0" presId="urn:microsoft.com/office/officeart/2005/8/layout/radial6"/>
    <dgm:cxn modelId="{48193D63-4268-4B1A-999A-B98DFEEB203C}" type="presOf" srcId="{23AC64D9-C670-4CC0-8C0C-749513A5189E}" destId="{825EFCD0-66D8-45CB-9CCA-AA30623D6D97}" srcOrd="0" destOrd="0" presId="urn:microsoft.com/office/officeart/2005/8/layout/radial6"/>
    <dgm:cxn modelId="{F7F54A2D-7A67-4B1D-87A1-A6C01F5A1B80}" type="presParOf" srcId="{F85BAC28-2DC4-4BA0-B59C-FD809A6ADA65}" destId="{D53686F7-6BC0-4DC8-B4E8-58D87B071E37}" srcOrd="0" destOrd="0" presId="urn:microsoft.com/office/officeart/2005/8/layout/radial6"/>
    <dgm:cxn modelId="{76616EF2-4349-45CE-B71D-059C81DB3CF9}" type="presParOf" srcId="{F85BAC28-2DC4-4BA0-B59C-FD809A6ADA65}" destId="{20316EDA-F8EB-4052-91F0-5550BCB3B2AA}" srcOrd="1" destOrd="0" presId="urn:microsoft.com/office/officeart/2005/8/layout/radial6"/>
    <dgm:cxn modelId="{E1CD2552-65FB-430C-A77D-587EB4F9ACDE}" type="presParOf" srcId="{F85BAC28-2DC4-4BA0-B59C-FD809A6ADA65}" destId="{F0E57461-2D22-4DBB-BCC1-41EA8421DD1E}" srcOrd="2" destOrd="0" presId="urn:microsoft.com/office/officeart/2005/8/layout/radial6"/>
    <dgm:cxn modelId="{4486779A-AEFB-4F59-9400-3D2ECC8E695B}" type="presParOf" srcId="{F85BAC28-2DC4-4BA0-B59C-FD809A6ADA65}" destId="{E100AA07-8C04-43FA-943D-D8805752B726}" srcOrd="3" destOrd="0" presId="urn:microsoft.com/office/officeart/2005/8/layout/radial6"/>
    <dgm:cxn modelId="{D93A4226-0ED3-4FEA-97EC-B8151404170C}" type="presParOf" srcId="{F85BAC28-2DC4-4BA0-B59C-FD809A6ADA65}" destId="{6EE6D6FF-75EA-49E7-8B02-82A636A3DC85}" srcOrd="4" destOrd="0" presId="urn:microsoft.com/office/officeart/2005/8/layout/radial6"/>
    <dgm:cxn modelId="{9EABFEBD-641B-4264-B26D-B89E12F11C87}" type="presParOf" srcId="{F85BAC28-2DC4-4BA0-B59C-FD809A6ADA65}" destId="{550223E3-B366-4092-AEC4-AA0FDF7EA332}" srcOrd="5" destOrd="0" presId="urn:microsoft.com/office/officeart/2005/8/layout/radial6"/>
    <dgm:cxn modelId="{D1F6C7B0-B922-4DBB-8EA8-C366E6188635}" type="presParOf" srcId="{F85BAC28-2DC4-4BA0-B59C-FD809A6ADA65}" destId="{3EBF0D26-AC0B-4CC4-AB07-DC89D278BD79}" srcOrd="6" destOrd="0" presId="urn:microsoft.com/office/officeart/2005/8/layout/radial6"/>
    <dgm:cxn modelId="{302DD3A8-5EF5-4336-88E3-4DCB9CC8F902}" type="presParOf" srcId="{F85BAC28-2DC4-4BA0-B59C-FD809A6ADA65}" destId="{5276152E-A995-48A4-8EB9-6F21DFD94A49}" srcOrd="7" destOrd="0" presId="urn:microsoft.com/office/officeart/2005/8/layout/radial6"/>
    <dgm:cxn modelId="{218C01E0-C00F-44B8-9363-543B28C1028D}" type="presParOf" srcId="{F85BAC28-2DC4-4BA0-B59C-FD809A6ADA65}" destId="{10373BEE-7D79-4365-8770-E408B8C3A45C}" srcOrd="8" destOrd="0" presId="urn:microsoft.com/office/officeart/2005/8/layout/radial6"/>
    <dgm:cxn modelId="{05388F35-27A3-498A-BD38-8181FF1F3961}" type="presParOf" srcId="{F85BAC28-2DC4-4BA0-B59C-FD809A6ADA65}" destId="{F2DE1992-BB28-45F7-8DA6-B33268A22506}" srcOrd="9" destOrd="0" presId="urn:microsoft.com/office/officeart/2005/8/layout/radial6"/>
    <dgm:cxn modelId="{8AF520C6-AC36-40BD-8C80-B842072619C8}" type="presParOf" srcId="{F85BAC28-2DC4-4BA0-B59C-FD809A6ADA65}" destId="{11994104-CFE4-44C6-A604-255054527AFE}" srcOrd="10" destOrd="0" presId="urn:microsoft.com/office/officeart/2005/8/layout/radial6"/>
    <dgm:cxn modelId="{A1F9BDF8-60DA-43E8-82ED-1CB8A96DA2D3}" type="presParOf" srcId="{F85BAC28-2DC4-4BA0-B59C-FD809A6ADA65}" destId="{E3577310-463B-4FDC-9FBC-7C07F756AE94}" srcOrd="11" destOrd="0" presId="urn:microsoft.com/office/officeart/2005/8/layout/radial6"/>
    <dgm:cxn modelId="{C5F6D0CD-C013-4340-B3B1-4665DB66C997}" type="presParOf" srcId="{F85BAC28-2DC4-4BA0-B59C-FD809A6ADA65}" destId="{5838EB1A-4C4B-4C76-BE1B-0AAB393865D3}" srcOrd="12" destOrd="0" presId="urn:microsoft.com/office/officeart/2005/8/layout/radial6"/>
    <dgm:cxn modelId="{F86393E5-67E7-4F62-861E-11FD7F0E0325}" type="presParOf" srcId="{F85BAC28-2DC4-4BA0-B59C-FD809A6ADA65}" destId="{94631B60-A21C-477B-84EB-ADA5767525A1}" srcOrd="13" destOrd="0" presId="urn:microsoft.com/office/officeart/2005/8/layout/radial6"/>
    <dgm:cxn modelId="{D0AFADB3-7B1C-4DB3-8ADD-088FB6463307}" type="presParOf" srcId="{F85BAC28-2DC4-4BA0-B59C-FD809A6ADA65}" destId="{66A2FC06-E15E-4F19-B4B0-DB3C6D0F6267}" srcOrd="14" destOrd="0" presId="urn:microsoft.com/office/officeart/2005/8/layout/radial6"/>
    <dgm:cxn modelId="{7BE17C83-4A5E-4037-8F57-2A176B75D583}" type="presParOf" srcId="{F85BAC28-2DC4-4BA0-B59C-FD809A6ADA65}" destId="{4915B7A8-B962-4612-BC22-E746992CE681}" srcOrd="15" destOrd="0" presId="urn:microsoft.com/office/officeart/2005/8/layout/radial6"/>
    <dgm:cxn modelId="{84571418-1F99-42F8-B1F7-7F0864BB8A82}" type="presParOf" srcId="{F85BAC28-2DC4-4BA0-B59C-FD809A6ADA65}" destId="{14A9922C-584F-42FC-830C-39194F7AD84F}" srcOrd="16" destOrd="0" presId="urn:microsoft.com/office/officeart/2005/8/layout/radial6"/>
    <dgm:cxn modelId="{362CD3AB-6E0B-47D8-9109-ED38C7779AA2}" type="presParOf" srcId="{F85BAC28-2DC4-4BA0-B59C-FD809A6ADA65}" destId="{6236DBA8-F8EE-4295-8DDF-569908C9CFFE}" srcOrd="17" destOrd="0" presId="urn:microsoft.com/office/officeart/2005/8/layout/radial6"/>
    <dgm:cxn modelId="{10C698B2-7C05-44CD-9C50-CFC0BDBEC38B}" type="presParOf" srcId="{F85BAC28-2DC4-4BA0-B59C-FD809A6ADA65}" destId="{98023066-1D8A-4E69-85AB-CAB408F9C8B0}" srcOrd="18" destOrd="0" presId="urn:microsoft.com/office/officeart/2005/8/layout/radial6"/>
    <dgm:cxn modelId="{D50A3B18-8EA9-415E-A3AF-FAA40D740370}" type="presParOf" srcId="{F85BAC28-2DC4-4BA0-B59C-FD809A6ADA65}" destId="{A59C1F08-62C2-4103-BBC6-29E1F7CE5D37}" srcOrd="19" destOrd="0" presId="urn:microsoft.com/office/officeart/2005/8/layout/radial6"/>
    <dgm:cxn modelId="{7EAFE91E-4319-49CE-9197-46D07910FD38}" type="presParOf" srcId="{F85BAC28-2DC4-4BA0-B59C-FD809A6ADA65}" destId="{D89A4CA3-2B95-408A-93CA-97D1B98B5292}" srcOrd="20" destOrd="0" presId="urn:microsoft.com/office/officeart/2005/8/layout/radial6"/>
    <dgm:cxn modelId="{CBFBBCBC-5EDF-4541-B2C2-7681889ACE16}" type="presParOf" srcId="{F85BAC28-2DC4-4BA0-B59C-FD809A6ADA65}" destId="{57C0C3FD-E873-4D5F-B8FE-1C2AFE1CDEE7}" srcOrd="21" destOrd="0" presId="urn:microsoft.com/office/officeart/2005/8/layout/radial6"/>
    <dgm:cxn modelId="{3E0B156D-D22A-4F8E-BFC9-E9F4544EE1F0}" type="presParOf" srcId="{F85BAC28-2DC4-4BA0-B59C-FD809A6ADA65}" destId="{87060192-0CAF-49E0-8268-1C1DEC7A132B}" srcOrd="22" destOrd="0" presId="urn:microsoft.com/office/officeart/2005/8/layout/radial6"/>
    <dgm:cxn modelId="{40730E82-7C83-4FD1-8F2D-D55B103D809B}" type="presParOf" srcId="{F85BAC28-2DC4-4BA0-B59C-FD809A6ADA65}" destId="{D347F395-3A0E-442F-BB46-1C7DF3E6B606}" srcOrd="23" destOrd="0" presId="urn:microsoft.com/office/officeart/2005/8/layout/radial6"/>
    <dgm:cxn modelId="{6530951B-F36C-4AD6-9149-A382B90C0234}" type="presParOf" srcId="{F85BAC28-2DC4-4BA0-B59C-FD809A6ADA65}" destId="{BCF9E698-288D-40D7-872E-8EFA366958ED}" srcOrd="24" destOrd="0" presId="urn:microsoft.com/office/officeart/2005/8/layout/radial6"/>
    <dgm:cxn modelId="{F8285E13-D21A-48DF-8DA9-E79080064DF5}" type="presParOf" srcId="{F85BAC28-2DC4-4BA0-B59C-FD809A6ADA65}" destId="{825EFCD0-66D8-45CB-9CCA-AA30623D6D97}" srcOrd="25" destOrd="0" presId="urn:microsoft.com/office/officeart/2005/8/layout/radial6"/>
    <dgm:cxn modelId="{4A1BAF96-FA70-4EE4-9461-A27B5DF41631}" type="presParOf" srcId="{F85BAC28-2DC4-4BA0-B59C-FD809A6ADA65}" destId="{4C50A0DE-CD1F-40E7-94FA-7F938F94033B}" srcOrd="26" destOrd="0" presId="urn:microsoft.com/office/officeart/2005/8/layout/radial6"/>
    <dgm:cxn modelId="{B15A7DF3-65F1-4E24-970E-6BE6EDCC11B5}" type="presParOf" srcId="{F85BAC28-2DC4-4BA0-B59C-FD809A6ADA65}" destId="{0890895D-A649-466D-9DCC-D4AB85C3C4D2}" srcOrd="27" destOrd="0" presId="urn:microsoft.com/office/officeart/2005/8/layout/radial6"/>
    <dgm:cxn modelId="{1718AFE6-0E93-4B5E-A6FD-7F72F1E0605C}" type="presParOf" srcId="{F85BAC28-2DC4-4BA0-B59C-FD809A6ADA65}" destId="{EB9CC686-D6CB-4511-860D-58091D207F0C}" srcOrd="28" destOrd="0" presId="urn:microsoft.com/office/officeart/2005/8/layout/radial6"/>
    <dgm:cxn modelId="{44D45F3B-F5B4-4DCE-9B57-4C379940335B}" type="presParOf" srcId="{F85BAC28-2DC4-4BA0-B59C-FD809A6ADA65}" destId="{2D4727FF-E44F-451F-86CC-F80C6F5ACBA3}" srcOrd="29" destOrd="0" presId="urn:microsoft.com/office/officeart/2005/8/layout/radial6"/>
    <dgm:cxn modelId="{4D4AB27E-57E2-490B-9ABD-9E7655E1B4F7}" type="presParOf" srcId="{F85BAC28-2DC4-4BA0-B59C-FD809A6ADA65}" destId="{E4AB3065-DE3F-4A70-BD46-109F86BE5245}" srcOrd="30" destOrd="0" presId="urn:microsoft.com/office/officeart/2005/8/layout/radial6"/>
    <dgm:cxn modelId="{FFF01B45-B37A-4CB1-876C-4D6D1025948F}" type="presParOf" srcId="{F85BAC28-2DC4-4BA0-B59C-FD809A6ADA65}" destId="{F03B8B9F-EE90-4008-832D-575E816574B4}" srcOrd="31" destOrd="0" presId="urn:microsoft.com/office/officeart/2005/8/layout/radial6"/>
    <dgm:cxn modelId="{A0ABE5A7-77CE-4A63-9B6D-870F8DAD4138}" type="presParOf" srcId="{F85BAC28-2DC4-4BA0-B59C-FD809A6ADA65}" destId="{C6CBBCAF-E85A-4CFE-BC25-78EF2257CD01}" srcOrd="32" destOrd="0" presId="urn:microsoft.com/office/officeart/2005/8/layout/radial6"/>
    <dgm:cxn modelId="{7F0987E5-DFFA-4547-95EC-56AE14F8403C}" type="presParOf" srcId="{F85BAC28-2DC4-4BA0-B59C-FD809A6ADA65}" destId="{FB94D7B5-DD20-4C63-9F96-8B902C4C81AF}" srcOrd="33" destOrd="0" presId="urn:microsoft.com/office/officeart/2005/8/layout/radial6"/>
    <dgm:cxn modelId="{DB1EDF6F-CADB-46F9-90BD-8993ACE68A0E}" type="presParOf" srcId="{F85BAC28-2DC4-4BA0-B59C-FD809A6ADA65}" destId="{7ACE0949-6068-4A6A-B3C5-814656262645}" srcOrd="34" destOrd="0" presId="urn:microsoft.com/office/officeart/2005/8/layout/radial6"/>
    <dgm:cxn modelId="{8F701C38-2913-4F70-8F5C-718FB68F3176}" type="presParOf" srcId="{F85BAC28-2DC4-4BA0-B59C-FD809A6ADA65}" destId="{21C9F26A-89D5-4C4B-91DB-34949C97B227}" srcOrd="35" destOrd="0" presId="urn:microsoft.com/office/officeart/2005/8/layout/radial6"/>
    <dgm:cxn modelId="{01339F95-014E-4FEE-A122-4F4C22841009}" type="presParOf" srcId="{F85BAC28-2DC4-4BA0-B59C-FD809A6ADA65}" destId="{418B295E-6632-480E-AA64-5EF0804D8212}" srcOrd="36" destOrd="0" presId="urn:microsoft.com/office/officeart/2005/8/layout/radial6"/>
    <dgm:cxn modelId="{10CB9ABD-1BEF-4F51-A816-D7EC11F56E72}" type="presParOf" srcId="{F85BAC28-2DC4-4BA0-B59C-FD809A6ADA65}" destId="{601535CC-86C1-4DD8-813F-5DD6CF854465}" srcOrd="37" destOrd="0" presId="urn:microsoft.com/office/officeart/2005/8/layout/radial6"/>
    <dgm:cxn modelId="{64A25CC5-B2AB-4259-85FE-5B87E6A25653}" type="presParOf" srcId="{F85BAC28-2DC4-4BA0-B59C-FD809A6ADA65}" destId="{583DB7EB-D828-4387-ADAD-FC6E087B220E}" srcOrd="38" destOrd="0" presId="urn:microsoft.com/office/officeart/2005/8/layout/radial6"/>
    <dgm:cxn modelId="{7C983A80-7658-4D92-9D95-1BD64D3ECEF2}" type="presParOf" srcId="{F85BAC28-2DC4-4BA0-B59C-FD809A6ADA65}" destId="{17EA7891-83F0-4B7F-93E0-15CBA67EEEA7}" srcOrd="39" destOrd="0" presId="urn:microsoft.com/office/officeart/2005/8/layout/radial6"/>
    <dgm:cxn modelId="{6202C780-ECBB-43E2-A601-000B87DB29C9}" type="presParOf" srcId="{F85BAC28-2DC4-4BA0-B59C-FD809A6ADA65}" destId="{938D5717-EA45-4D60-9B0F-2F1D5FB3C292}" srcOrd="40" destOrd="0" presId="urn:microsoft.com/office/officeart/2005/8/layout/radial6"/>
    <dgm:cxn modelId="{95E94E5C-3475-4F09-94F1-B74DA0A9418A}" type="presParOf" srcId="{F85BAC28-2DC4-4BA0-B59C-FD809A6ADA65}" destId="{B5122493-5CB2-4A18-8C7C-003EB9EC6B6E}" srcOrd="41" destOrd="0" presId="urn:microsoft.com/office/officeart/2005/8/layout/radial6"/>
    <dgm:cxn modelId="{24B828B0-543D-480F-BD49-EF489E114634}" type="presParOf" srcId="{F85BAC28-2DC4-4BA0-B59C-FD809A6ADA65}" destId="{EF6F3C90-CADC-48D9-B792-330FB6829E1C}" srcOrd="4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smtClean="0">
              <a:latin typeface="Traveling _Typewriter" pitchFamily="2" charset="0"/>
            </a:rPr>
            <a:t>L</a:t>
          </a:r>
          <a:endParaRPr lang="de-DE" dirty="0">
            <a:latin typeface="Traveling _Typewriter" pitchFamily="2" charset="0"/>
          </a:endParaRPr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98CF4B48-5979-4D58-A8D4-8438DDF2CE10}">
      <dgm:prSet phldrT="[Text]" custT="1"/>
      <dgm:spPr/>
      <dgm:t>
        <a:bodyPr/>
        <a:lstStyle/>
        <a:p>
          <a:r>
            <a:rPr lang="de-DE" sz="6000" b="1" dirty="0" smtClean="0">
              <a:latin typeface="Traveling _Typewriter" pitchFamily="2" charset="0"/>
              <a:sym typeface="Symbol"/>
            </a:rPr>
            <a:t></a:t>
          </a:r>
          <a:endParaRPr lang="de-DE" sz="6000" b="1" dirty="0">
            <a:latin typeface="Traveling _Typewriter" pitchFamily="2" charset="0"/>
          </a:endParaRPr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33C786CC-9C6B-446B-B94C-94837CC61F5B}">
      <dgm:prSet phldrT="[Text]"/>
      <dgm:spPr/>
      <dgm:t>
        <a:bodyPr/>
        <a:lstStyle/>
        <a:p>
          <a:endParaRPr lang="de-DE" dirty="0">
            <a:latin typeface="Traveling _Typewriter" pitchFamily="2" charset="0"/>
          </a:endParaRPr>
        </a:p>
      </dgm:t>
    </dgm:pt>
    <dgm:pt modelId="{BFE4E2D2-A974-44E5-BBFC-F7B44DF4089D}" type="parTrans" cxnId="{AEC5D930-2E89-42BC-9B68-6B85963CACD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78FDE9CF-68DF-4779-B45D-1569DA84A377}" type="sibTrans" cxnId="{AEC5D930-2E89-42BC-9B68-6B85963CACD5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C87E8854-4DA1-4004-A943-94C684504270}">
      <dgm:prSet phldrT="[Text]" custT="1"/>
      <dgm:spPr/>
      <dgm:t>
        <a:bodyPr/>
        <a:lstStyle/>
        <a:p>
          <a:r>
            <a:rPr lang="de-DE" sz="6000" b="1" dirty="0" smtClean="0">
              <a:latin typeface="Traveling _Typewriter" pitchFamily="2" charset="0"/>
              <a:sym typeface="Symbol"/>
            </a:rPr>
            <a:t></a:t>
          </a:r>
          <a:endParaRPr lang="de-DE" sz="6000" b="1" dirty="0">
            <a:latin typeface="Traveling _Typewriter" pitchFamily="2" charset="0"/>
          </a:endParaRPr>
        </a:p>
      </dgm:t>
    </dgm:pt>
    <dgm:pt modelId="{B73CE8FD-9838-4519-A331-AA67A06C3FE2}" type="parTrans" cxnId="{E130FF35-0994-4B97-B6D5-8482A70AD534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40A31883-34CE-43E8-93B9-8C70E771F75F}" type="sibTrans" cxnId="{E130FF35-0994-4B97-B6D5-8482A70AD534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BFD71BE6-BA12-4F6C-85BD-E65CAC4DE42B}">
      <dgm:prSet phldrT="[Text]" custT="1"/>
      <dgm:spPr/>
      <dgm:t>
        <a:bodyPr/>
        <a:lstStyle/>
        <a:p>
          <a:r>
            <a:rPr lang="de-DE" sz="6000" b="1" dirty="0" smtClean="0">
              <a:latin typeface="Traveling _Typewriter" pitchFamily="2" charset="0"/>
              <a:sym typeface="Symbol"/>
            </a:rPr>
            <a:t></a:t>
          </a:r>
          <a:endParaRPr lang="de-DE" sz="6000" b="1" dirty="0">
            <a:latin typeface="Traveling _Typewriter" pitchFamily="2" charset="0"/>
          </a:endParaRPr>
        </a:p>
      </dgm:t>
    </dgm:pt>
    <dgm:pt modelId="{9681EC44-15C5-423D-A191-0C90989C495F}" type="parTrans" cxnId="{418C6C1B-C399-4B91-8E0C-40E42840A789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7459C082-C386-418A-9E24-D710D1958CF9}" type="sibTrans" cxnId="{418C6C1B-C399-4B91-8E0C-40E42840A789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D9C0FF2F-8516-46B6-AEA1-0C2ACF61E7A8}">
      <dgm:prSet phldrT="[Text]" custT="1"/>
      <dgm:spPr/>
      <dgm:t>
        <a:bodyPr/>
        <a:lstStyle/>
        <a:p>
          <a:r>
            <a:rPr lang="de-DE" sz="6000" b="1" dirty="0" smtClean="0">
              <a:latin typeface="Traveling _Typewriter" pitchFamily="2" charset="0"/>
              <a:sym typeface="Symbol"/>
            </a:rPr>
            <a:t></a:t>
          </a:r>
          <a:endParaRPr lang="de-DE" sz="6000" b="1" dirty="0">
            <a:latin typeface="Traveling _Typewriter" pitchFamily="2" charset="0"/>
          </a:endParaRPr>
        </a:p>
      </dgm:t>
    </dgm:pt>
    <dgm:pt modelId="{DD3D97F0-56BA-48BC-AD58-FB70BE017EF0}" type="parTrans" cxnId="{2372428B-27F2-40DD-8241-44C89E23D01E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74B5C303-D7FF-4F84-91E2-07F88CBFEE80}" type="sibTrans" cxnId="{2372428B-27F2-40DD-8241-44C89E23D01E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852FA032-2C35-4A97-8473-35E65C92F98A}">
      <dgm:prSet phldrT="[Text]" custT="1"/>
      <dgm:spPr/>
      <dgm:t>
        <a:bodyPr/>
        <a:lstStyle/>
        <a:p>
          <a:r>
            <a:rPr lang="de-DE" sz="6000" b="1" dirty="0" smtClean="0">
              <a:latin typeface="Traveling _Typewriter" pitchFamily="2" charset="0"/>
              <a:sym typeface="Symbol"/>
            </a:rPr>
            <a:t></a:t>
          </a:r>
          <a:endParaRPr lang="de-DE" sz="6000" b="1" dirty="0">
            <a:latin typeface="Traveling _Typewriter" pitchFamily="2" charset="0"/>
          </a:endParaRPr>
        </a:p>
      </dgm:t>
    </dgm:pt>
    <dgm:pt modelId="{72A84F78-03D4-4257-9F82-276AB9943F92}" type="parTrans" cxnId="{59C729B0-EA86-451A-8730-E8466322CACD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1C6F598D-3153-476B-9EC5-B9B60370652E}" type="sibTrans" cxnId="{59C729B0-EA86-451A-8730-E8466322CACD}">
      <dgm:prSet/>
      <dgm:spPr/>
      <dgm:t>
        <a:bodyPr/>
        <a:lstStyle/>
        <a:p>
          <a:endParaRPr lang="de-DE">
            <a:latin typeface="Traveling _Typewriter" pitchFamily="2" charset="0"/>
          </a:endParaRPr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50275" custScaleY="50275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5"/>
      <dgm:spPr/>
      <dgm:t>
        <a:bodyPr/>
        <a:lstStyle/>
        <a:p>
          <a:endParaRPr lang="de-DE"/>
        </a:p>
      </dgm:t>
    </dgm:pt>
    <dgm:pt modelId="{7E27DF31-2855-4980-BB05-04A091A876C9}" type="pres">
      <dgm:prSet presAssocID="{C87E8854-4DA1-4004-A943-94C684504270}" presName="node" presStyleLbl="node1" presStyleIdx="1" presStyleCnt="5" custScaleX="144272" custScaleY="144272" custRadScaleRad="102324" custRadScaleInc="-63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4FAE3C-C2BC-466E-991F-EAC6362F07B5}" type="pres">
      <dgm:prSet presAssocID="{C87E8854-4DA1-4004-A943-94C684504270}" presName="dummy" presStyleCnt="0"/>
      <dgm:spPr/>
      <dgm:t>
        <a:bodyPr/>
        <a:lstStyle/>
        <a:p>
          <a:endParaRPr lang="de-DE"/>
        </a:p>
      </dgm:t>
    </dgm:pt>
    <dgm:pt modelId="{2FB64506-D4B1-4D77-A807-5B3892168902}" type="pres">
      <dgm:prSet presAssocID="{40A31883-34CE-43E8-93B9-8C70E771F75F}" presName="sibTrans" presStyleLbl="sibTrans2D1" presStyleIdx="1" presStyleCnt="5"/>
      <dgm:spPr/>
      <dgm:t>
        <a:bodyPr/>
        <a:lstStyle/>
        <a:p>
          <a:endParaRPr lang="de-DE"/>
        </a:p>
      </dgm:t>
    </dgm:pt>
    <dgm:pt modelId="{FB63CE97-0EF2-4AB9-BC68-5DA48F4F9582}" type="pres">
      <dgm:prSet presAssocID="{BFD71BE6-BA12-4F6C-85BD-E65CAC4DE42B}" presName="node" presStyleLbl="node1" presStyleIdx="2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F589E1-5A31-4527-BE9C-6EF9E23B8A81}" type="pres">
      <dgm:prSet presAssocID="{BFD71BE6-BA12-4F6C-85BD-E65CAC4DE42B}" presName="dummy" presStyleCnt="0"/>
      <dgm:spPr/>
      <dgm:t>
        <a:bodyPr/>
        <a:lstStyle/>
        <a:p>
          <a:endParaRPr lang="de-DE"/>
        </a:p>
      </dgm:t>
    </dgm:pt>
    <dgm:pt modelId="{FD33F8B3-88B8-486E-8751-44E42B94BC8C}" type="pres">
      <dgm:prSet presAssocID="{7459C082-C386-418A-9E24-D710D1958CF9}" presName="sibTrans" presStyleLbl="sibTrans2D1" presStyleIdx="2" presStyleCnt="5"/>
      <dgm:spPr/>
      <dgm:t>
        <a:bodyPr/>
        <a:lstStyle/>
        <a:p>
          <a:endParaRPr lang="de-DE"/>
        </a:p>
      </dgm:t>
    </dgm:pt>
    <dgm:pt modelId="{51798364-6818-431C-B09F-05E88E99028C}" type="pres">
      <dgm:prSet presAssocID="{D9C0FF2F-8516-46B6-AEA1-0C2ACF61E7A8}" presName="node" presStyleLbl="node1" presStyleIdx="3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2797AC-ADE3-4E1C-80FA-BEAEA6A01644}" type="pres">
      <dgm:prSet presAssocID="{D9C0FF2F-8516-46B6-AEA1-0C2ACF61E7A8}" presName="dummy" presStyleCnt="0"/>
      <dgm:spPr/>
      <dgm:t>
        <a:bodyPr/>
        <a:lstStyle/>
        <a:p>
          <a:endParaRPr lang="de-DE"/>
        </a:p>
      </dgm:t>
    </dgm:pt>
    <dgm:pt modelId="{8D8AA892-CDDE-4D49-B1B7-1D3C3C1B9E1C}" type="pres">
      <dgm:prSet presAssocID="{74B5C303-D7FF-4F84-91E2-07F88CBFEE80}" presName="sibTrans" presStyleLbl="sibTrans2D1" presStyleIdx="3" presStyleCnt="5"/>
      <dgm:spPr/>
      <dgm:t>
        <a:bodyPr/>
        <a:lstStyle/>
        <a:p>
          <a:endParaRPr lang="de-DE"/>
        </a:p>
      </dgm:t>
    </dgm:pt>
    <dgm:pt modelId="{592E88A7-9184-4E98-946F-5F04F721B0E3}" type="pres">
      <dgm:prSet presAssocID="{852FA032-2C35-4A97-8473-35E65C92F98A}" presName="node" presStyleLbl="node1" presStyleIdx="4" presStyleCnt="5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B63557-FD20-49C5-B6CA-E3C1D6C57308}" type="pres">
      <dgm:prSet presAssocID="{852FA032-2C35-4A97-8473-35E65C92F98A}" presName="dummy" presStyleCnt="0"/>
      <dgm:spPr/>
      <dgm:t>
        <a:bodyPr/>
        <a:lstStyle/>
        <a:p>
          <a:endParaRPr lang="de-DE"/>
        </a:p>
      </dgm:t>
    </dgm:pt>
    <dgm:pt modelId="{BE7AC39A-B7EC-45E1-ABBF-60F510785FAC}" type="pres">
      <dgm:prSet presAssocID="{1C6F598D-3153-476B-9EC5-B9B60370652E}" presName="sibTrans" presStyleLbl="sibTrans2D1" presStyleIdx="4" presStyleCnt="5"/>
      <dgm:spPr/>
      <dgm:t>
        <a:bodyPr/>
        <a:lstStyle/>
        <a:p>
          <a:endParaRPr lang="de-DE"/>
        </a:p>
      </dgm:t>
    </dgm:pt>
  </dgm:ptLst>
  <dgm:cxnLst>
    <dgm:cxn modelId="{4F8A9BC4-E684-49CB-8AEA-A586C07069DF}" type="presOf" srcId="{812C64B4-1EA2-4936-91AC-67ED3F9FE776}" destId="{F85BAC28-2DC4-4BA0-B59C-FD809A6ADA65}" srcOrd="0" destOrd="0" presId="urn:microsoft.com/office/officeart/2005/8/layout/radial6"/>
    <dgm:cxn modelId="{46523787-5325-4F54-8FC8-17A53CD2CD8B}" type="presOf" srcId="{F1B2A8F8-1917-428E-B3C7-335874E0E2FD}" destId="{E100AA07-8C04-43FA-943D-D8805752B726}" srcOrd="0" destOrd="0" presId="urn:microsoft.com/office/officeart/2005/8/layout/radial6"/>
    <dgm:cxn modelId="{CC09CE87-239B-4701-B057-8DA2F6DAF867}" type="presOf" srcId="{FBFD8549-C20A-407D-A771-D6EAB9AB3DBD}" destId="{D53686F7-6BC0-4DC8-B4E8-58D87B071E37}" srcOrd="0" destOrd="0" presId="urn:microsoft.com/office/officeart/2005/8/layout/radial6"/>
    <dgm:cxn modelId="{2372428B-27F2-40DD-8241-44C89E23D01E}" srcId="{FBFD8549-C20A-407D-A771-D6EAB9AB3DBD}" destId="{D9C0FF2F-8516-46B6-AEA1-0C2ACF61E7A8}" srcOrd="3" destOrd="0" parTransId="{DD3D97F0-56BA-48BC-AD58-FB70BE017EF0}" sibTransId="{74B5C303-D7FF-4F84-91E2-07F88CBFEE80}"/>
    <dgm:cxn modelId="{50E7F172-BD47-4A44-A11C-DECA876F9A22}" type="presOf" srcId="{C87E8854-4DA1-4004-A943-94C684504270}" destId="{7E27DF31-2855-4980-BB05-04A091A876C9}" srcOrd="0" destOrd="0" presId="urn:microsoft.com/office/officeart/2005/8/layout/radial6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E130FF35-0994-4B97-B6D5-8482A70AD534}" srcId="{FBFD8549-C20A-407D-A771-D6EAB9AB3DBD}" destId="{C87E8854-4DA1-4004-A943-94C684504270}" srcOrd="1" destOrd="0" parTransId="{B73CE8FD-9838-4519-A331-AA67A06C3FE2}" sibTransId="{40A31883-34CE-43E8-93B9-8C70E771F75F}"/>
    <dgm:cxn modelId="{59C729B0-EA86-451A-8730-E8466322CACD}" srcId="{FBFD8549-C20A-407D-A771-D6EAB9AB3DBD}" destId="{852FA032-2C35-4A97-8473-35E65C92F98A}" srcOrd="4" destOrd="0" parTransId="{72A84F78-03D4-4257-9F82-276AB9943F92}" sibTransId="{1C6F598D-3153-476B-9EC5-B9B60370652E}"/>
    <dgm:cxn modelId="{E15221E4-4C06-4C15-B57B-B57E270A03E8}" type="presOf" srcId="{7459C082-C386-418A-9E24-D710D1958CF9}" destId="{FD33F8B3-88B8-486E-8751-44E42B94BC8C}" srcOrd="0" destOrd="0" presId="urn:microsoft.com/office/officeart/2005/8/layout/radial6"/>
    <dgm:cxn modelId="{FC0012C1-9258-453D-9631-BA14136EB83D}" type="presOf" srcId="{98CF4B48-5979-4D58-A8D4-8438DDF2CE10}" destId="{20316EDA-F8EB-4052-91F0-5550BCB3B2AA}" srcOrd="0" destOrd="0" presId="urn:microsoft.com/office/officeart/2005/8/layout/radial6"/>
    <dgm:cxn modelId="{AEC5D930-2E89-42BC-9B68-6B85963CACD5}" srcId="{812C64B4-1EA2-4936-91AC-67ED3F9FE776}" destId="{33C786CC-9C6B-446B-B94C-94837CC61F5B}" srcOrd="1" destOrd="0" parTransId="{BFE4E2D2-A974-44E5-BBFC-F7B44DF4089D}" sibTransId="{78FDE9CF-68DF-4779-B45D-1569DA84A377}"/>
    <dgm:cxn modelId="{2D1BF446-300F-4A3F-801E-097F1D9EF55E}" type="presOf" srcId="{D9C0FF2F-8516-46B6-AEA1-0C2ACF61E7A8}" destId="{51798364-6818-431C-B09F-05E88E99028C}" srcOrd="0" destOrd="0" presId="urn:microsoft.com/office/officeart/2005/8/layout/radial6"/>
    <dgm:cxn modelId="{76FCDA4B-F784-4E20-BCCC-2F561C4F94B2}" type="presOf" srcId="{852FA032-2C35-4A97-8473-35E65C92F98A}" destId="{592E88A7-9184-4E98-946F-5F04F721B0E3}" srcOrd="0" destOrd="0" presId="urn:microsoft.com/office/officeart/2005/8/layout/radial6"/>
    <dgm:cxn modelId="{A66D725E-9FE2-4CC8-8C42-7C8D742F7483}" type="presOf" srcId="{1C6F598D-3153-476B-9EC5-B9B60370652E}" destId="{BE7AC39A-B7EC-45E1-ABBF-60F510785FAC}" srcOrd="0" destOrd="0" presId="urn:microsoft.com/office/officeart/2005/8/layout/radial6"/>
    <dgm:cxn modelId="{418C6C1B-C399-4B91-8E0C-40E42840A789}" srcId="{FBFD8549-C20A-407D-A771-D6EAB9AB3DBD}" destId="{BFD71BE6-BA12-4F6C-85BD-E65CAC4DE42B}" srcOrd="2" destOrd="0" parTransId="{9681EC44-15C5-423D-A191-0C90989C495F}" sibTransId="{7459C082-C386-418A-9E24-D710D1958CF9}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DD0C4471-749B-4183-A5A5-7CBE6684F645}" type="presOf" srcId="{40A31883-34CE-43E8-93B9-8C70E771F75F}" destId="{2FB64506-D4B1-4D77-A807-5B3892168902}" srcOrd="0" destOrd="0" presId="urn:microsoft.com/office/officeart/2005/8/layout/radial6"/>
    <dgm:cxn modelId="{1A797035-3A48-41E3-8B26-31EF67FCBB30}" type="presOf" srcId="{BFD71BE6-BA12-4F6C-85BD-E65CAC4DE42B}" destId="{FB63CE97-0EF2-4AB9-BC68-5DA48F4F9582}" srcOrd="0" destOrd="0" presId="urn:microsoft.com/office/officeart/2005/8/layout/radial6"/>
    <dgm:cxn modelId="{50F6144A-47F2-457B-B423-D5BC274B5C62}" type="presOf" srcId="{74B5C303-D7FF-4F84-91E2-07F88CBFEE80}" destId="{8D8AA892-CDDE-4D49-B1B7-1D3C3C1B9E1C}" srcOrd="0" destOrd="0" presId="urn:microsoft.com/office/officeart/2005/8/layout/radial6"/>
    <dgm:cxn modelId="{11608E0D-8F27-404E-BA6A-9272AF2352DC}" type="presParOf" srcId="{F85BAC28-2DC4-4BA0-B59C-FD809A6ADA65}" destId="{D53686F7-6BC0-4DC8-B4E8-58D87B071E37}" srcOrd="0" destOrd="0" presId="urn:microsoft.com/office/officeart/2005/8/layout/radial6"/>
    <dgm:cxn modelId="{7A155846-B99E-4A93-8D82-11526CE1CB84}" type="presParOf" srcId="{F85BAC28-2DC4-4BA0-B59C-FD809A6ADA65}" destId="{20316EDA-F8EB-4052-91F0-5550BCB3B2AA}" srcOrd="1" destOrd="0" presId="urn:microsoft.com/office/officeart/2005/8/layout/radial6"/>
    <dgm:cxn modelId="{90428B10-5A37-4EF6-8846-985F868B4697}" type="presParOf" srcId="{F85BAC28-2DC4-4BA0-B59C-FD809A6ADA65}" destId="{F0E57461-2D22-4DBB-BCC1-41EA8421DD1E}" srcOrd="2" destOrd="0" presId="urn:microsoft.com/office/officeart/2005/8/layout/radial6"/>
    <dgm:cxn modelId="{D339A92A-65B4-4557-98D9-C0D5251B5516}" type="presParOf" srcId="{F85BAC28-2DC4-4BA0-B59C-FD809A6ADA65}" destId="{E100AA07-8C04-43FA-943D-D8805752B726}" srcOrd="3" destOrd="0" presId="urn:microsoft.com/office/officeart/2005/8/layout/radial6"/>
    <dgm:cxn modelId="{087C64E1-0F00-4934-AC05-AA1D1D151CB1}" type="presParOf" srcId="{F85BAC28-2DC4-4BA0-B59C-FD809A6ADA65}" destId="{7E27DF31-2855-4980-BB05-04A091A876C9}" srcOrd="4" destOrd="0" presId="urn:microsoft.com/office/officeart/2005/8/layout/radial6"/>
    <dgm:cxn modelId="{5CA5FF10-E663-4B6F-BA6F-7DC64D54A741}" type="presParOf" srcId="{F85BAC28-2DC4-4BA0-B59C-FD809A6ADA65}" destId="{CB4FAE3C-C2BC-466E-991F-EAC6362F07B5}" srcOrd="5" destOrd="0" presId="urn:microsoft.com/office/officeart/2005/8/layout/radial6"/>
    <dgm:cxn modelId="{6E45FAF5-EA27-4902-9078-E83F0440D354}" type="presParOf" srcId="{F85BAC28-2DC4-4BA0-B59C-FD809A6ADA65}" destId="{2FB64506-D4B1-4D77-A807-5B3892168902}" srcOrd="6" destOrd="0" presId="urn:microsoft.com/office/officeart/2005/8/layout/radial6"/>
    <dgm:cxn modelId="{7C01D3E3-D30D-47D9-8233-D8C40023C319}" type="presParOf" srcId="{F85BAC28-2DC4-4BA0-B59C-FD809A6ADA65}" destId="{FB63CE97-0EF2-4AB9-BC68-5DA48F4F9582}" srcOrd="7" destOrd="0" presId="urn:microsoft.com/office/officeart/2005/8/layout/radial6"/>
    <dgm:cxn modelId="{54E6C310-D21C-49A4-A06F-A4EBAEBC73F8}" type="presParOf" srcId="{F85BAC28-2DC4-4BA0-B59C-FD809A6ADA65}" destId="{3BF589E1-5A31-4527-BE9C-6EF9E23B8A81}" srcOrd="8" destOrd="0" presId="urn:microsoft.com/office/officeart/2005/8/layout/radial6"/>
    <dgm:cxn modelId="{EF045BEE-2D7B-45F4-9821-C13A2FBECE54}" type="presParOf" srcId="{F85BAC28-2DC4-4BA0-B59C-FD809A6ADA65}" destId="{FD33F8B3-88B8-486E-8751-44E42B94BC8C}" srcOrd="9" destOrd="0" presId="urn:microsoft.com/office/officeart/2005/8/layout/radial6"/>
    <dgm:cxn modelId="{DC368D85-A929-414E-8E99-9027F029DE32}" type="presParOf" srcId="{F85BAC28-2DC4-4BA0-B59C-FD809A6ADA65}" destId="{51798364-6818-431C-B09F-05E88E99028C}" srcOrd="10" destOrd="0" presId="urn:microsoft.com/office/officeart/2005/8/layout/radial6"/>
    <dgm:cxn modelId="{66B97A69-D65B-4AD1-BB3B-B76E71A00E55}" type="presParOf" srcId="{F85BAC28-2DC4-4BA0-B59C-FD809A6ADA65}" destId="{662797AC-ADE3-4E1C-80FA-BEAEA6A01644}" srcOrd="11" destOrd="0" presId="urn:microsoft.com/office/officeart/2005/8/layout/radial6"/>
    <dgm:cxn modelId="{FF3261F2-C7D2-4C01-9360-6CE5E536B297}" type="presParOf" srcId="{F85BAC28-2DC4-4BA0-B59C-FD809A6ADA65}" destId="{8D8AA892-CDDE-4D49-B1B7-1D3C3C1B9E1C}" srcOrd="12" destOrd="0" presId="urn:microsoft.com/office/officeart/2005/8/layout/radial6"/>
    <dgm:cxn modelId="{BBE93E46-8348-4E8F-9DAE-61C5595772EB}" type="presParOf" srcId="{F85BAC28-2DC4-4BA0-B59C-FD809A6ADA65}" destId="{592E88A7-9184-4E98-946F-5F04F721B0E3}" srcOrd="13" destOrd="0" presId="urn:microsoft.com/office/officeart/2005/8/layout/radial6"/>
    <dgm:cxn modelId="{2659228D-BF8D-423F-AFC3-F46AD1E40305}" type="presParOf" srcId="{F85BAC28-2DC4-4BA0-B59C-FD809A6ADA65}" destId="{C6B63557-FD20-49C5-B6CA-E3C1D6C57308}" srcOrd="14" destOrd="0" presId="urn:microsoft.com/office/officeart/2005/8/layout/radial6"/>
    <dgm:cxn modelId="{C35AFA77-8714-4B2A-895B-2ECD9CCD11A7}" type="presParOf" srcId="{F85BAC28-2DC4-4BA0-B59C-FD809A6ADA65}" destId="{BE7AC39A-B7EC-45E1-ABBF-60F510785FA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C64B4-1EA2-4936-91AC-67ED3F9FE776}" type="doc">
      <dgm:prSet loTypeId="urn:microsoft.com/office/officeart/2005/8/layout/radial6" loCatId="relationship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FBFD8549-C20A-407D-A771-D6EAB9AB3DBD}">
      <dgm:prSet phldrT="[Text]"/>
      <dgm:spPr/>
      <dgm:t>
        <a:bodyPr/>
        <a:lstStyle/>
        <a:p>
          <a:r>
            <a:rPr lang="de-DE" dirty="0" err="1" smtClean="0">
              <a:latin typeface="Traveling _Typewriter" pitchFamily="2" charset="0"/>
            </a:rPr>
            <a:t>my</a:t>
          </a:r>
          <a:r>
            <a:rPr lang="de-DE" dirty="0" smtClean="0">
              <a:latin typeface="Traveling _Typewriter" pitchFamily="2" charset="0"/>
            </a:rPr>
            <a:t> </a:t>
          </a:r>
          <a:r>
            <a:rPr lang="de-DE" dirty="0" smtClean="0">
              <a:latin typeface="Traveling _Typewriter" pitchFamily="2" charset="0"/>
            </a:rPr>
            <a:t/>
          </a:r>
          <a:br>
            <a:rPr lang="de-DE" dirty="0" smtClean="0">
              <a:latin typeface="Traveling _Typewriter" pitchFamily="2" charset="0"/>
            </a:rPr>
          </a:br>
          <a:r>
            <a:rPr lang="de-DE" dirty="0" smtClean="0">
              <a:latin typeface="Traveling _Typewriter" pitchFamily="2" charset="0"/>
            </a:rPr>
            <a:t>L</a:t>
          </a:r>
          <a:endParaRPr lang="de-DE" dirty="0">
            <a:latin typeface="Traveling _Typewriter" pitchFamily="2" charset="0"/>
          </a:endParaRPr>
        </a:p>
      </dgm:t>
    </dgm:pt>
    <dgm:pt modelId="{06893EDB-6AFF-4613-8F37-922C7532F455}" type="parTrans" cxnId="{76AD6CB9-F956-42C5-A8A5-3F7BD1E85701}">
      <dgm:prSet/>
      <dgm:spPr/>
      <dgm:t>
        <a:bodyPr/>
        <a:lstStyle/>
        <a:p>
          <a:endParaRPr lang="de-DE"/>
        </a:p>
      </dgm:t>
    </dgm:pt>
    <dgm:pt modelId="{EAE53439-A692-4FC8-AC19-7C5587674B29}" type="sibTrans" cxnId="{76AD6CB9-F956-42C5-A8A5-3F7BD1E85701}">
      <dgm:prSet/>
      <dgm:spPr/>
      <dgm:t>
        <a:bodyPr/>
        <a:lstStyle/>
        <a:p>
          <a:endParaRPr lang="de-DE"/>
        </a:p>
      </dgm:t>
    </dgm:pt>
    <dgm:pt modelId="{98CF4B48-5979-4D58-A8D4-8438DDF2CE1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</a:t>
          </a:r>
          <a:endParaRPr lang="de-DE" sz="6000" b="1" dirty="0"/>
        </a:p>
      </dgm:t>
    </dgm:pt>
    <dgm:pt modelId="{48858859-C026-4703-A0F2-079F8DC9ED06}" type="parTrans" cxnId="{8DE9F43C-CB9A-45A3-A4C2-375BEDA32381}">
      <dgm:prSet/>
      <dgm:spPr/>
      <dgm:t>
        <a:bodyPr/>
        <a:lstStyle/>
        <a:p>
          <a:endParaRPr lang="de-DE"/>
        </a:p>
      </dgm:t>
    </dgm:pt>
    <dgm:pt modelId="{F1B2A8F8-1917-428E-B3C7-335874E0E2FD}" type="sibTrans" cxnId="{8DE9F43C-CB9A-45A3-A4C2-375BEDA32381}">
      <dgm:prSet/>
      <dgm:spPr/>
      <dgm:t>
        <a:bodyPr/>
        <a:lstStyle/>
        <a:p>
          <a:endParaRPr lang="de-DE"/>
        </a:p>
      </dgm:t>
    </dgm:pt>
    <dgm:pt modelId="{C87E8854-4DA1-4004-A943-94C684504270}">
      <dgm:prSet phldrT="[Text]" custT="1"/>
      <dgm:spPr/>
      <dgm:t>
        <a:bodyPr/>
        <a:lstStyle/>
        <a:p>
          <a:r>
            <a:rPr lang="de-DE" sz="6000" b="1" dirty="0" smtClean="0">
              <a:sym typeface="Symbol"/>
            </a:rPr>
            <a:t></a:t>
          </a:r>
          <a:endParaRPr lang="de-DE" sz="6000" b="1" dirty="0"/>
        </a:p>
      </dgm:t>
    </dgm:pt>
    <dgm:pt modelId="{B73CE8FD-9838-4519-A331-AA67A06C3FE2}" type="parTrans" cxnId="{E130FF35-0994-4B97-B6D5-8482A70AD534}">
      <dgm:prSet/>
      <dgm:spPr/>
      <dgm:t>
        <a:bodyPr/>
        <a:lstStyle/>
        <a:p>
          <a:endParaRPr lang="de-DE"/>
        </a:p>
      </dgm:t>
    </dgm:pt>
    <dgm:pt modelId="{40A31883-34CE-43E8-93B9-8C70E771F75F}" type="sibTrans" cxnId="{E130FF35-0994-4B97-B6D5-8482A70AD534}">
      <dgm:prSet/>
      <dgm:spPr/>
      <dgm:t>
        <a:bodyPr/>
        <a:lstStyle/>
        <a:p>
          <a:endParaRPr lang="de-DE"/>
        </a:p>
      </dgm:t>
    </dgm:pt>
    <dgm:pt modelId="{F85BAC28-2DC4-4BA0-B59C-FD809A6ADA65}" type="pres">
      <dgm:prSet presAssocID="{812C64B4-1EA2-4936-91AC-67ED3F9FE77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686F7-6BC0-4DC8-B4E8-58D87B071E37}" type="pres">
      <dgm:prSet presAssocID="{FBFD8549-C20A-407D-A771-D6EAB9AB3DBD}" presName="centerShape" presStyleLbl="node0" presStyleIdx="0" presStyleCnt="1" custScaleX="66992" custScaleY="66992"/>
      <dgm:spPr/>
      <dgm:t>
        <a:bodyPr/>
        <a:lstStyle/>
        <a:p>
          <a:endParaRPr lang="de-DE"/>
        </a:p>
      </dgm:t>
    </dgm:pt>
    <dgm:pt modelId="{20316EDA-F8EB-4052-91F0-5550BCB3B2AA}" type="pres">
      <dgm:prSet presAssocID="{98CF4B48-5979-4D58-A8D4-8438DDF2CE10}" presName="node" presStyleLbl="node1" presStyleIdx="0" presStyleCnt="2" custScaleX="144272" custScaleY="1442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7461-2D22-4DBB-BCC1-41EA8421DD1E}" type="pres">
      <dgm:prSet presAssocID="{98CF4B48-5979-4D58-A8D4-8438DDF2CE10}" presName="dummy" presStyleCnt="0"/>
      <dgm:spPr/>
      <dgm:t>
        <a:bodyPr/>
        <a:lstStyle/>
        <a:p>
          <a:endParaRPr lang="de-DE"/>
        </a:p>
      </dgm:t>
    </dgm:pt>
    <dgm:pt modelId="{E100AA07-8C04-43FA-943D-D8805752B726}" type="pres">
      <dgm:prSet presAssocID="{F1B2A8F8-1917-428E-B3C7-335874E0E2FD}" presName="sibTrans" presStyleLbl="sibTrans2D1" presStyleIdx="0" presStyleCnt="2"/>
      <dgm:spPr/>
      <dgm:t>
        <a:bodyPr/>
        <a:lstStyle/>
        <a:p>
          <a:endParaRPr lang="de-DE"/>
        </a:p>
      </dgm:t>
    </dgm:pt>
    <dgm:pt modelId="{7E27DF31-2855-4980-BB05-04A091A876C9}" type="pres">
      <dgm:prSet presAssocID="{C87E8854-4DA1-4004-A943-94C684504270}" presName="node" presStyleLbl="node1" presStyleIdx="1" presStyleCnt="2" custScaleX="144272" custScaleY="144272" custRadScaleRad="102324" custRadScaleInc="-63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4FAE3C-C2BC-466E-991F-EAC6362F07B5}" type="pres">
      <dgm:prSet presAssocID="{C87E8854-4DA1-4004-A943-94C684504270}" presName="dummy" presStyleCnt="0"/>
      <dgm:spPr/>
      <dgm:t>
        <a:bodyPr/>
        <a:lstStyle/>
        <a:p>
          <a:endParaRPr lang="de-DE"/>
        </a:p>
      </dgm:t>
    </dgm:pt>
    <dgm:pt modelId="{2FB64506-D4B1-4D77-A807-5B3892168902}" type="pres">
      <dgm:prSet presAssocID="{40A31883-34CE-43E8-93B9-8C70E771F75F}" presName="sibTrans" presStyleLbl="sibTrans2D1" presStyleIdx="1" presStyleCnt="2"/>
      <dgm:spPr/>
      <dgm:t>
        <a:bodyPr/>
        <a:lstStyle/>
        <a:p>
          <a:endParaRPr lang="de-DE"/>
        </a:p>
      </dgm:t>
    </dgm:pt>
  </dgm:ptLst>
  <dgm:cxnLst>
    <dgm:cxn modelId="{8818A144-346A-42BD-88B6-ACA7728D48B3}" type="presOf" srcId="{FBFD8549-C20A-407D-A771-D6EAB9AB3DBD}" destId="{D53686F7-6BC0-4DC8-B4E8-58D87B071E37}" srcOrd="0" destOrd="0" presId="urn:microsoft.com/office/officeart/2005/8/layout/radial6"/>
    <dgm:cxn modelId="{658D5630-05C3-4967-A2DE-117B62B3D595}" type="presOf" srcId="{40A31883-34CE-43E8-93B9-8C70E771F75F}" destId="{2FB64506-D4B1-4D77-A807-5B3892168902}" srcOrd="0" destOrd="0" presId="urn:microsoft.com/office/officeart/2005/8/layout/radial6"/>
    <dgm:cxn modelId="{8DE9F43C-CB9A-45A3-A4C2-375BEDA32381}" srcId="{FBFD8549-C20A-407D-A771-D6EAB9AB3DBD}" destId="{98CF4B48-5979-4D58-A8D4-8438DDF2CE10}" srcOrd="0" destOrd="0" parTransId="{48858859-C026-4703-A0F2-079F8DC9ED06}" sibTransId="{F1B2A8F8-1917-428E-B3C7-335874E0E2FD}"/>
    <dgm:cxn modelId="{7D55A4FB-760D-48DE-80EB-3922D94BEA0F}" type="presOf" srcId="{812C64B4-1EA2-4936-91AC-67ED3F9FE776}" destId="{F85BAC28-2DC4-4BA0-B59C-FD809A6ADA65}" srcOrd="0" destOrd="0" presId="urn:microsoft.com/office/officeart/2005/8/layout/radial6"/>
    <dgm:cxn modelId="{76AD6CB9-F956-42C5-A8A5-3F7BD1E85701}" srcId="{812C64B4-1EA2-4936-91AC-67ED3F9FE776}" destId="{FBFD8549-C20A-407D-A771-D6EAB9AB3DBD}" srcOrd="0" destOrd="0" parTransId="{06893EDB-6AFF-4613-8F37-922C7532F455}" sibTransId="{EAE53439-A692-4FC8-AC19-7C5587674B29}"/>
    <dgm:cxn modelId="{E130FF35-0994-4B97-B6D5-8482A70AD534}" srcId="{FBFD8549-C20A-407D-A771-D6EAB9AB3DBD}" destId="{C87E8854-4DA1-4004-A943-94C684504270}" srcOrd="1" destOrd="0" parTransId="{B73CE8FD-9838-4519-A331-AA67A06C3FE2}" sibTransId="{40A31883-34CE-43E8-93B9-8C70E771F75F}"/>
    <dgm:cxn modelId="{E78F0681-5F0C-42FA-92A3-2930735C3B07}" type="presOf" srcId="{F1B2A8F8-1917-428E-B3C7-335874E0E2FD}" destId="{E100AA07-8C04-43FA-943D-D8805752B726}" srcOrd="0" destOrd="0" presId="urn:microsoft.com/office/officeart/2005/8/layout/radial6"/>
    <dgm:cxn modelId="{6A732189-CBE4-4E51-9244-0DF413E7F0A0}" type="presOf" srcId="{98CF4B48-5979-4D58-A8D4-8438DDF2CE10}" destId="{20316EDA-F8EB-4052-91F0-5550BCB3B2AA}" srcOrd="0" destOrd="0" presId="urn:microsoft.com/office/officeart/2005/8/layout/radial6"/>
    <dgm:cxn modelId="{4D1ACE50-12FD-4D15-8F6F-759AE009F2E0}" type="presOf" srcId="{C87E8854-4DA1-4004-A943-94C684504270}" destId="{7E27DF31-2855-4980-BB05-04A091A876C9}" srcOrd="0" destOrd="0" presId="urn:microsoft.com/office/officeart/2005/8/layout/radial6"/>
    <dgm:cxn modelId="{D8BCC0FD-DE8E-442F-B214-9DF341A2B565}" type="presParOf" srcId="{F85BAC28-2DC4-4BA0-B59C-FD809A6ADA65}" destId="{D53686F7-6BC0-4DC8-B4E8-58D87B071E37}" srcOrd="0" destOrd="0" presId="urn:microsoft.com/office/officeart/2005/8/layout/radial6"/>
    <dgm:cxn modelId="{09877F20-174C-45B9-9DDC-586F5FB2EB71}" type="presParOf" srcId="{F85BAC28-2DC4-4BA0-B59C-FD809A6ADA65}" destId="{20316EDA-F8EB-4052-91F0-5550BCB3B2AA}" srcOrd="1" destOrd="0" presId="urn:microsoft.com/office/officeart/2005/8/layout/radial6"/>
    <dgm:cxn modelId="{1F9CB2C7-F9F6-46A3-B6E9-494CA8E2A6D0}" type="presParOf" srcId="{F85BAC28-2DC4-4BA0-B59C-FD809A6ADA65}" destId="{F0E57461-2D22-4DBB-BCC1-41EA8421DD1E}" srcOrd="2" destOrd="0" presId="urn:microsoft.com/office/officeart/2005/8/layout/radial6"/>
    <dgm:cxn modelId="{263C8FC1-7CA8-4992-9FD9-D8C0B0C7DD85}" type="presParOf" srcId="{F85BAC28-2DC4-4BA0-B59C-FD809A6ADA65}" destId="{E100AA07-8C04-43FA-943D-D8805752B726}" srcOrd="3" destOrd="0" presId="urn:microsoft.com/office/officeart/2005/8/layout/radial6"/>
    <dgm:cxn modelId="{22D78094-D6D0-4BD0-B401-1479B6F5DED2}" type="presParOf" srcId="{F85BAC28-2DC4-4BA0-B59C-FD809A6ADA65}" destId="{7E27DF31-2855-4980-BB05-04A091A876C9}" srcOrd="4" destOrd="0" presId="urn:microsoft.com/office/officeart/2005/8/layout/radial6"/>
    <dgm:cxn modelId="{D05C33FB-8AFB-4642-BC07-24E441C06121}" type="presParOf" srcId="{F85BAC28-2DC4-4BA0-B59C-FD809A6ADA65}" destId="{CB4FAE3C-C2BC-466E-991F-EAC6362F07B5}" srcOrd="5" destOrd="0" presId="urn:microsoft.com/office/officeart/2005/8/layout/radial6"/>
    <dgm:cxn modelId="{4701AE3C-4A91-404F-8CC0-A1A8CD798FA4}" type="presParOf" srcId="{F85BAC28-2DC4-4BA0-B59C-FD809A6ADA65}" destId="{2FB64506-D4B1-4D77-A807-5B3892168902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6F3C90-CADC-48D9-B792-330FB6829E1C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4657143"/>
            <a:gd name="adj2" fmla="val 16200000"/>
            <a:gd name="adj3" fmla="val 1979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EA7891-83F0-4B7F-93E0-15CBA67EEEA7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3114286"/>
            <a:gd name="adj2" fmla="val 14657143"/>
            <a:gd name="adj3" fmla="val 1979"/>
          </a:avLst>
        </a:prstGeom>
        <a:solidFill>
          <a:schemeClr val="accent1">
            <a:shade val="90000"/>
            <a:hueOff val="282738"/>
            <a:satOff val="-3928"/>
            <a:lumOff val="2118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8B295E-6632-480E-AA64-5EF0804D8212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1571429"/>
            <a:gd name="adj2" fmla="val 13114286"/>
            <a:gd name="adj3" fmla="val 1979"/>
          </a:avLst>
        </a:prstGeom>
        <a:solidFill>
          <a:schemeClr val="accent1">
            <a:shade val="90000"/>
            <a:hueOff val="259177"/>
            <a:satOff val="-3600"/>
            <a:lumOff val="1942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94D7B5-DD20-4C63-9F96-8B902C4C81AF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0028571"/>
            <a:gd name="adj2" fmla="val 11571429"/>
            <a:gd name="adj3" fmla="val 1979"/>
          </a:avLst>
        </a:prstGeom>
        <a:solidFill>
          <a:schemeClr val="accent1">
            <a:shade val="90000"/>
            <a:hueOff val="235615"/>
            <a:satOff val="-3273"/>
            <a:lumOff val="1765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AB3065-DE3F-4A70-BD46-109F86BE5245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8485714"/>
            <a:gd name="adj2" fmla="val 10028571"/>
            <a:gd name="adj3" fmla="val 1979"/>
          </a:avLst>
        </a:prstGeom>
        <a:solidFill>
          <a:schemeClr val="accent1">
            <a:shade val="90000"/>
            <a:hueOff val="212054"/>
            <a:satOff val="-2946"/>
            <a:lumOff val="1589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0895D-A649-466D-9DCC-D4AB85C3C4D2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6942857"/>
            <a:gd name="adj2" fmla="val 8485714"/>
            <a:gd name="adj3" fmla="val 1979"/>
          </a:avLst>
        </a:prstGeom>
        <a:solidFill>
          <a:schemeClr val="accent1">
            <a:shade val="90000"/>
            <a:hueOff val="188492"/>
            <a:satOff val="-2618"/>
            <a:lumOff val="1412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F9E698-288D-40D7-872E-8EFA366958ED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5400000"/>
            <a:gd name="adj2" fmla="val 6942857"/>
            <a:gd name="adj3" fmla="val 1979"/>
          </a:avLst>
        </a:prstGeom>
        <a:solidFill>
          <a:schemeClr val="accent1">
            <a:shade val="90000"/>
            <a:hueOff val="164931"/>
            <a:satOff val="-2291"/>
            <a:lumOff val="1236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C0C3FD-E873-4D5F-B8FE-1C2AFE1CDEE7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3857143"/>
            <a:gd name="adj2" fmla="val 5400000"/>
            <a:gd name="adj3" fmla="val 1979"/>
          </a:avLst>
        </a:prstGeom>
        <a:solidFill>
          <a:schemeClr val="accent1">
            <a:shade val="90000"/>
            <a:hueOff val="141369"/>
            <a:satOff val="-1964"/>
            <a:lumOff val="1059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23066-1D8A-4E69-85AB-CAB408F9C8B0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2314286"/>
            <a:gd name="adj2" fmla="val 3857143"/>
            <a:gd name="adj3" fmla="val 1979"/>
          </a:avLst>
        </a:prstGeom>
        <a:solidFill>
          <a:schemeClr val="accent1">
            <a:shade val="90000"/>
            <a:hueOff val="117808"/>
            <a:satOff val="-1637"/>
            <a:lumOff val="88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15B7A8-B962-4612-BC22-E746992CE681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771429"/>
            <a:gd name="adj2" fmla="val 2314286"/>
            <a:gd name="adj3" fmla="val 1979"/>
          </a:avLst>
        </a:prstGeom>
        <a:solidFill>
          <a:schemeClr val="accent1">
            <a:shade val="90000"/>
            <a:hueOff val="94246"/>
            <a:satOff val="-1309"/>
            <a:lumOff val="706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38EB1A-4C4B-4C76-BE1B-0AAB393865D3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20828571"/>
            <a:gd name="adj2" fmla="val 771429"/>
            <a:gd name="adj3" fmla="val 1979"/>
          </a:avLst>
        </a:prstGeom>
        <a:solidFill>
          <a:schemeClr val="accent1">
            <a:shade val="90000"/>
            <a:hueOff val="70685"/>
            <a:satOff val="-982"/>
            <a:lumOff val="529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DE1992-BB28-45F7-8DA6-B33268A22506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9285714"/>
            <a:gd name="adj2" fmla="val 20828571"/>
            <a:gd name="adj3" fmla="val 1979"/>
          </a:avLst>
        </a:prstGeom>
        <a:solidFill>
          <a:schemeClr val="accent1">
            <a:shade val="90000"/>
            <a:hueOff val="47123"/>
            <a:satOff val="-655"/>
            <a:lumOff val="353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BF0D26-AC0B-4CC4-AB07-DC89D278BD79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7742857"/>
            <a:gd name="adj2" fmla="val 19285714"/>
            <a:gd name="adj3" fmla="val 1979"/>
          </a:avLst>
        </a:prstGeom>
        <a:solidFill>
          <a:schemeClr val="accent1">
            <a:shade val="90000"/>
            <a:hueOff val="23562"/>
            <a:satOff val="-327"/>
            <a:lumOff val="176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166421" y="241710"/>
          <a:ext cx="3763157" cy="3763157"/>
        </a:xfrm>
        <a:prstGeom prst="blockArc">
          <a:avLst>
            <a:gd name="adj1" fmla="val 16200000"/>
            <a:gd name="adj2" fmla="val 17742857"/>
            <a:gd name="adj3" fmla="val 197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1629240" y="704529"/>
          <a:ext cx="2837519" cy="283751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>
              <a:latin typeface="Traveling _Typewriter" pitchFamily="2" charset="0"/>
            </a:rPr>
            <a:t>L</a:t>
          </a:r>
          <a:endParaRPr lang="de-DE" sz="6500" kern="1200" dirty="0">
            <a:latin typeface="Traveling _Typewriter" pitchFamily="2" charset="0"/>
          </a:endParaRPr>
        </a:p>
      </dsp:txBody>
      <dsp:txXfrm>
        <a:off x="1629240" y="704529"/>
        <a:ext cx="2837519" cy="2837519"/>
      </dsp:txXfrm>
    </dsp:sp>
    <dsp:sp modelId="{20316EDA-F8EB-4052-91F0-5550BCB3B2AA}">
      <dsp:nvSpPr>
        <dsp:cNvPr id="0" name=""/>
        <dsp:cNvSpPr/>
      </dsp:nvSpPr>
      <dsp:spPr>
        <a:xfrm>
          <a:off x="2789373" y="1705"/>
          <a:ext cx="517252" cy="51725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a</a:t>
          </a:r>
          <a:endParaRPr lang="de-DE" sz="2100" kern="1200" dirty="0">
            <a:latin typeface="Traveling _Typewriter" pitchFamily="2" charset="0"/>
          </a:endParaRPr>
        </a:p>
      </dsp:txBody>
      <dsp:txXfrm>
        <a:off x="2789373" y="1705"/>
        <a:ext cx="517252" cy="517252"/>
      </dsp:txXfrm>
    </dsp:sp>
    <dsp:sp modelId="{6EE6D6FF-75EA-49E7-8B02-82A636A3DC85}">
      <dsp:nvSpPr>
        <dsp:cNvPr id="0" name=""/>
        <dsp:cNvSpPr/>
      </dsp:nvSpPr>
      <dsp:spPr>
        <a:xfrm>
          <a:off x="3597680" y="186196"/>
          <a:ext cx="517252" cy="517252"/>
        </a:xfrm>
        <a:prstGeom prst="ellipse">
          <a:avLst/>
        </a:prstGeom>
        <a:solidFill>
          <a:schemeClr val="accent1">
            <a:shade val="80000"/>
            <a:hueOff val="23557"/>
            <a:satOff val="-338"/>
            <a:lumOff val="197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b</a:t>
          </a:r>
          <a:endParaRPr lang="de-DE" sz="2100" kern="1200" dirty="0">
            <a:latin typeface="Traveling _Typewriter" pitchFamily="2" charset="0"/>
          </a:endParaRPr>
        </a:p>
      </dsp:txBody>
      <dsp:txXfrm>
        <a:off x="3597680" y="186196"/>
        <a:ext cx="517252" cy="517252"/>
      </dsp:txXfrm>
    </dsp:sp>
    <dsp:sp modelId="{5276152E-A995-48A4-8EB9-6F21DFD94A49}">
      <dsp:nvSpPr>
        <dsp:cNvPr id="0" name=""/>
        <dsp:cNvSpPr/>
      </dsp:nvSpPr>
      <dsp:spPr>
        <a:xfrm>
          <a:off x="4245892" y="703127"/>
          <a:ext cx="517252" cy="517252"/>
        </a:xfrm>
        <a:prstGeom prst="ellipse">
          <a:avLst/>
        </a:prstGeom>
        <a:solidFill>
          <a:schemeClr val="accent1">
            <a:shade val="80000"/>
            <a:hueOff val="47115"/>
            <a:satOff val="-676"/>
            <a:lumOff val="39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c</a:t>
          </a:r>
          <a:endParaRPr lang="de-DE" sz="2100" kern="1200" dirty="0">
            <a:latin typeface="Traveling _Typewriter" pitchFamily="2" charset="0"/>
          </a:endParaRPr>
        </a:p>
      </dsp:txBody>
      <dsp:txXfrm>
        <a:off x="4245892" y="703127"/>
        <a:ext cx="517252" cy="517252"/>
      </dsp:txXfrm>
    </dsp:sp>
    <dsp:sp modelId="{11994104-CFE4-44C6-A604-255054527AFE}">
      <dsp:nvSpPr>
        <dsp:cNvPr id="0" name=""/>
        <dsp:cNvSpPr/>
      </dsp:nvSpPr>
      <dsp:spPr>
        <a:xfrm>
          <a:off x="4605623" y="1450115"/>
          <a:ext cx="517252" cy="517252"/>
        </a:xfrm>
        <a:prstGeom prst="ellipse">
          <a:avLst/>
        </a:prstGeom>
        <a:solidFill>
          <a:schemeClr val="accent1">
            <a:shade val="80000"/>
            <a:hueOff val="70672"/>
            <a:satOff val="-1014"/>
            <a:lumOff val="59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d</a:t>
          </a:r>
          <a:endParaRPr lang="de-DE" sz="2100" kern="1200" dirty="0">
            <a:latin typeface="Traveling _Typewriter" pitchFamily="2" charset="0"/>
          </a:endParaRPr>
        </a:p>
      </dsp:txBody>
      <dsp:txXfrm>
        <a:off x="4605623" y="1450115"/>
        <a:ext cx="517252" cy="517252"/>
      </dsp:txXfrm>
    </dsp:sp>
    <dsp:sp modelId="{94631B60-A21C-477B-84EB-ADA5767525A1}">
      <dsp:nvSpPr>
        <dsp:cNvPr id="0" name=""/>
        <dsp:cNvSpPr/>
      </dsp:nvSpPr>
      <dsp:spPr>
        <a:xfrm>
          <a:off x="4605623" y="2279210"/>
          <a:ext cx="517252" cy="517252"/>
        </a:xfrm>
        <a:prstGeom prst="ellipse">
          <a:avLst/>
        </a:prstGeom>
        <a:solidFill>
          <a:schemeClr val="accent1">
            <a:shade val="80000"/>
            <a:hueOff val="94229"/>
            <a:satOff val="-1351"/>
            <a:lumOff val="788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e</a:t>
          </a:r>
          <a:endParaRPr lang="de-DE" sz="2100" kern="1200" dirty="0">
            <a:latin typeface="Traveling _Typewriter" pitchFamily="2" charset="0"/>
          </a:endParaRPr>
        </a:p>
      </dsp:txBody>
      <dsp:txXfrm>
        <a:off x="4605623" y="2279210"/>
        <a:ext cx="517252" cy="517252"/>
      </dsp:txXfrm>
    </dsp:sp>
    <dsp:sp modelId="{14A9922C-584F-42FC-830C-39194F7AD84F}">
      <dsp:nvSpPr>
        <dsp:cNvPr id="0" name=""/>
        <dsp:cNvSpPr/>
      </dsp:nvSpPr>
      <dsp:spPr>
        <a:xfrm>
          <a:off x="4245892" y="3026198"/>
          <a:ext cx="517252" cy="517252"/>
        </a:xfrm>
        <a:prstGeom prst="ellipse">
          <a:avLst/>
        </a:prstGeom>
        <a:solidFill>
          <a:schemeClr val="accent1">
            <a:shade val="80000"/>
            <a:hueOff val="117787"/>
            <a:satOff val="-1689"/>
            <a:lumOff val="98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f</a:t>
          </a:r>
          <a:endParaRPr lang="de-DE" sz="2100" kern="1200" dirty="0">
            <a:latin typeface="Traveling _Typewriter" pitchFamily="2" charset="0"/>
          </a:endParaRPr>
        </a:p>
      </dsp:txBody>
      <dsp:txXfrm>
        <a:off x="4245892" y="3026198"/>
        <a:ext cx="517252" cy="517252"/>
      </dsp:txXfrm>
    </dsp:sp>
    <dsp:sp modelId="{A59C1F08-62C2-4103-BBC6-29E1F7CE5D37}">
      <dsp:nvSpPr>
        <dsp:cNvPr id="0" name=""/>
        <dsp:cNvSpPr/>
      </dsp:nvSpPr>
      <dsp:spPr>
        <a:xfrm>
          <a:off x="3597680" y="3543129"/>
          <a:ext cx="517252" cy="517252"/>
        </a:xfrm>
        <a:prstGeom prst="ellipse">
          <a:avLst/>
        </a:prstGeom>
        <a:solidFill>
          <a:schemeClr val="accent1">
            <a:shade val="80000"/>
            <a:hueOff val="141344"/>
            <a:satOff val="-2027"/>
            <a:lumOff val="118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g</a:t>
          </a:r>
          <a:endParaRPr lang="de-DE" sz="2100" kern="1200" dirty="0">
            <a:latin typeface="Traveling _Typewriter" pitchFamily="2" charset="0"/>
          </a:endParaRPr>
        </a:p>
      </dsp:txBody>
      <dsp:txXfrm>
        <a:off x="3597680" y="3543129"/>
        <a:ext cx="517252" cy="517252"/>
      </dsp:txXfrm>
    </dsp:sp>
    <dsp:sp modelId="{87060192-0CAF-49E0-8268-1C1DEC7A132B}">
      <dsp:nvSpPr>
        <dsp:cNvPr id="0" name=""/>
        <dsp:cNvSpPr/>
      </dsp:nvSpPr>
      <dsp:spPr>
        <a:xfrm>
          <a:off x="2789373" y="3727620"/>
          <a:ext cx="517252" cy="517252"/>
        </a:xfrm>
        <a:prstGeom prst="ellipse">
          <a:avLst/>
        </a:prstGeom>
        <a:solidFill>
          <a:schemeClr val="accent1">
            <a:shade val="80000"/>
            <a:hueOff val="164902"/>
            <a:satOff val="-2365"/>
            <a:lumOff val="1379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h</a:t>
          </a:r>
          <a:endParaRPr lang="de-DE" sz="2100" kern="1200" dirty="0">
            <a:latin typeface="Traveling _Typewriter" pitchFamily="2" charset="0"/>
          </a:endParaRPr>
        </a:p>
      </dsp:txBody>
      <dsp:txXfrm>
        <a:off x="2789373" y="3727620"/>
        <a:ext cx="517252" cy="517252"/>
      </dsp:txXfrm>
    </dsp:sp>
    <dsp:sp modelId="{825EFCD0-66D8-45CB-9CCA-AA30623D6D97}">
      <dsp:nvSpPr>
        <dsp:cNvPr id="0" name=""/>
        <dsp:cNvSpPr/>
      </dsp:nvSpPr>
      <dsp:spPr>
        <a:xfrm>
          <a:off x="1981066" y="3543129"/>
          <a:ext cx="517252" cy="517252"/>
        </a:xfrm>
        <a:prstGeom prst="ellipse">
          <a:avLst/>
        </a:prstGeom>
        <a:solidFill>
          <a:schemeClr val="accent1">
            <a:shade val="80000"/>
            <a:hueOff val="188459"/>
            <a:satOff val="-2703"/>
            <a:lumOff val="1576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i</a:t>
          </a:r>
          <a:endParaRPr lang="de-DE" sz="2100" kern="1200" dirty="0">
            <a:latin typeface="Traveling _Typewriter" pitchFamily="2" charset="0"/>
          </a:endParaRPr>
        </a:p>
      </dsp:txBody>
      <dsp:txXfrm>
        <a:off x="1981066" y="3543129"/>
        <a:ext cx="517252" cy="517252"/>
      </dsp:txXfrm>
    </dsp:sp>
    <dsp:sp modelId="{EB9CC686-D6CB-4511-860D-58091D207F0C}">
      <dsp:nvSpPr>
        <dsp:cNvPr id="0" name=""/>
        <dsp:cNvSpPr/>
      </dsp:nvSpPr>
      <dsp:spPr>
        <a:xfrm>
          <a:off x="1332854" y="3026198"/>
          <a:ext cx="517252" cy="517252"/>
        </a:xfrm>
        <a:prstGeom prst="ellipse">
          <a:avLst/>
        </a:prstGeom>
        <a:solidFill>
          <a:schemeClr val="accent1">
            <a:shade val="80000"/>
            <a:hueOff val="212016"/>
            <a:satOff val="-3041"/>
            <a:lumOff val="1773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j</a:t>
          </a:r>
          <a:endParaRPr lang="de-DE" sz="2100" kern="1200" dirty="0">
            <a:latin typeface="Traveling _Typewriter" pitchFamily="2" charset="0"/>
          </a:endParaRPr>
        </a:p>
      </dsp:txBody>
      <dsp:txXfrm>
        <a:off x="1332854" y="3026198"/>
        <a:ext cx="517252" cy="517252"/>
      </dsp:txXfrm>
    </dsp:sp>
    <dsp:sp modelId="{F03B8B9F-EE90-4008-832D-575E816574B4}">
      <dsp:nvSpPr>
        <dsp:cNvPr id="0" name=""/>
        <dsp:cNvSpPr/>
      </dsp:nvSpPr>
      <dsp:spPr>
        <a:xfrm>
          <a:off x="973124" y="2279210"/>
          <a:ext cx="517252" cy="517252"/>
        </a:xfrm>
        <a:prstGeom prst="ellipse">
          <a:avLst/>
        </a:prstGeom>
        <a:solidFill>
          <a:schemeClr val="accent1">
            <a:shade val="80000"/>
            <a:hueOff val="235574"/>
            <a:satOff val="-3378"/>
            <a:lumOff val="197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k</a:t>
          </a:r>
          <a:endParaRPr lang="de-DE" sz="2100" kern="1200" dirty="0">
            <a:latin typeface="Traveling _Typewriter" pitchFamily="2" charset="0"/>
          </a:endParaRPr>
        </a:p>
      </dsp:txBody>
      <dsp:txXfrm>
        <a:off x="973124" y="2279210"/>
        <a:ext cx="517252" cy="517252"/>
      </dsp:txXfrm>
    </dsp:sp>
    <dsp:sp modelId="{7ACE0949-6068-4A6A-B3C5-814656262645}">
      <dsp:nvSpPr>
        <dsp:cNvPr id="0" name=""/>
        <dsp:cNvSpPr/>
      </dsp:nvSpPr>
      <dsp:spPr>
        <a:xfrm>
          <a:off x="973124" y="1450115"/>
          <a:ext cx="517252" cy="517252"/>
        </a:xfrm>
        <a:prstGeom prst="ellipse">
          <a:avLst/>
        </a:prstGeom>
        <a:solidFill>
          <a:schemeClr val="accent1">
            <a:shade val="80000"/>
            <a:hueOff val="259131"/>
            <a:satOff val="-3716"/>
            <a:lumOff val="2167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m</a:t>
          </a:r>
          <a:endParaRPr lang="de-DE" sz="2100" kern="1200" dirty="0">
            <a:latin typeface="Traveling _Typewriter" pitchFamily="2" charset="0"/>
          </a:endParaRPr>
        </a:p>
      </dsp:txBody>
      <dsp:txXfrm>
        <a:off x="973124" y="1450115"/>
        <a:ext cx="517252" cy="517252"/>
      </dsp:txXfrm>
    </dsp:sp>
    <dsp:sp modelId="{601535CC-86C1-4DD8-813F-5DD6CF854465}">
      <dsp:nvSpPr>
        <dsp:cNvPr id="0" name=""/>
        <dsp:cNvSpPr/>
      </dsp:nvSpPr>
      <dsp:spPr>
        <a:xfrm>
          <a:off x="1332854" y="703127"/>
          <a:ext cx="517252" cy="517252"/>
        </a:xfrm>
        <a:prstGeom prst="ellipse">
          <a:avLst/>
        </a:prstGeom>
        <a:solidFill>
          <a:schemeClr val="accent1">
            <a:shade val="80000"/>
            <a:hueOff val="282688"/>
            <a:satOff val="-4054"/>
            <a:lumOff val="236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n</a:t>
          </a:r>
          <a:endParaRPr lang="de-DE" sz="2100" kern="1200" dirty="0">
            <a:latin typeface="Traveling _Typewriter" pitchFamily="2" charset="0"/>
          </a:endParaRPr>
        </a:p>
      </dsp:txBody>
      <dsp:txXfrm>
        <a:off x="1332854" y="703127"/>
        <a:ext cx="517252" cy="517252"/>
      </dsp:txXfrm>
    </dsp:sp>
    <dsp:sp modelId="{938D5717-EA45-4D60-9B0F-2F1D5FB3C292}">
      <dsp:nvSpPr>
        <dsp:cNvPr id="0" name=""/>
        <dsp:cNvSpPr/>
      </dsp:nvSpPr>
      <dsp:spPr>
        <a:xfrm>
          <a:off x="1981066" y="186196"/>
          <a:ext cx="517252" cy="517252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latin typeface="Traveling _Typewriter" pitchFamily="2" charset="0"/>
            </a:rPr>
            <a:t>o</a:t>
          </a:r>
          <a:endParaRPr lang="de-DE" sz="2100" kern="1200" dirty="0">
            <a:latin typeface="Traveling _Typewriter" pitchFamily="2" charset="0"/>
          </a:endParaRPr>
        </a:p>
      </dsp:txBody>
      <dsp:txXfrm>
        <a:off x="1981066" y="186196"/>
        <a:ext cx="517252" cy="5172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7AC39A-B7EC-45E1-ABBF-60F510785FA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11880000"/>
            <a:gd name="adj2" fmla="val 16200000"/>
            <a:gd name="adj3" fmla="val 4633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8AA892-CDDE-4D49-B1B7-1D3C3C1B9E1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7560000"/>
            <a:gd name="adj2" fmla="val 11880000"/>
            <a:gd name="adj3" fmla="val 4633"/>
          </a:avLst>
        </a:prstGeom>
        <a:solidFill>
          <a:schemeClr val="accent1">
            <a:shade val="90000"/>
            <a:hueOff val="229725"/>
            <a:satOff val="-3191"/>
            <a:lumOff val="17215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33F8B3-88B8-486E-8751-44E42B94BC8C}">
      <dsp:nvSpPr>
        <dsp:cNvPr id="0" name=""/>
        <dsp:cNvSpPr/>
      </dsp:nvSpPr>
      <dsp:spPr>
        <a:xfrm>
          <a:off x="1147191" y="473625"/>
          <a:ext cx="3087236" cy="3087236"/>
        </a:xfrm>
        <a:prstGeom prst="blockArc">
          <a:avLst>
            <a:gd name="adj1" fmla="val 3240000"/>
            <a:gd name="adj2" fmla="val 7560000"/>
            <a:gd name="adj3" fmla="val 4633"/>
          </a:avLst>
        </a:prstGeom>
        <a:solidFill>
          <a:schemeClr val="accent1">
            <a:shade val="90000"/>
            <a:hueOff val="153150"/>
            <a:satOff val="-2127"/>
            <a:lumOff val="11477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B64506-D4B1-4D77-A807-5B3892168902}">
      <dsp:nvSpPr>
        <dsp:cNvPr id="0" name=""/>
        <dsp:cNvSpPr/>
      </dsp:nvSpPr>
      <dsp:spPr>
        <a:xfrm>
          <a:off x="1176935" y="452560"/>
          <a:ext cx="3087236" cy="3087236"/>
        </a:xfrm>
        <a:prstGeom prst="blockArc">
          <a:avLst>
            <a:gd name="adj1" fmla="val 20450485"/>
            <a:gd name="adj2" fmla="val 3323098"/>
            <a:gd name="adj3" fmla="val 4633"/>
          </a:avLst>
        </a:prstGeom>
        <a:solidFill>
          <a:schemeClr val="accent1">
            <a:shade val="90000"/>
            <a:hueOff val="76575"/>
            <a:satOff val="-1064"/>
            <a:lumOff val="573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184263" y="473169"/>
          <a:ext cx="3087236" cy="3087236"/>
        </a:xfrm>
        <a:prstGeom prst="blockArc">
          <a:avLst>
            <a:gd name="adj1" fmla="val 16115472"/>
            <a:gd name="adj2" fmla="val 20400615"/>
            <a:gd name="adj3" fmla="val 4633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2334113" y="1660547"/>
          <a:ext cx="713393" cy="71339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latin typeface="Traveling _Typewriter" pitchFamily="2" charset="0"/>
            </a:rPr>
            <a:t>L</a:t>
          </a:r>
          <a:endParaRPr lang="de-DE" sz="2900" kern="1200" dirty="0">
            <a:latin typeface="Traveling _Typewriter" pitchFamily="2" charset="0"/>
          </a:endParaRPr>
        </a:p>
      </dsp:txBody>
      <dsp:txXfrm>
        <a:off x="2334113" y="1660547"/>
        <a:ext cx="713393" cy="713393"/>
      </dsp:txXfrm>
    </dsp:sp>
    <dsp:sp modelId="{20316EDA-F8EB-4052-91F0-5550BCB3B2AA}">
      <dsp:nvSpPr>
        <dsp:cNvPr id="0" name=""/>
        <dsp:cNvSpPr/>
      </dsp:nvSpPr>
      <dsp:spPr>
        <a:xfrm>
          <a:off x="1974292" y="-207133"/>
          <a:ext cx="1433035" cy="1433035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latin typeface="Traveling _Typewriter" pitchFamily="2" charset="0"/>
              <a:sym typeface="Symbol"/>
            </a:rPr>
            <a:t></a:t>
          </a:r>
          <a:endParaRPr lang="de-DE" sz="6000" b="1" kern="1200" dirty="0">
            <a:latin typeface="Traveling _Typewriter" pitchFamily="2" charset="0"/>
          </a:endParaRPr>
        </a:p>
      </dsp:txBody>
      <dsp:txXfrm>
        <a:off x="1974292" y="-207133"/>
        <a:ext cx="1433035" cy="1433035"/>
      </dsp:txXfrm>
    </dsp:sp>
    <dsp:sp modelId="{7E27DF31-2855-4980-BB05-04A091A876C9}">
      <dsp:nvSpPr>
        <dsp:cNvPr id="0" name=""/>
        <dsp:cNvSpPr/>
      </dsp:nvSpPr>
      <dsp:spPr>
        <a:xfrm>
          <a:off x="3428380" y="784805"/>
          <a:ext cx="1433035" cy="1433035"/>
        </a:xfrm>
        <a:prstGeom prst="ellipse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latin typeface="Traveling _Typewriter" pitchFamily="2" charset="0"/>
              <a:sym typeface="Symbol"/>
            </a:rPr>
            <a:t></a:t>
          </a:r>
          <a:endParaRPr lang="de-DE" sz="6000" b="1" kern="1200" dirty="0">
            <a:latin typeface="Traveling _Typewriter" pitchFamily="2" charset="0"/>
          </a:endParaRPr>
        </a:p>
      </dsp:txBody>
      <dsp:txXfrm>
        <a:off x="3428380" y="784805"/>
        <a:ext cx="1433035" cy="1433035"/>
      </dsp:txXfrm>
    </dsp:sp>
    <dsp:sp modelId="{FB63CE97-0EF2-4AB9-BC68-5DA48F4F9582}">
      <dsp:nvSpPr>
        <dsp:cNvPr id="0" name=""/>
        <dsp:cNvSpPr/>
      </dsp:nvSpPr>
      <dsp:spPr>
        <a:xfrm>
          <a:off x="2860590" y="2520610"/>
          <a:ext cx="1433035" cy="1433035"/>
        </a:xfrm>
        <a:prstGeom prst="ellipse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latin typeface="Traveling _Typewriter" pitchFamily="2" charset="0"/>
              <a:sym typeface="Symbol"/>
            </a:rPr>
            <a:t></a:t>
          </a:r>
          <a:endParaRPr lang="de-DE" sz="6000" b="1" kern="1200" dirty="0">
            <a:latin typeface="Traveling _Typewriter" pitchFamily="2" charset="0"/>
          </a:endParaRPr>
        </a:p>
      </dsp:txBody>
      <dsp:txXfrm>
        <a:off x="2860590" y="2520610"/>
        <a:ext cx="1433035" cy="1433035"/>
      </dsp:txXfrm>
    </dsp:sp>
    <dsp:sp modelId="{51798364-6818-431C-B09F-05E88E99028C}">
      <dsp:nvSpPr>
        <dsp:cNvPr id="0" name=""/>
        <dsp:cNvSpPr/>
      </dsp:nvSpPr>
      <dsp:spPr>
        <a:xfrm>
          <a:off x="1087994" y="2520610"/>
          <a:ext cx="1433035" cy="1433035"/>
        </a:xfrm>
        <a:prstGeom prst="ellipse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latin typeface="Traveling _Typewriter" pitchFamily="2" charset="0"/>
              <a:sym typeface="Symbol"/>
            </a:rPr>
            <a:t></a:t>
          </a:r>
          <a:endParaRPr lang="de-DE" sz="6000" b="1" kern="1200" dirty="0">
            <a:latin typeface="Traveling _Typewriter" pitchFamily="2" charset="0"/>
          </a:endParaRPr>
        </a:p>
      </dsp:txBody>
      <dsp:txXfrm>
        <a:off x="1087994" y="2520610"/>
        <a:ext cx="1433035" cy="1433035"/>
      </dsp:txXfrm>
    </dsp:sp>
    <dsp:sp modelId="{592E88A7-9184-4E98-946F-5F04F721B0E3}">
      <dsp:nvSpPr>
        <dsp:cNvPr id="0" name=""/>
        <dsp:cNvSpPr/>
      </dsp:nvSpPr>
      <dsp:spPr>
        <a:xfrm>
          <a:off x="540232" y="834771"/>
          <a:ext cx="1433035" cy="1433035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latin typeface="Traveling _Typewriter" pitchFamily="2" charset="0"/>
              <a:sym typeface="Symbol"/>
            </a:rPr>
            <a:t></a:t>
          </a:r>
          <a:endParaRPr lang="de-DE" sz="6000" b="1" kern="1200" dirty="0">
            <a:latin typeface="Traveling _Typewriter" pitchFamily="2" charset="0"/>
          </a:endParaRPr>
        </a:p>
      </dsp:txBody>
      <dsp:txXfrm>
        <a:off x="540232" y="834771"/>
        <a:ext cx="1433035" cy="143303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B64506-D4B1-4D77-A807-5B3892168902}">
      <dsp:nvSpPr>
        <dsp:cNvPr id="0" name=""/>
        <dsp:cNvSpPr/>
      </dsp:nvSpPr>
      <dsp:spPr>
        <a:xfrm>
          <a:off x="1297264" y="431516"/>
          <a:ext cx="2883479" cy="2883479"/>
        </a:xfrm>
        <a:prstGeom prst="blockArc">
          <a:avLst>
            <a:gd name="adj1" fmla="val 5282330"/>
            <a:gd name="adj2" fmla="val 16082330"/>
            <a:gd name="adj3" fmla="val 4639"/>
          </a:avLst>
        </a:prstGeom>
        <a:solidFill>
          <a:schemeClr val="accent1">
            <a:shade val="90000"/>
            <a:hueOff val="306300"/>
            <a:satOff val="-4255"/>
            <a:lumOff val="2295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00AA07-8C04-43FA-943D-D8805752B726}">
      <dsp:nvSpPr>
        <dsp:cNvPr id="0" name=""/>
        <dsp:cNvSpPr/>
      </dsp:nvSpPr>
      <dsp:spPr>
        <a:xfrm>
          <a:off x="1297264" y="431516"/>
          <a:ext cx="2883479" cy="2883479"/>
        </a:xfrm>
        <a:prstGeom prst="blockArc">
          <a:avLst>
            <a:gd name="adj1" fmla="val 16082330"/>
            <a:gd name="adj2" fmla="val 5282330"/>
            <a:gd name="adj3" fmla="val 463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86F7-6BC0-4DC8-B4E8-58D87B071E37}">
      <dsp:nvSpPr>
        <dsp:cNvPr id="0" name=""/>
        <dsp:cNvSpPr/>
      </dsp:nvSpPr>
      <dsp:spPr>
        <a:xfrm>
          <a:off x="2246314" y="1428760"/>
          <a:ext cx="888991" cy="88899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>
              <a:latin typeface="Traveling _Typewriter" pitchFamily="2" charset="0"/>
            </a:rPr>
            <a:t>my</a:t>
          </a:r>
          <a:r>
            <a:rPr lang="de-DE" sz="1900" kern="1200" dirty="0" smtClean="0">
              <a:latin typeface="Traveling _Typewriter" pitchFamily="2" charset="0"/>
            </a:rPr>
            <a:t> </a:t>
          </a:r>
          <a:r>
            <a:rPr lang="de-DE" sz="1900" kern="1200" dirty="0" smtClean="0">
              <a:latin typeface="Traveling _Typewriter" pitchFamily="2" charset="0"/>
            </a:rPr>
            <a:t/>
          </a:r>
          <a:br>
            <a:rPr lang="de-DE" sz="1900" kern="1200" dirty="0" smtClean="0">
              <a:latin typeface="Traveling _Typewriter" pitchFamily="2" charset="0"/>
            </a:rPr>
          </a:br>
          <a:r>
            <a:rPr lang="de-DE" sz="1900" kern="1200" dirty="0" smtClean="0">
              <a:latin typeface="Traveling _Typewriter" pitchFamily="2" charset="0"/>
            </a:rPr>
            <a:t>L</a:t>
          </a:r>
          <a:endParaRPr lang="de-DE" sz="1900" kern="1200" dirty="0">
            <a:latin typeface="Traveling _Typewriter" pitchFamily="2" charset="0"/>
          </a:endParaRPr>
        </a:p>
      </dsp:txBody>
      <dsp:txXfrm>
        <a:off x="2246314" y="1428760"/>
        <a:ext cx="888991" cy="888991"/>
      </dsp:txXfrm>
    </dsp:sp>
    <dsp:sp modelId="{20316EDA-F8EB-4052-91F0-5550BCB3B2AA}">
      <dsp:nvSpPr>
        <dsp:cNvPr id="0" name=""/>
        <dsp:cNvSpPr/>
      </dsp:nvSpPr>
      <dsp:spPr>
        <a:xfrm>
          <a:off x="2020733" y="-204295"/>
          <a:ext cx="1340153" cy="134015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</a:t>
          </a:r>
          <a:endParaRPr lang="de-DE" sz="6000" b="1" kern="1200" dirty="0"/>
        </a:p>
      </dsp:txBody>
      <dsp:txXfrm>
        <a:off x="2020733" y="-204295"/>
        <a:ext cx="1340153" cy="1340153"/>
      </dsp:txXfrm>
    </dsp:sp>
    <dsp:sp modelId="{7E27DF31-2855-4980-BB05-04A091A876C9}">
      <dsp:nvSpPr>
        <dsp:cNvPr id="0" name=""/>
        <dsp:cNvSpPr/>
      </dsp:nvSpPr>
      <dsp:spPr>
        <a:xfrm>
          <a:off x="2117122" y="2610653"/>
          <a:ext cx="1340153" cy="1340153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b="1" kern="1200" dirty="0" smtClean="0">
              <a:sym typeface="Symbol"/>
            </a:rPr>
            <a:t></a:t>
          </a:r>
          <a:endParaRPr lang="de-DE" sz="6000" b="1" kern="1200" dirty="0"/>
        </a:p>
      </dsp:txBody>
      <dsp:txXfrm>
        <a:off x="2117122" y="2610653"/>
        <a:ext cx="1340153" cy="1340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8A12-C4A0-44C2-B73A-F901F7B15403}" type="datetimeFigureOut">
              <a:rPr lang="de-DE" smtClean="0"/>
              <a:t>24.11.2011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9E24-A2BA-459A-822E-0EBA6572AD0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5686400" cy="1470025"/>
          </a:xfrm>
        </p:spPr>
        <p:txBody>
          <a:bodyPr>
            <a:norm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  <a:t>DSL Design</a:t>
            </a:r>
            <a:endParaRPr lang="de-DE" sz="7200" b="1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395536" y="1526927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A </a:t>
            </a:r>
            <a:r>
              <a:rPr kumimoji="0" lang="de-DE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conceptual</a:t>
            </a:r>
            <a:r>
              <a:rPr kumimoji="0" lang="de-DE" sz="4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 </a:t>
            </a:r>
            <a:r>
              <a:rPr kumimoji="0" lang="de-DE" sz="4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framework</a:t>
            </a:r>
            <a:endParaRPr kumimoji="0" lang="de-DE" sz="480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800" baseline="0" dirty="0" err="1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for</a:t>
            </a:r>
            <a:r>
              <a:rPr lang="de-DE" sz="4800" dirty="0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building</a:t>
            </a:r>
            <a:r>
              <a:rPr lang="de-DE" sz="4800" dirty="0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good</a:t>
            </a:r>
            <a:r>
              <a:rPr lang="de-DE" sz="4800" dirty="0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 DSLs</a:t>
            </a:r>
            <a:endParaRPr kumimoji="0" lang="de-DE" sz="48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11560" y="5343351"/>
            <a:ext cx="82809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Markus </a:t>
            </a:r>
            <a:r>
              <a:rPr lang="de-DE" sz="2000" dirty="0" err="1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Voelter</a:t>
            </a:r>
            <a:endParaRPr lang="de-DE" sz="2000" dirty="0" smtClean="0">
              <a:solidFill>
                <a:schemeClr val="bg1"/>
              </a:solidFill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independent</a:t>
            </a: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/itemis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voelter@acm.org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>
                <a:solidFill>
                  <a:schemeClr val="bg1"/>
                </a:solidFill>
                <a:latin typeface="Traveling _Typewriter" pitchFamily="2" charset="0"/>
                <a:ea typeface="+mj-ea"/>
                <a:cs typeface="+mj-cs"/>
              </a:rPr>
              <a:t>http://www.voelter.de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@</a:t>
            </a:r>
            <a:r>
              <a:rPr kumimoji="0" lang="de-DE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markusvoelter</a:t>
            </a: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2564904"/>
            <a:ext cx="6552728" cy="1470025"/>
          </a:xfrm>
        </p:spPr>
        <p:txBody>
          <a:bodyPr>
            <a:norm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  <a:t>Case Studies</a:t>
            </a:r>
            <a:endParaRPr lang="de-DE" sz="7200" b="1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58602"/>
            <a:ext cx="8001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36512" y="-129257"/>
            <a:ext cx="6552728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Components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36512" y="-129257"/>
            <a:ext cx="6552728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Components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128838"/>
            <a:ext cx="8039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180528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Refrigerators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20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180528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Refrigerators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24136"/>
            <a:ext cx="5368118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724128" y="1268760"/>
            <a:ext cx="36004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180528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Refrigerators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5368118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5724128" y="1196752"/>
            <a:ext cx="36004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72816"/>
            <a:ext cx="5281572" cy="351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972616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Extended C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06" y="1484784"/>
            <a:ext cx="871059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180528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Pension Plans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724128" y="1052736"/>
            <a:ext cx="36004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777470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-180528" y="-129257"/>
            <a:ext cx="8136904" cy="1470025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chemeClr val="bg1"/>
                </a:solidFill>
                <a:latin typeface="Traveling _Typewriter" pitchFamily="2" charset="0"/>
              </a:rPr>
              <a:t>Pension Plans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724128" y="1052736"/>
            <a:ext cx="36004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12579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467544" y="-129257"/>
            <a:ext cx="8136904" cy="1470025"/>
          </a:xfrm>
        </p:spPr>
        <p:txBody>
          <a:bodyPr>
            <a:normAutofit/>
          </a:bodyPr>
          <a:lstStyle/>
          <a:p>
            <a:pPr algn="l"/>
            <a:r>
              <a:rPr lang="de-DE" sz="7200" dirty="0" err="1" smtClean="0">
                <a:solidFill>
                  <a:schemeClr val="bg1"/>
                </a:solidFill>
                <a:latin typeface="Traveling _Typewriter" pitchFamily="2" charset="0"/>
              </a:rPr>
              <a:t>WebDSL</a:t>
            </a:r>
            <a:endParaRPr lang="de-DE" sz="72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r="53537"/>
          <a:stretch>
            <a:fillRect/>
          </a:stretch>
        </p:blipFill>
        <p:spPr bwMode="auto">
          <a:xfrm>
            <a:off x="179512" y="1268760"/>
            <a:ext cx="478853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48979"/>
          <a:stretch>
            <a:fillRect/>
          </a:stretch>
        </p:blipFill>
        <p:spPr bwMode="auto">
          <a:xfrm>
            <a:off x="4162518" y="2780928"/>
            <a:ext cx="498148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1640" y="2636912"/>
            <a:ext cx="6552728" cy="1470025"/>
          </a:xfrm>
        </p:spPr>
        <p:txBody>
          <a:bodyPr>
            <a:normAutofit/>
          </a:bodyPr>
          <a:lstStyle/>
          <a:p>
            <a:r>
              <a:rPr lang="de-DE" sz="7200" b="1" dirty="0" err="1" smtClean="0">
                <a:solidFill>
                  <a:schemeClr val="bg1"/>
                </a:solidFill>
                <a:latin typeface="Traveling _Typewriter" pitchFamily="2" charset="0"/>
              </a:rPr>
              <a:t>Introduction</a:t>
            </a:r>
            <a:endParaRPr lang="de-DE" sz="7200" b="1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2564904"/>
            <a:ext cx="6552728" cy="1470025"/>
          </a:xfrm>
        </p:spPr>
        <p:txBody>
          <a:bodyPr>
            <a:normAutofit fontScale="90000"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  <a:t>Terms  </a:t>
            </a:r>
            <a:b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</a:br>
            <a: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  <a:t>&amp; </a:t>
            </a:r>
            <a:br>
              <a:rPr lang="de-DE" sz="7200" b="1" dirty="0" smtClean="0">
                <a:solidFill>
                  <a:schemeClr val="bg1"/>
                </a:solidFill>
                <a:latin typeface="Traveling _Typewriter" pitchFamily="2" charset="0"/>
              </a:rPr>
            </a:br>
            <a:r>
              <a:rPr lang="de-DE" sz="7200" b="1" dirty="0" err="1" smtClean="0">
                <a:solidFill>
                  <a:schemeClr val="bg1"/>
                </a:solidFill>
                <a:latin typeface="Traveling _Typewriter" pitchFamily="2" charset="0"/>
              </a:rPr>
              <a:t>Concepts</a:t>
            </a:r>
            <a:endParaRPr lang="de-DE" sz="7200" b="1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67544" y="878855"/>
            <a:ext cx="8134672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Programs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Languages 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Domains</a:t>
            </a:r>
            <a:endParaRPr lang="de-DE" sz="5400" dirty="0">
              <a:solidFill>
                <a:schemeClr val="tx1">
                  <a:lumMod val="75000"/>
                  <a:lumOff val="25000"/>
                </a:schemeClr>
              </a:solidFill>
              <a:latin typeface="Traveling _Typewriter" pitchFamily="2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334296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915816" y="2564904"/>
            <a:ext cx="2736304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07793" y="2420888"/>
            <a:ext cx="8134672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raveling _Typewriter" pitchFamily="2" charset="0"/>
              </a:rPr>
              <a:t>Domain</a:t>
            </a:r>
            <a:endParaRPr lang="de-DE" sz="54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4" name="Titel 6"/>
          <p:cNvSpPr txBox="1">
            <a:spLocks/>
          </p:cNvSpPr>
          <p:nvPr/>
        </p:nvSpPr>
        <p:spPr>
          <a:xfrm>
            <a:off x="4788024" y="548680"/>
            <a:ext cx="40324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body of knowledge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in the real world</a:t>
            </a:r>
            <a:endParaRPr kumimoji="0" lang="de-DE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283968" y="1412776"/>
            <a:ext cx="864096" cy="93610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6"/>
          <p:cNvSpPr txBox="1">
            <a:spLocks/>
          </p:cNvSpPr>
          <p:nvPr/>
        </p:nvSpPr>
        <p:spPr>
          <a:xfrm>
            <a:off x="2411760" y="764704"/>
            <a:ext cx="25202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deductive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top down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-180528" y="4653136"/>
            <a:ext cx="40324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existing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 software (family)</a:t>
            </a: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3347864" y="4149080"/>
            <a:ext cx="25202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inductive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bottom up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3203848" y="4005064"/>
            <a:ext cx="648072" cy="1152128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2656"/>
            <a:ext cx="3705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el 6"/>
          <p:cNvSpPr>
            <a:spLocks noGrp="1"/>
          </p:cNvSpPr>
          <p:nvPr>
            <p:ph type="ctrTitle"/>
          </p:nvPr>
        </p:nvSpPr>
        <p:spPr>
          <a:xfrm>
            <a:off x="1187624" y="3212976"/>
            <a:ext cx="6552728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/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A DSL L</a:t>
            </a:r>
            <a:r>
              <a:rPr lang="en-US" sz="4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for D is a language that is 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specialized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to en-coding P</a:t>
            </a:r>
            <a:r>
              <a:rPr lang="en-US" sz="4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programs.</a:t>
            </a:r>
            <a:endParaRPr lang="de-DE" sz="4000" dirty="0">
              <a:solidFill>
                <a:schemeClr val="tx1">
                  <a:lumMod val="75000"/>
                  <a:lumOff val="25000"/>
                </a:schemeClr>
              </a:solidFill>
              <a:latin typeface="Traveling _Typewriter" pitchFamily="2" charset="0"/>
            </a:endParaRPr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1259632" y="4869160"/>
            <a:ext cx="38884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259632" y="4869160"/>
            <a:ext cx="0" cy="100811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el 6"/>
          <p:cNvSpPr txBox="1">
            <a:spLocks/>
          </p:cNvSpPr>
          <p:nvPr/>
        </p:nvSpPr>
        <p:spPr>
          <a:xfrm>
            <a:off x="1331640" y="5271343"/>
            <a:ext cx="65527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more efficient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smaller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are trees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4860032" y="2780928"/>
            <a:ext cx="2160240" cy="7920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 txBox="1">
            <a:spLocks/>
          </p:cNvSpPr>
          <p:nvPr/>
        </p:nvSpPr>
        <p:spPr>
          <a:xfrm>
            <a:off x="6983760" y="2276872"/>
            <a:ext cx="21602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element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Fragments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err="1" smtClean="0">
                <a:latin typeface="Traveling _Typewriter" pitchFamily="2" charset="0"/>
              </a:rPr>
              <a:t>subtrees</a:t>
            </a:r>
            <a:r>
              <a:rPr lang="en-US" sz="4800" dirty="0" smtClean="0">
                <a:latin typeface="Traveling _Typewriter" pitchFamily="2" charset="0"/>
              </a:rPr>
              <a:t> w/ root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844824"/>
            <a:ext cx="4248472" cy="4752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>
            <a:off x="1907704" y="2996952"/>
            <a:ext cx="720080" cy="43204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6"/>
          <p:cNvSpPr txBox="1">
            <a:spLocks/>
          </p:cNvSpPr>
          <p:nvPr/>
        </p:nvSpPr>
        <p:spPr>
          <a:xfrm>
            <a:off x="107504" y="2276872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fragment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4139952" y="1628800"/>
            <a:ext cx="1440160" cy="6480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 6"/>
          <p:cNvSpPr txBox="1">
            <a:spLocks/>
          </p:cNvSpPr>
          <p:nvPr/>
        </p:nvSpPr>
        <p:spPr>
          <a:xfrm>
            <a:off x="5508104" y="1052736"/>
            <a:ext cx="37444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fragment root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Titel 6"/>
          <p:cNvSpPr txBox="1">
            <a:spLocks/>
          </p:cNvSpPr>
          <p:nvPr/>
        </p:nvSpPr>
        <p:spPr>
          <a:xfrm>
            <a:off x="1619672" y="1700808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Parent-Child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Relation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627784" y="1844824"/>
            <a:ext cx="4248472" cy="4752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6"/>
          <p:cNvSpPr txBox="1">
            <a:spLocks/>
          </p:cNvSpPr>
          <p:nvPr/>
        </p:nvSpPr>
        <p:spPr>
          <a:xfrm>
            <a:off x="1619672" y="1700808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636912"/>
            <a:ext cx="933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204864"/>
            <a:ext cx="937261" cy="3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429000"/>
            <a:ext cx="720080" cy="34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3071886" cy="3401220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and Fragments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03648" y="2636912"/>
            <a:ext cx="3312368" cy="381642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3203848" y="3356992"/>
            <a:ext cx="1512168" cy="648072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861048"/>
            <a:ext cx="4333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6"/>
          <p:cNvSpPr txBox="1">
            <a:spLocks/>
          </p:cNvSpPr>
          <p:nvPr/>
        </p:nvSpPr>
        <p:spPr>
          <a:xfrm>
            <a:off x="467544" y="2492896"/>
            <a:ext cx="24482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are graphs, really.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635896" y="6093296"/>
            <a:ext cx="100811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4797152"/>
            <a:ext cx="43204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372200" y="3573016"/>
            <a:ext cx="0" cy="1224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860032" y="3573016"/>
            <a:ext cx="1512168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6"/>
          <p:cNvSpPr txBox="1">
            <a:spLocks/>
          </p:cNvSpPr>
          <p:nvPr/>
        </p:nvSpPr>
        <p:spPr>
          <a:xfrm>
            <a:off x="6084168" y="2276872"/>
            <a:ext cx="2771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reference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H="1">
            <a:off x="5724128" y="2996952"/>
            <a:ext cx="720080" cy="57606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4211960" y="2996952"/>
            <a:ext cx="2232248" cy="30963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060848"/>
            <a:ext cx="3852313" cy="4265316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are graphs, really.</a:t>
            </a:r>
            <a:endParaRPr lang="de-DE" sz="4800" dirty="0">
              <a:latin typeface="Traveling _Typewriter" pitchFamily="2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635896" y="6093296"/>
            <a:ext cx="100811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4797152"/>
            <a:ext cx="43204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372200" y="3573016"/>
            <a:ext cx="0" cy="12241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860032" y="3573016"/>
            <a:ext cx="1512168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933056"/>
            <a:ext cx="923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869160"/>
            <a:ext cx="792088" cy="40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140968"/>
            <a:ext cx="342263" cy="36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8134672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A DSL is a </a:t>
            </a:r>
            <a:r>
              <a:rPr lang="en-US" sz="3600" b="1" dirty="0" err="1">
                <a:latin typeface="Traveling _Typewriter" pitchFamily="2" charset="0"/>
              </a:rPr>
              <a:t>focussed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, </a:t>
            </a:r>
            <a:r>
              <a:rPr lang="en-US" sz="3600" b="1" dirty="0">
                <a:latin typeface="Traveling _Typewriter" pitchFamily="2" charset="0"/>
              </a:rPr>
              <a:t>processable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</a:t>
            </a:r>
            <a:r>
              <a:rPr lang="en-US" sz="3600" b="1" dirty="0">
                <a:latin typeface="Traveling _Typewriter" pitchFamily="2" charset="0"/>
              </a:rPr>
              <a:t>language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for describing a </a:t>
            </a:r>
            <a:r>
              <a:rPr lang="en-US" sz="3600" dirty="0">
                <a:latin typeface="Traveling _Typewriter" pitchFamily="2" charset="0"/>
              </a:rPr>
              <a:t>specific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</a:t>
            </a:r>
            <a:r>
              <a:rPr lang="en-US" sz="3600" b="1" dirty="0">
                <a:latin typeface="Traveling _Typewriter" pitchFamily="2" charset="0"/>
              </a:rPr>
              <a:t>concern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when building a system in a specific </a:t>
            </a:r>
            <a:r>
              <a:rPr lang="en-US" sz="3600" b="1" dirty="0">
                <a:latin typeface="Traveling _Typewriter" pitchFamily="2" charset="0"/>
              </a:rPr>
              <a:t>domain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. The </a:t>
            </a:r>
            <a:r>
              <a:rPr lang="en-US" sz="3600" b="1" dirty="0">
                <a:latin typeface="Traveling _Typewriter" pitchFamily="2" charset="0"/>
              </a:rPr>
              <a:t>abstractions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and </a:t>
            </a:r>
            <a:r>
              <a:rPr lang="en-US" sz="3600" b="1" dirty="0">
                <a:latin typeface="Traveling _Typewriter" pitchFamily="2" charset="0"/>
              </a:rPr>
              <a:t>notations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used are natural/suitable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for the </a:t>
            </a:r>
            <a:r>
              <a:rPr lang="en-US" sz="3600" b="1" dirty="0">
                <a:latin typeface="Traveling _Typewriter" pitchFamily="2" charset="0"/>
              </a:rPr>
              <a:t>stakeholders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raveling _Typewriter" pitchFamily="2" charset="0"/>
              </a:rPr>
              <a:t> who specify that particular concern.</a:t>
            </a:r>
            <a:endParaRPr lang="de-DE" sz="3600" dirty="0">
              <a:solidFill>
                <a:schemeClr val="tx1">
                  <a:lumMod val="75000"/>
                  <a:lumOff val="25000"/>
                </a:schemeClr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sets of concepts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411760" y="2420888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2843808" y="27809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3851920" y="23488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4283968" y="32849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364088" y="270892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2195736" y="41490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endParaRPr kumimoji="0" lang="en-US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Languages are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sets of concepts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411760" y="2420888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2843808" y="27809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3851920" y="23488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5" name="Titel 6"/>
          <p:cNvSpPr txBox="1">
            <a:spLocks/>
          </p:cNvSpPr>
          <p:nvPr/>
        </p:nvSpPr>
        <p:spPr>
          <a:xfrm>
            <a:off x="4283968" y="32849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364088" y="270892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2195736" y="414908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endParaRPr kumimoji="0" lang="en-US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2699792" y="4077072"/>
            <a:ext cx="1512168" cy="72008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725144"/>
            <a:ext cx="3888432" cy="46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le:C-comm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3071886" cy="3401220"/>
          </a:xfrm>
          <a:prstGeom prst="rect">
            <a:avLst/>
          </a:prstGeom>
          <a:noFill/>
        </p:spPr>
      </p:pic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6552728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Programs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and languages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355976" y="1772816"/>
            <a:ext cx="4248472" cy="223224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itel 6"/>
          <p:cNvSpPr txBox="1">
            <a:spLocks/>
          </p:cNvSpPr>
          <p:nvPr/>
        </p:nvSpPr>
        <p:spPr>
          <a:xfrm>
            <a:off x="4788024" y="2132856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5796136" y="170080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6767736" y="2492896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9" name="Titel 6"/>
          <p:cNvSpPr txBox="1">
            <a:spLocks/>
          </p:cNvSpPr>
          <p:nvPr/>
        </p:nvSpPr>
        <p:spPr>
          <a:xfrm>
            <a:off x="7308304" y="206084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n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4067944" y="3501008"/>
            <a:ext cx="2808312" cy="1512168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5085184"/>
            <a:ext cx="885825" cy="3429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717032"/>
            <a:ext cx="3257550" cy="285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509120"/>
            <a:ext cx="412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6"/>
          <p:cNvSpPr>
            <a:spLocks noGrp="1"/>
          </p:cNvSpPr>
          <p:nvPr>
            <p:ph type="ctrTitle"/>
          </p:nvPr>
        </p:nvSpPr>
        <p:spPr>
          <a:xfrm>
            <a:off x="35496" y="0"/>
            <a:ext cx="7704856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Traveling _Typewriter" pitchFamily="2" charset="0"/>
              </a:rPr>
              <a:t>Language: 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concept inheritance</a:t>
            </a:r>
            <a:endParaRPr lang="de-DE" sz="4800" dirty="0">
              <a:latin typeface="Traveling _Typewriter" pitchFamily="2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131840" y="1628800"/>
            <a:ext cx="3312368" cy="1800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6"/>
          <p:cNvSpPr txBox="1">
            <a:spLocks/>
          </p:cNvSpPr>
          <p:nvPr/>
        </p:nvSpPr>
        <p:spPr>
          <a:xfrm>
            <a:off x="3779912" y="198884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6"/>
          <p:cNvSpPr txBox="1">
            <a:spLocks/>
          </p:cNvSpPr>
          <p:nvPr/>
        </p:nvSpPr>
        <p:spPr>
          <a:xfrm>
            <a:off x="5148064" y="1268760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1691680" y="4869160"/>
            <a:ext cx="3312368" cy="187220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itel 6"/>
          <p:cNvSpPr txBox="1">
            <a:spLocks/>
          </p:cNvSpPr>
          <p:nvPr/>
        </p:nvSpPr>
        <p:spPr>
          <a:xfrm>
            <a:off x="827584" y="4797152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2</a:t>
            </a:r>
          </a:p>
        </p:txBody>
      </p:sp>
      <p:sp>
        <p:nvSpPr>
          <p:cNvPr id="21" name="Titel 6"/>
          <p:cNvSpPr txBox="1">
            <a:spLocks/>
          </p:cNvSpPr>
          <p:nvPr/>
        </p:nvSpPr>
        <p:spPr>
          <a:xfrm>
            <a:off x="2411760" y="220486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</a:p>
        </p:txBody>
      </p:sp>
      <p:sp>
        <p:nvSpPr>
          <p:cNvPr id="22" name="Titel 6"/>
          <p:cNvSpPr txBox="1">
            <a:spLocks/>
          </p:cNvSpPr>
          <p:nvPr/>
        </p:nvSpPr>
        <p:spPr>
          <a:xfrm>
            <a:off x="2339752" y="5085184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1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23" name="Titel 6"/>
          <p:cNvSpPr txBox="1">
            <a:spLocks/>
          </p:cNvSpPr>
          <p:nvPr/>
        </p:nvSpPr>
        <p:spPr>
          <a:xfrm>
            <a:off x="3275856" y="4581128"/>
            <a:ext cx="108012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r>
              <a:rPr kumimoji="0" lang="en-US" sz="4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3</a:t>
            </a:r>
            <a:endParaRPr kumimoji="0" lang="de-DE" sz="4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3398270">
            <a:off x="4677660" y="1960892"/>
            <a:ext cx="288032" cy="792088"/>
            <a:chOff x="5508104" y="2564904"/>
            <a:chExt cx="288032" cy="792088"/>
          </a:xfrm>
        </p:grpSpPr>
        <p:sp>
          <p:nvSpPr>
            <p:cNvPr id="24" name="Gleichschenkliges Dreieck 23"/>
            <p:cNvSpPr/>
            <p:nvPr/>
          </p:nvSpPr>
          <p:spPr>
            <a:xfrm>
              <a:off x="5508104" y="2564904"/>
              <a:ext cx="288032" cy="3600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5652120" y="2924944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Gleichschenkliges Dreieck 31"/>
          <p:cNvSpPr/>
          <p:nvPr/>
        </p:nvSpPr>
        <p:spPr>
          <a:xfrm rot="638983">
            <a:off x="3816404" y="3097647"/>
            <a:ext cx="288032" cy="3600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32"/>
          <p:cNvCxnSpPr/>
          <p:nvPr/>
        </p:nvCxnSpPr>
        <p:spPr>
          <a:xfrm flipH="1">
            <a:off x="3635896" y="3454586"/>
            <a:ext cx="291256" cy="155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933056"/>
            <a:ext cx="809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566600"/>
            <a:ext cx="648072" cy="29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4581128"/>
            <a:ext cx="458341" cy="29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085184"/>
            <a:ext cx="3276600" cy="3238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780928"/>
            <a:ext cx="1314450" cy="3048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47664" y="2780929"/>
            <a:ext cx="54006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07793" y="2636913"/>
            <a:ext cx="8134672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raveling _Typewriter" pitchFamily="2" charset="0"/>
              </a:rPr>
              <a:t>Independence</a:t>
            </a:r>
            <a:endParaRPr lang="de-DE" sz="54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539552" y="620688"/>
            <a:ext cx="403244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Language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1" name="Titel 6"/>
          <p:cNvSpPr txBox="1">
            <a:spLocks/>
          </p:cNvSpPr>
          <p:nvPr/>
        </p:nvSpPr>
        <p:spPr>
          <a:xfrm>
            <a:off x="539552" y="1412776"/>
            <a:ext cx="403244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does not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 depend on any other language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80728"/>
            <a:ext cx="3384376" cy="93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el 6"/>
          <p:cNvSpPr txBox="1">
            <a:spLocks/>
          </p:cNvSpPr>
          <p:nvPr/>
        </p:nvSpPr>
        <p:spPr>
          <a:xfrm>
            <a:off x="539552" y="4437113"/>
            <a:ext cx="403244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Fragment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8" name="Titel 6"/>
          <p:cNvSpPr txBox="1">
            <a:spLocks/>
          </p:cNvSpPr>
          <p:nvPr/>
        </p:nvSpPr>
        <p:spPr>
          <a:xfrm>
            <a:off x="539552" y="5229201"/>
            <a:ext cx="403244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does not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 depend on any other fragment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869161"/>
            <a:ext cx="429316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95247" y="260648"/>
            <a:ext cx="54006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-1044624" y="116632"/>
            <a:ext cx="8134672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raveling _Typewriter" pitchFamily="2" charset="0"/>
              </a:rPr>
              <a:t>Independence</a:t>
            </a:r>
            <a:endParaRPr lang="de-DE" sz="54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916832"/>
            <a:ext cx="5832648" cy="447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737639" y="476672"/>
            <a:ext cx="5400600" cy="11967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397768" y="332656"/>
            <a:ext cx="8134672" cy="14700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raveling _Typewriter" pitchFamily="2" charset="0"/>
              </a:rPr>
              <a:t>Homogeneous</a:t>
            </a:r>
            <a:endParaRPr lang="de-DE" sz="54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17" name="Titel 6"/>
          <p:cNvSpPr txBox="1">
            <a:spLocks/>
          </p:cNvSpPr>
          <p:nvPr/>
        </p:nvSpPr>
        <p:spPr>
          <a:xfrm>
            <a:off x="1763688" y="1628800"/>
            <a:ext cx="4032448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Fragment</a:t>
            </a:r>
            <a:endParaRPr kumimoji="0" lang="de-DE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8" name="Titel 6"/>
          <p:cNvSpPr txBox="1">
            <a:spLocks/>
          </p:cNvSpPr>
          <p:nvPr/>
        </p:nvSpPr>
        <p:spPr>
          <a:xfrm>
            <a:off x="1763688" y="2420888"/>
            <a:ext cx="4536504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raveling _Typewriter" pitchFamily="2" charset="0"/>
                <a:ea typeface="+mj-ea"/>
                <a:cs typeface="+mj-cs"/>
              </a:rPr>
              <a:t>everything expressed with one language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356992"/>
            <a:ext cx="45815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5819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903759" y="5661248"/>
            <a:ext cx="4132737" cy="806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915816" y="5271343"/>
            <a:ext cx="8134672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raveling _Typewriter" pitchFamily="2" charset="0"/>
              </a:rPr>
              <a:t>Heterogeneous</a:t>
            </a:r>
            <a:endParaRPr lang="de-DE" sz="40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20272" y="188640"/>
            <a:ext cx="151216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581900" cy="63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4903759" y="5661248"/>
            <a:ext cx="4132737" cy="8068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915816" y="5271343"/>
            <a:ext cx="8134672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raveling _Typewriter" pitchFamily="2" charset="0"/>
              </a:rPr>
              <a:t>Heterogeneous</a:t>
            </a:r>
            <a:endParaRPr lang="de-DE" sz="4000" dirty="0">
              <a:solidFill>
                <a:schemeClr val="bg1"/>
              </a:solidFill>
              <a:latin typeface="Traveling _Typewriter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20272" y="188640"/>
            <a:ext cx="1512168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924798" y="2057619"/>
            <a:ext cx="6815554" cy="2487802"/>
          </a:xfrm>
          <a:custGeom>
            <a:avLst/>
            <a:gdLst>
              <a:gd name="connsiteX0" fmla="*/ 3796 w 6815554"/>
              <a:gd name="connsiteY0" fmla="*/ 16278 h 2487802"/>
              <a:gd name="connsiteX1" fmla="*/ 145198 w 6815554"/>
              <a:gd name="connsiteY1" fmla="*/ 16278 h 2487802"/>
              <a:gd name="connsiteX2" fmla="*/ 277173 w 6815554"/>
              <a:gd name="connsiteY2" fmla="*/ 25705 h 2487802"/>
              <a:gd name="connsiteX3" fmla="*/ 428002 w 6815554"/>
              <a:gd name="connsiteY3" fmla="*/ 44558 h 2487802"/>
              <a:gd name="connsiteX4" fmla="*/ 456282 w 6815554"/>
              <a:gd name="connsiteY4" fmla="*/ 53985 h 2487802"/>
              <a:gd name="connsiteX5" fmla="*/ 889915 w 6815554"/>
              <a:gd name="connsiteY5" fmla="*/ 63412 h 2487802"/>
              <a:gd name="connsiteX6" fmla="*/ 1003037 w 6815554"/>
              <a:gd name="connsiteY6" fmla="*/ 72839 h 2487802"/>
              <a:gd name="connsiteX7" fmla="*/ 1050171 w 6815554"/>
              <a:gd name="connsiteY7" fmla="*/ 82266 h 2487802"/>
              <a:gd name="connsiteX8" fmla="*/ 1135012 w 6815554"/>
              <a:gd name="connsiteY8" fmla="*/ 91692 h 2487802"/>
              <a:gd name="connsiteX9" fmla="*/ 1238707 w 6815554"/>
              <a:gd name="connsiteY9" fmla="*/ 110546 h 2487802"/>
              <a:gd name="connsiteX10" fmla="*/ 1285841 w 6815554"/>
              <a:gd name="connsiteY10" fmla="*/ 129400 h 2487802"/>
              <a:gd name="connsiteX11" fmla="*/ 1314121 w 6815554"/>
              <a:gd name="connsiteY11" fmla="*/ 157680 h 2487802"/>
              <a:gd name="connsiteX12" fmla="*/ 1304695 w 6815554"/>
              <a:gd name="connsiteY12" fmla="*/ 195387 h 2487802"/>
              <a:gd name="connsiteX13" fmla="*/ 1125585 w 6815554"/>
              <a:gd name="connsiteY13" fmla="*/ 242521 h 2487802"/>
              <a:gd name="connsiteX14" fmla="*/ 965330 w 6815554"/>
              <a:gd name="connsiteY14" fmla="*/ 270802 h 2487802"/>
              <a:gd name="connsiteX15" fmla="*/ 889915 w 6815554"/>
              <a:gd name="connsiteY15" fmla="*/ 280228 h 2487802"/>
              <a:gd name="connsiteX16" fmla="*/ 842781 w 6815554"/>
              <a:gd name="connsiteY16" fmla="*/ 289655 h 2487802"/>
              <a:gd name="connsiteX17" fmla="*/ 673099 w 6815554"/>
              <a:gd name="connsiteY17" fmla="*/ 308509 h 2487802"/>
              <a:gd name="connsiteX18" fmla="*/ 644818 w 6815554"/>
              <a:gd name="connsiteY18" fmla="*/ 317936 h 2487802"/>
              <a:gd name="connsiteX19" fmla="*/ 578831 w 6815554"/>
              <a:gd name="connsiteY19" fmla="*/ 336789 h 2487802"/>
              <a:gd name="connsiteX20" fmla="*/ 380868 w 6815554"/>
              <a:gd name="connsiteY20" fmla="*/ 355643 h 2487802"/>
              <a:gd name="connsiteX21" fmla="*/ 343161 w 6815554"/>
              <a:gd name="connsiteY21" fmla="*/ 365070 h 2487802"/>
              <a:gd name="connsiteX22" fmla="*/ 314880 w 6815554"/>
              <a:gd name="connsiteY22" fmla="*/ 374496 h 2487802"/>
              <a:gd name="connsiteX23" fmla="*/ 267746 w 6815554"/>
              <a:gd name="connsiteY23" fmla="*/ 383923 h 2487802"/>
              <a:gd name="connsiteX24" fmla="*/ 201759 w 6815554"/>
              <a:gd name="connsiteY24" fmla="*/ 412204 h 2487802"/>
              <a:gd name="connsiteX25" fmla="*/ 164051 w 6815554"/>
              <a:gd name="connsiteY25" fmla="*/ 421630 h 2487802"/>
              <a:gd name="connsiteX26" fmla="*/ 135771 w 6815554"/>
              <a:gd name="connsiteY26" fmla="*/ 440484 h 2487802"/>
              <a:gd name="connsiteX27" fmla="*/ 116917 w 6815554"/>
              <a:gd name="connsiteY27" fmla="*/ 468765 h 2487802"/>
              <a:gd name="connsiteX28" fmla="*/ 154625 w 6815554"/>
              <a:gd name="connsiteY28" fmla="*/ 544179 h 2487802"/>
              <a:gd name="connsiteX29" fmla="*/ 182905 w 6815554"/>
              <a:gd name="connsiteY29" fmla="*/ 563033 h 2487802"/>
              <a:gd name="connsiteX30" fmla="*/ 230039 w 6815554"/>
              <a:gd name="connsiteY30" fmla="*/ 572459 h 2487802"/>
              <a:gd name="connsiteX31" fmla="*/ 258319 w 6815554"/>
              <a:gd name="connsiteY31" fmla="*/ 581886 h 2487802"/>
              <a:gd name="connsiteX32" fmla="*/ 691952 w 6815554"/>
              <a:gd name="connsiteY32" fmla="*/ 572459 h 2487802"/>
              <a:gd name="connsiteX33" fmla="*/ 955903 w 6815554"/>
              <a:gd name="connsiteY33" fmla="*/ 534752 h 2487802"/>
              <a:gd name="connsiteX34" fmla="*/ 1078451 w 6815554"/>
              <a:gd name="connsiteY34" fmla="*/ 525325 h 2487802"/>
              <a:gd name="connsiteX35" fmla="*/ 1163293 w 6815554"/>
              <a:gd name="connsiteY35" fmla="*/ 506472 h 2487802"/>
              <a:gd name="connsiteX36" fmla="*/ 1229280 w 6815554"/>
              <a:gd name="connsiteY36" fmla="*/ 497045 h 2487802"/>
              <a:gd name="connsiteX37" fmla="*/ 1361256 w 6815554"/>
              <a:gd name="connsiteY37" fmla="*/ 478191 h 2487802"/>
              <a:gd name="connsiteX38" fmla="*/ 1568645 w 6815554"/>
              <a:gd name="connsiteY38" fmla="*/ 459338 h 2487802"/>
              <a:gd name="connsiteX39" fmla="*/ 1728901 w 6815554"/>
              <a:gd name="connsiteY39" fmla="*/ 431057 h 2487802"/>
              <a:gd name="connsiteX40" fmla="*/ 2105973 w 6815554"/>
              <a:gd name="connsiteY40" fmla="*/ 402777 h 2487802"/>
              <a:gd name="connsiteX41" fmla="*/ 2332216 w 6815554"/>
              <a:gd name="connsiteY41" fmla="*/ 383923 h 2487802"/>
              <a:gd name="connsiteX42" fmla="*/ 2831837 w 6815554"/>
              <a:gd name="connsiteY42" fmla="*/ 355643 h 2487802"/>
              <a:gd name="connsiteX43" fmla="*/ 3133495 w 6815554"/>
              <a:gd name="connsiteY43" fmla="*/ 346216 h 2487802"/>
              <a:gd name="connsiteX44" fmla="*/ 3190056 w 6815554"/>
              <a:gd name="connsiteY44" fmla="*/ 336789 h 2487802"/>
              <a:gd name="connsiteX45" fmla="*/ 3416299 w 6815554"/>
              <a:gd name="connsiteY45" fmla="*/ 355643 h 2487802"/>
              <a:gd name="connsiteX46" fmla="*/ 3519994 w 6815554"/>
              <a:gd name="connsiteY46" fmla="*/ 374496 h 2487802"/>
              <a:gd name="connsiteX47" fmla="*/ 3548274 w 6815554"/>
              <a:gd name="connsiteY47" fmla="*/ 383923 h 2487802"/>
              <a:gd name="connsiteX48" fmla="*/ 3557701 w 6815554"/>
              <a:gd name="connsiteY48" fmla="*/ 412204 h 2487802"/>
              <a:gd name="connsiteX49" fmla="*/ 3425726 w 6815554"/>
              <a:gd name="connsiteY49" fmla="*/ 449911 h 2487802"/>
              <a:gd name="connsiteX50" fmla="*/ 3105214 w 6815554"/>
              <a:gd name="connsiteY50" fmla="*/ 478191 h 2487802"/>
              <a:gd name="connsiteX51" fmla="*/ 3001519 w 6815554"/>
              <a:gd name="connsiteY51" fmla="*/ 497045 h 2487802"/>
              <a:gd name="connsiteX52" fmla="*/ 2916678 w 6815554"/>
              <a:gd name="connsiteY52" fmla="*/ 525325 h 2487802"/>
              <a:gd name="connsiteX53" fmla="*/ 2652728 w 6815554"/>
              <a:gd name="connsiteY53" fmla="*/ 553606 h 2487802"/>
              <a:gd name="connsiteX54" fmla="*/ 2483045 w 6815554"/>
              <a:gd name="connsiteY54" fmla="*/ 591313 h 2487802"/>
              <a:gd name="connsiteX55" fmla="*/ 2379350 w 6815554"/>
              <a:gd name="connsiteY55" fmla="*/ 600740 h 2487802"/>
              <a:gd name="connsiteX56" fmla="*/ 2077693 w 6815554"/>
              <a:gd name="connsiteY56" fmla="*/ 657301 h 2487802"/>
              <a:gd name="connsiteX57" fmla="*/ 1973998 w 6815554"/>
              <a:gd name="connsiteY57" fmla="*/ 676154 h 2487802"/>
              <a:gd name="connsiteX58" fmla="*/ 1766608 w 6815554"/>
              <a:gd name="connsiteY58" fmla="*/ 704435 h 2487802"/>
              <a:gd name="connsiteX59" fmla="*/ 1644060 w 6815554"/>
              <a:gd name="connsiteY59" fmla="*/ 713861 h 2487802"/>
              <a:gd name="connsiteX60" fmla="*/ 1512084 w 6815554"/>
              <a:gd name="connsiteY60" fmla="*/ 732715 h 2487802"/>
              <a:gd name="connsiteX61" fmla="*/ 1417816 w 6815554"/>
              <a:gd name="connsiteY61" fmla="*/ 742142 h 2487802"/>
              <a:gd name="connsiteX62" fmla="*/ 1116159 w 6815554"/>
              <a:gd name="connsiteY62" fmla="*/ 779849 h 2487802"/>
              <a:gd name="connsiteX63" fmla="*/ 861635 w 6815554"/>
              <a:gd name="connsiteY63" fmla="*/ 789276 h 2487802"/>
              <a:gd name="connsiteX64" fmla="*/ 739086 w 6815554"/>
              <a:gd name="connsiteY64" fmla="*/ 808129 h 2487802"/>
              <a:gd name="connsiteX65" fmla="*/ 578831 w 6815554"/>
              <a:gd name="connsiteY65" fmla="*/ 817556 h 2487802"/>
              <a:gd name="connsiteX66" fmla="*/ 465709 w 6815554"/>
              <a:gd name="connsiteY66" fmla="*/ 826983 h 2487802"/>
              <a:gd name="connsiteX67" fmla="*/ 371441 w 6815554"/>
              <a:gd name="connsiteY67" fmla="*/ 845837 h 2487802"/>
              <a:gd name="connsiteX68" fmla="*/ 324307 w 6815554"/>
              <a:gd name="connsiteY68" fmla="*/ 855263 h 2487802"/>
              <a:gd name="connsiteX69" fmla="*/ 267746 w 6815554"/>
              <a:gd name="connsiteY69" fmla="*/ 874117 h 2487802"/>
              <a:gd name="connsiteX70" fmla="*/ 248893 w 6815554"/>
              <a:gd name="connsiteY70" fmla="*/ 902397 h 2487802"/>
              <a:gd name="connsiteX71" fmla="*/ 248893 w 6815554"/>
              <a:gd name="connsiteY71" fmla="*/ 1100360 h 2487802"/>
              <a:gd name="connsiteX72" fmla="*/ 277173 w 6815554"/>
              <a:gd name="connsiteY72" fmla="*/ 1109787 h 2487802"/>
              <a:gd name="connsiteX73" fmla="*/ 371441 w 6815554"/>
              <a:gd name="connsiteY73" fmla="*/ 1128641 h 2487802"/>
              <a:gd name="connsiteX74" fmla="*/ 937049 w 6815554"/>
              <a:gd name="connsiteY74" fmla="*/ 1119214 h 2487802"/>
              <a:gd name="connsiteX75" fmla="*/ 984183 w 6815554"/>
              <a:gd name="connsiteY75" fmla="*/ 1109787 h 2487802"/>
              <a:gd name="connsiteX76" fmla="*/ 1417816 w 6815554"/>
              <a:gd name="connsiteY76" fmla="*/ 1119214 h 2487802"/>
              <a:gd name="connsiteX77" fmla="*/ 1446097 w 6815554"/>
              <a:gd name="connsiteY77" fmla="*/ 1138068 h 2487802"/>
              <a:gd name="connsiteX78" fmla="*/ 1483804 w 6815554"/>
              <a:gd name="connsiteY78" fmla="*/ 1147494 h 2487802"/>
              <a:gd name="connsiteX79" fmla="*/ 1559218 w 6815554"/>
              <a:gd name="connsiteY79" fmla="*/ 1166348 h 2487802"/>
              <a:gd name="connsiteX80" fmla="*/ 1587499 w 6815554"/>
              <a:gd name="connsiteY80" fmla="*/ 1185202 h 2487802"/>
              <a:gd name="connsiteX81" fmla="*/ 1578072 w 6815554"/>
              <a:gd name="connsiteY81" fmla="*/ 1213482 h 2487802"/>
              <a:gd name="connsiteX82" fmla="*/ 1483804 w 6815554"/>
              <a:gd name="connsiteY82" fmla="*/ 1241762 h 2487802"/>
              <a:gd name="connsiteX83" fmla="*/ 1398963 w 6815554"/>
              <a:gd name="connsiteY83" fmla="*/ 1270043 h 2487802"/>
              <a:gd name="connsiteX84" fmla="*/ 1361256 w 6815554"/>
              <a:gd name="connsiteY84" fmla="*/ 1288896 h 2487802"/>
              <a:gd name="connsiteX85" fmla="*/ 1295268 w 6815554"/>
              <a:gd name="connsiteY85" fmla="*/ 1298323 h 2487802"/>
              <a:gd name="connsiteX86" fmla="*/ 1257561 w 6815554"/>
              <a:gd name="connsiteY86" fmla="*/ 1307750 h 2487802"/>
              <a:gd name="connsiteX87" fmla="*/ 1182146 w 6815554"/>
              <a:gd name="connsiteY87" fmla="*/ 1317177 h 2487802"/>
              <a:gd name="connsiteX88" fmla="*/ 1087878 w 6815554"/>
              <a:gd name="connsiteY88" fmla="*/ 1336030 h 2487802"/>
              <a:gd name="connsiteX89" fmla="*/ 1050171 w 6815554"/>
              <a:gd name="connsiteY89" fmla="*/ 1345457 h 2487802"/>
              <a:gd name="connsiteX90" fmla="*/ 955903 w 6815554"/>
              <a:gd name="connsiteY90" fmla="*/ 1354884 h 2487802"/>
              <a:gd name="connsiteX91" fmla="*/ 889915 w 6815554"/>
              <a:gd name="connsiteY91" fmla="*/ 1364311 h 2487802"/>
              <a:gd name="connsiteX92" fmla="*/ 833354 w 6815554"/>
              <a:gd name="connsiteY92" fmla="*/ 1373738 h 2487802"/>
              <a:gd name="connsiteX93" fmla="*/ 729660 w 6815554"/>
              <a:gd name="connsiteY93" fmla="*/ 1383165 h 2487802"/>
              <a:gd name="connsiteX94" fmla="*/ 607111 w 6815554"/>
              <a:gd name="connsiteY94" fmla="*/ 1402018 h 2487802"/>
              <a:gd name="connsiteX95" fmla="*/ 437429 w 6815554"/>
              <a:gd name="connsiteY95" fmla="*/ 1411445 h 2487802"/>
              <a:gd name="connsiteX96" fmla="*/ 371441 w 6815554"/>
              <a:gd name="connsiteY96" fmla="*/ 1420872 h 2487802"/>
              <a:gd name="connsiteX97" fmla="*/ 324307 w 6815554"/>
              <a:gd name="connsiteY97" fmla="*/ 1439725 h 2487802"/>
              <a:gd name="connsiteX98" fmla="*/ 239466 w 6815554"/>
              <a:gd name="connsiteY98" fmla="*/ 1449152 h 2487802"/>
              <a:gd name="connsiteX99" fmla="*/ 182905 w 6815554"/>
              <a:gd name="connsiteY99" fmla="*/ 1486859 h 2487802"/>
              <a:gd name="connsiteX100" fmla="*/ 192332 w 6815554"/>
              <a:gd name="connsiteY100" fmla="*/ 1590554 h 2487802"/>
              <a:gd name="connsiteX101" fmla="*/ 220612 w 6815554"/>
              <a:gd name="connsiteY101" fmla="*/ 1618835 h 2487802"/>
              <a:gd name="connsiteX102" fmla="*/ 305453 w 6815554"/>
              <a:gd name="connsiteY102" fmla="*/ 1647115 h 2487802"/>
              <a:gd name="connsiteX103" fmla="*/ 333734 w 6815554"/>
              <a:gd name="connsiteY103" fmla="*/ 1665969 h 2487802"/>
              <a:gd name="connsiteX104" fmla="*/ 654245 w 6815554"/>
              <a:gd name="connsiteY104" fmla="*/ 1656542 h 2487802"/>
              <a:gd name="connsiteX105" fmla="*/ 814501 w 6815554"/>
              <a:gd name="connsiteY105" fmla="*/ 1637688 h 2487802"/>
              <a:gd name="connsiteX106" fmla="*/ 1078451 w 6815554"/>
              <a:gd name="connsiteY106" fmla="*/ 1590554 h 2487802"/>
              <a:gd name="connsiteX107" fmla="*/ 1276414 w 6815554"/>
              <a:gd name="connsiteY107" fmla="*/ 1562274 h 2487802"/>
              <a:gd name="connsiteX108" fmla="*/ 1766608 w 6815554"/>
              <a:gd name="connsiteY108" fmla="*/ 1524567 h 2487802"/>
              <a:gd name="connsiteX109" fmla="*/ 1964571 w 6815554"/>
              <a:gd name="connsiteY109" fmla="*/ 1505713 h 2487802"/>
              <a:gd name="connsiteX110" fmla="*/ 3048653 w 6815554"/>
              <a:gd name="connsiteY110" fmla="*/ 1458579 h 2487802"/>
              <a:gd name="connsiteX111" fmla="*/ 3133495 w 6815554"/>
              <a:gd name="connsiteY111" fmla="*/ 1449152 h 2487802"/>
              <a:gd name="connsiteX112" fmla="*/ 3218336 w 6815554"/>
              <a:gd name="connsiteY112" fmla="*/ 1430299 h 2487802"/>
              <a:gd name="connsiteX113" fmla="*/ 3435152 w 6815554"/>
              <a:gd name="connsiteY113" fmla="*/ 1420872 h 2487802"/>
              <a:gd name="connsiteX114" fmla="*/ 4208150 w 6815554"/>
              <a:gd name="connsiteY114" fmla="*/ 1411445 h 2487802"/>
              <a:gd name="connsiteX115" fmla="*/ 4387260 w 6815554"/>
              <a:gd name="connsiteY115" fmla="*/ 1392591 h 2487802"/>
              <a:gd name="connsiteX116" fmla="*/ 4688917 w 6815554"/>
              <a:gd name="connsiteY116" fmla="*/ 1383165 h 2487802"/>
              <a:gd name="connsiteX117" fmla="*/ 5575037 w 6815554"/>
              <a:gd name="connsiteY117" fmla="*/ 1392591 h 2487802"/>
              <a:gd name="connsiteX118" fmla="*/ 5631598 w 6815554"/>
              <a:gd name="connsiteY118" fmla="*/ 1411445 h 2487802"/>
              <a:gd name="connsiteX119" fmla="*/ 5669305 w 6815554"/>
              <a:gd name="connsiteY119" fmla="*/ 1420872 h 2487802"/>
              <a:gd name="connsiteX120" fmla="*/ 5622171 w 6815554"/>
              <a:gd name="connsiteY120" fmla="*/ 1449152 h 2487802"/>
              <a:gd name="connsiteX121" fmla="*/ 5593891 w 6815554"/>
              <a:gd name="connsiteY121" fmla="*/ 1468006 h 2487802"/>
              <a:gd name="connsiteX122" fmla="*/ 5556183 w 6815554"/>
              <a:gd name="connsiteY122" fmla="*/ 1477433 h 2487802"/>
              <a:gd name="connsiteX123" fmla="*/ 5301660 w 6815554"/>
              <a:gd name="connsiteY123" fmla="*/ 1524567 h 2487802"/>
              <a:gd name="connsiteX124" fmla="*/ 5000002 w 6815554"/>
              <a:gd name="connsiteY124" fmla="*/ 1590554 h 2487802"/>
              <a:gd name="connsiteX125" fmla="*/ 4886880 w 6815554"/>
              <a:gd name="connsiteY125" fmla="*/ 1609408 h 2487802"/>
              <a:gd name="connsiteX126" fmla="*/ 4453247 w 6815554"/>
              <a:gd name="connsiteY126" fmla="*/ 1637688 h 2487802"/>
              <a:gd name="connsiteX127" fmla="*/ 4377833 w 6815554"/>
              <a:gd name="connsiteY127" fmla="*/ 1647115 h 2487802"/>
              <a:gd name="connsiteX128" fmla="*/ 4292992 w 6815554"/>
              <a:gd name="connsiteY128" fmla="*/ 1656542 h 2487802"/>
              <a:gd name="connsiteX129" fmla="*/ 4236431 w 6815554"/>
              <a:gd name="connsiteY129" fmla="*/ 1675395 h 2487802"/>
              <a:gd name="connsiteX130" fmla="*/ 4066748 w 6815554"/>
              <a:gd name="connsiteY130" fmla="*/ 1684822 h 2487802"/>
              <a:gd name="connsiteX131" fmla="*/ 3915919 w 6815554"/>
              <a:gd name="connsiteY131" fmla="*/ 1694249 h 2487802"/>
              <a:gd name="connsiteX132" fmla="*/ 3661396 w 6815554"/>
              <a:gd name="connsiteY132" fmla="*/ 1713103 h 2487802"/>
              <a:gd name="connsiteX133" fmla="*/ 3491713 w 6815554"/>
              <a:gd name="connsiteY133" fmla="*/ 1731956 h 2487802"/>
              <a:gd name="connsiteX134" fmla="*/ 2671581 w 6815554"/>
              <a:gd name="connsiteY134" fmla="*/ 1750810 h 2487802"/>
              <a:gd name="connsiteX135" fmla="*/ 2549033 w 6815554"/>
              <a:gd name="connsiteY135" fmla="*/ 1760237 h 2487802"/>
              <a:gd name="connsiteX136" fmla="*/ 2115400 w 6815554"/>
              <a:gd name="connsiteY136" fmla="*/ 1779090 h 2487802"/>
              <a:gd name="connsiteX137" fmla="*/ 1973998 w 6815554"/>
              <a:gd name="connsiteY137" fmla="*/ 1797944 h 2487802"/>
              <a:gd name="connsiteX138" fmla="*/ 1785462 w 6815554"/>
              <a:gd name="connsiteY138" fmla="*/ 1807371 h 2487802"/>
              <a:gd name="connsiteX139" fmla="*/ 1059598 w 6815554"/>
              <a:gd name="connsiteY139" fmla="*/ 1797944 h 2487802"/>
              <a:gd name="connsiteX140" fmla="*/ 1003037 w 6815554"/>
              <a:gd name="connsiteY140" fmla="*/ 1788517 h 2487802"/>
              <a:gd name="connsiteX141" fmla="*/ 79210 w 6815554"/>
              <a:gd name="connsiteY141" fmla="*/ 1797944 h 2487802"/>
              <a:gd name="connsiteX142" fmla="*/ 69783 w 6815554"/>
              <a:gd name="connsiteY142" fmla="*/ 1986480 h 2487802"/>
              <a:gd name="connsiteX143" fmla="*/ 116917 w 6815554"/>
              <a:gd name="connsiteY143" fmla="*/ 2014760 h 2487802"/>
              <a:gd name="connsiteX144" fmla="*/ 164051 w 6815554"/>
              <a:gd name="connsiteY144" fmla="*/ 2024187 h 2487802"/>
              <a:gd name="connsiteX145" fmla="*/ 211185 w 6815554"/>
              <a:gd name="connsiteY145" fmla="*/ 2043041 h 2487802"/>
              <a:gd name="connsiteX146" fmla="*/ 333734 w 6815554"/>
              <a:gd name="connsiteY146" fmla="*/ 2061894 h 2487802"/>
              <a:gd name="connsiteX147" fmla="*/ 362014 w 6815554"/>
              <a:gd name="connsiteY147" fmla="*/ 2071321 h 2487802"/>
              <a:gd name="connsiteX148" fmla="*/ 927623 w 6815554"/>
              <a:gd name="connsiteY148" fmla="*/ 2071321 h 2487802"/>
              <a:gd name="connsiteX149" fmla="*/ 1512084 w 6815554"/>
              <a:gd name="connsiteY149" fmla="*/ 2080748 h 2487802"/>
              <a:gd name="connsiteX150" fmla="*/ 1879730 w 6815554"/>
              <a:gd name="connsiteY150" fmla="*/ 2090175 h 2487802"/>
              <a:gd name="connsiteX151" fmla="*/ 2190814 w 6815554"/>
              <a:gd name="connsiteY151" fmla="*/ 2080748 h 2487802"/>
              <a:gd name="connsiteX152" fmla="*/ 3397445 w 6815554"/>
              <a:gd name="connsiteY152" fmla="*/ 2071321 h 2487802"/>
              <a:gd name="connsiteX153" fmla="*/ 3887639 w 6815554"/>
              <a:gd name="connsiteY153" fmla="*/ 2052468 h 2487802"/>
              <a:gd name="connsiteX154" fmla="*/ 4377833 w 6815554"/>
              <a:gd name="connsiteY154" fmla="*/ 2043041 h 2487802"/>
              <a:gd name="connsiteX155" fmla="*/ 5480769 w 6815554"/>
              <a:gd name="connsiteY155" fmla="*/ 1995907 h 2487802"/>
              <a:gd name="connsiteX156" fmla="*/ 6583705 w 6815554"/>
              <a:gd name="connsiteY156" fmla="*/ 2014760 h 2487802"/>
              <a:gd name="connsiteX157" fmla="*/ 6743961 w 6815554"/>
              <a:gd name="connsiteY157" fmla="*/ 2033614 h 2487802"/>
              <a:gd name="connsiteX158" fmla="*/ 6772241 w 6815554"/>
              <a:gd name="connsiteY158" fmla="*/ 2043041 h 2487802"/>
              <a:gd name="connsiteX159" fmla="*/ 6800521 w 6815554"/>
              <a:gd name="connsiteY159" fmla="*/ 2071321 h 2487802"/>
              <a:gd name="connsiteX160" fmla="*/ 6743961 w 6815554"/>
              <a:gd name="connsiteY160" fmla="*/ 2212723 h 2487802"/>
              <a:gd name="connsiteX161" fmla="*/ 6640266 w 6815554"/>
              <a:gd name="connsiteY161" fmla="*/ 2306991 h 2487802"/>
              <a:gd name="connsiteX162" fmla="*/ 6545998 w 6815554"/>
              <a:gd name="connsiteY162" fmla="*/ 2335272 h 2487802"/>
              <a:gd name="connsiteX163" fmla="*/ 6376315 w 6815554"/>
              <a:gd name="connsiteY163" fmla="*/ 2372979 h 2487802"/>
              <a:gd name="connsiteX164" fmla="*/ 5933256 w 6815554"/>
              <a:gd name="connsiteY164" fmla="*/ 2438967 h 2487802"/>
              <a:gd name="connsiteX165" fmla="*/ 5810707 w 6815554"/>
              <a:gd name="connsiteY165" fmla="*/ 2457820 h 2487802"/>
              <a:gd name="connsiteX166" fmla="*/ 4736051 w 6815554"/>
              <a:gd name="connsiteY166" fmla="*/ 2467247 h 2487802"/>
              <a:gd name="connsiteX167" fmla="*/ 3614262 w 6815554"/>
              <a:gd name="connsiteY167" fmla="*/ 2467247 h 2487802"/>
              <a:gd name="connsiteX168" fmla="*/ 2379350 w 6815554"/>
              <a:gd name="connsiteY168" fmla="*/ 2457820 h 2487802"/>
              <a:gd name="connsiteX169" fmla="*/ 2115400 w 6815554"/>
              <a:gd name="connsiteY169" fmla="*/ 2448393 h 2487802"/>
              <a:gd name="connsiteX170" fmla="*/ 1992851 w 6815554"/>
              <a:gd name="connsiteY170" fmla="*/ 2438967 h 2487802"/>
              <a:gd name="connsiteX171" fmla="*/ 1955144 w 6815554"/>
              <a:gd name="connsiteY171" fmla="*/ 2429540 h 2487802"/>
              <a:gd name="connsiteX172" fmla="*/ 1314121 w 6815554"/>
              <a:gd name="connsiteY172" fmla="*/ 2410686 h 2487802"/>
              <a:gd name="connsiteX173" fmla="*/ 1257561 w 6815554"/>
              <a:gd name="connsiteY173" fmla="*/ 2401259 h 2487802"/>
              <a:gd name="connsiteX174" fmla="*/ 1201000 w 6815554"/>
              <a:gd name="connsiteY174" fmla="*/ 2382406 h 2487802"/>
              <a:gd name="connsiteX175" fmla="*/ 1069025 w 6815554"/>
              <a:gd name="connsiteY175" fmla="*/ 2372979 h 2487802"/>
              <a:gd name="connsiteX176" fmla="*/ 1031317 w 6815554"/>
              <a:gd name="connsiteY176" fmla="*/ 2363552 h 2487802"/>
              <a:gd name="connsiteX177" fmla="*/ 729660 w 6815554"/>
              <a:gd name="connsiteY177" fmla="*/ 2344699 h 2487802"/>
              <a:gd name="connsiteX178" fmla="*/ 418575 w 6815554"/>
              <a:gd name="connsiteY178" fmla="*/ 2335272 h 2487802"/>
              <a:gd name="connsiteX179" fmla="*/ 173478 w 6815554"/>
              <a:gd name="connsiteY179" fmla="*/ 2325845 h 2487802"/>
              <a:gd name="connsiteX180" fmla="*/ 126344 w 6815554"/>
              <a:gd name="connsiteY180" fmla="*/ 2335272 h 2487802"/>
              <a:gd name="connsiteX181" fmla="*/ 69783 w 6815554"/>
              <a:gd name="connsiteY181" fmla="*/ 2354125 h 2487802"/>
              <a:gd name="connsiteX182" fmla="*/ 41503 w 6815554"/>
              <a:gd name="connsiteY182" fmla="*/ 2391833 h 248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6815554" h="2487802">
                <a:moveTo>
                  <a:pt x="3796" y="16278"/>
                </a:moveTo>
                <a:cubicBezTo>
                  <a:pt x="85185" y="0"/>
                  <a:pt x="28504" y="6553"/>
                  <a:pt x="145198" y="16278"/>
                </a:cubicBezTo>
                <a:cubicBezTo>
                  <a:pt x="189149" y="19941"/>
                  <a:pt x="233181" y="22563"/>
                  <a:pt x="277173" y="25705"/>
                </a:cubicBezTo>
                <a:cubicBezTo>
                  <a:pt x="370082" y="48933"/>
                  <a:pt x="247956" y="20553"/>
                  <a:pt x="428002" y="44558"/>
                </a:cubicBezTo>
                <a:cubicBezTo>
                  <a:pt x="437851" y="45871"/>
                  <a:pt x="446354" y="53580"/>
                  <a:pt x="456282" y="53985"/>
                </a:cubicBezTo>
                <a:cubicBezTo>
                  <a:pt x="600740" y="59881"/>
                  <a:pt x="745371" y="60270"/>
                  <a:pt x="889915" y="63412"/>
                </a:cubicBezTo>
                <a:cubicBezTo>
                  <a:pt x="927622" y="66554"/>
                  <a:pt x="965458" y="68418"/>
                  <a:pt x="1003037" y="72839"/>
                </a:cubicBezTo>
                <a:cubicBezTo>
                  <a:pt x="1018950" y="74711"/>
                  <a:pt x="1034310" y="80000"/>
                  <a:pt x="1050171" y="82266"/>
                </a:cubicBezTo>
                <a:cubicBezTo>
                  <a:pt x="1078339" y="86290"/>
                  <a:pt x="1106732" y="88550"/>
                  <a:pt x="1135012" y="91692"/>
                </a:cubicBezTo>
                <a:cubicBezTo>
                  <a:pt x="1221823" y="120629"/>
                  <a:pt x="1065487" y="70571"/>
                  <a:pt x="1238707" y="110546"/>
                </a:cubicBezTo>
                <a:cubicBezTo>
                  <a:pt x="1255195" y="114351"/>
                  <a:pt x="1270130" y="123115"/>
                  <a:pt x="1285841" y="129400"/>
                </a:cubicBezTo>
                <a:cubicBezTo>
                  <a:pt x="1295268" y="138827"/>
                  <a:pt x="1310459" y="144862"/>
                  <a:pt x="1314121" y="157680"/>
                </a:cubicBezTo>
                <a:cubicBezTo>
                  <a:pt x="1317680" y="170137"/>
                  <a:pt x="1314378" y="186780"/>
                  <a:pt x="1304695" y="195387"/>
                </a:cubicBezTo>
                <a:cubicBezTo>
                  <a:pt x="1250119" y="243899"/>
                  <a:pt x="1193200" y="236374"/>
                  <a:pt x="1125585" y="242521"/>
                </a:cubicBezTo>
                <a:cubicBezTo>
                  <a:pt x="1040091" y="276719"/>
                  <a:pt x="1102533" y="257082"/>
                  <a:pt x="965330" y="270802"/>
                </a:cubicBezTo>
                <a:cubicBezTo>
                  <a:pt x="940122" y="273323"/>
                  <a:pt x="914954" y="276376"/>
                  <a:pt x="889915" y="280228"/>
                </a:cubicBezTo>
                <a:cubicBezTo>
                  <a:pt x="874079" y="282664"/>
                  <a:pt x="858694" y="287783"/>
                  <a:pt x="842781" y="289655"/>
                </a:cubicBezTo>
                <a:cubicBezTo>
                  <a:pt x="765978" y="298691"/>
                  <a:pt x="739015" y="293861"/>
                  <a:pt x="673099" y="308509"/>
                </a:cubicBezTo>
                <a:cubicBezTo>
                  <a:pt x="663399" y="310665"/>
                  <a:pt x="654336" y="315081"/>
                  <a:pt x="644818" y="317936"/>
                </a:cubicBezTo>
                <a:cubicBezTo>
                  <a:pt x="622907" y="324509"/>
                  <a:pt x="601477" y="333554"/>
                  <a:pt x="578831" y="336789"/>
                </a:cubicBezTo>
                <a:cubicBezTo>
                  <a:pt x="513211" y="346163"/>
                  <a:pt x="380868" y="355643"/>
                  <a:pt x="380868" y="355643"/>
                </a:cubicBezTo>
                <a:cubicBezTo>
                  <a:pt x="368299" y="358785"/>
                  <a:pt x="355618" y="361511"/>
                  <a:pt x="343161" y="365070"/>
                </a:cubicBezTo>
                <a:cubicBezTo>
                  <a:pt x="333606" y="367800"/>
                  <a:pt x="324520" y="372086"/>
                  <a:pt x="314880" y="374496"/>
                </a:cubicBezTo>
                <a:cubicBezTo>
                  <a:pt x="299336" y="378382"/>
                  <a:pt x="283290" y="380037"/>
                  <a:pt x="267746" y="383923"/>
                </a:cubicBezTo>
                <a:cubicBezTo>
                  <a:pt x="220924" y="395629"/>
                  <a:pt x="255722" y="391968"/>
                  <a:pt x="201759" y="412204"/>
                </a:cubicBezTo>
                <a:cubicBezTo>
                  <a:pt x="189628" y="416753"/>
                  <a:pt x="176620" y="418488"/>
                  <a:pt x="164051" y="421630"/>
                </a:cubicBezTo>
                <a:cubicBezTo>
                  <a:pt x="154624" y="427915"/>
                  <a:pt x="143782" y="432473"/>
                  <a:pt x="135771" y="440484"/>
                </a:cubicBezTo>
                <a:cubicBezTo>
                  <a:pt x="127760" y="448495"/>
                  <a:pt x="118322" y="457523"/>
                  <a:pt x="116917" y="468765"/>
                </a:cubicBezTo>
                <a:cubicBezTo>
                  <a:pt x="112135" y="507019"/>
                  <a:pt x="129012" y="522835"/>
                  <a:pt x="154625" y="544179"/>
                </a:cubicBezTo>
                <a:cubicBezTo>
                  <a:pt x="163329" y="551432"/>
                  <a:pt x="172297" y="559055"/>
                  <a:pt x="182905" y="563033"/>
                </a:cubicBezTo>
                <a:cubicBezTo>
                  <a:pt x="197907" y="568659"/>
                  <a:pt x="214495" y="568573"/>
                  <a:pt x="230039" y="572459"/>
                </a:cubicBezTo>
                <a:cubicBezTo>
                  <a:pt x="239679" y="574869"/>
                  <a:pt x="248892" y="578744"/>
                  <a:pt x="258319" y="581886"/>
                </a:cubicBezTo>
                <a:cubicBezTo>
                  <a:pt x="402863" y="578744"/>
                  <a:pt x="547537" y="579336"/>
                  <a:pt x="691952" y="572459"/>
                </a:cubicBezTo>
                <a:cubicBezTo>
                  <a:pt x="886567" y="563192"/>
                  <a:pt x="799636" y="554286"/>
                  <a:pt x="955903" y="534752"/>
                </a:cubicBezTo>
                <a:cubicBezTo>
                  <a:pt x="996557" y="529670"/>
                  <a:pt x="1037602" y="528467"/>
                  <a:pt x="1078451" y="525325"/>
                </a:cubicBezTo>
                <a:cubicBezTo>
                  <a:pt x="1106732" y="519041"/>
                  <a:pt x="1134819" y="511811"/>
                  <a:pt x="1163293" y="506472"/>
                </a:cubicBezTo>
                <a:cubicBezTo>
                  <a:pt x="1185131" y="502377"/>
                  <a:pt x="1207319" y="500424"/>
                  <a:pt x="1229280" y="497045"/>
                </a:cubicBezTo>
                <a:cubicBezTo>
                  <a:pt x="1297182" y="486598"/>
                  <a:pt x="1284964" y="485820"/>
                  <a:pt x="1361256" y="478191"/>
                </a:cubicBezTo>
                <a:lnTo>
                  <a:pt x="1568645" y="459338"/>
                </a:lnTo>
                <a:cubicBezTo>
                  <a:pt x="1850205" y="431182"/>
                  <a:pt x="1416468" y="472715"/>
                  <a:pt x="1728901" y="431057"/>
                </a:cubicBezTo>
                <a:cubicBezTo>
                  <a:pt x="1885785" y="410139"/>
                  <a:pt x="1951400" y="412438"/>
                  <a:pt x="2105973" y="402777"/>
                </a:cubicBezTo>
                <a:cubicBezTo>
                  <a:pt x="2183339" y="397941"/>
                  <a:pt x="2255310" y="390915"/>
                  <a:pt x="2332216" y="383923"/>
                </a:cubicBezTo>
                <a:cubicBezTo>
                  <a:pt x="2553763" y="334692"/>
                  <a:pt x="2379966" y="367535"/>
                  <a:pt x="2831837" y="355643"/>
                </a:cubicBezTo>
                <a:lnTo>
                  <a:pt x="3133495" y="346216"/>
                </a:lnTo>
                <a:cubicBezTo>
                  <a:pt x="3152349" y="343074"/>
                  <a:pt x="3170942" y="336789"/>
                  <a:pt x="3190056" y="336789"/>
                </a:cubicBezTo>
                <a:cubicBezTo>
                  <a:pt x="3368149" y="336789"/>
                  <a:pt x="3315101" y="337243"/>
                  <a:pt x="3416299" y="355643"/>
                </a:cubicBezTo>
                <a:cubicBezTo>
                  <a:pt x="3447098" y="361243"/>
                  <a:pt x="3488961" y="366738"/>
                  <a:pt x="3519994" y="374496"/>
                </a:cubicBezTo>
                <a:cubicBezTo>
                  <a:pt x="3529634" y="376906"/>
                  <a:pt x="3538847" y="380781"/>
                  <a:pt x="3548274" y="383923"/>
                </a:cubicBezTo>
                <a:cubicBezTo>
                  <a:pt x="3551416" y="393350"/>
                  <a:pt x="3564062" y="404570"/>
                  <a:pt x="3557701" y="412204"/>
                </a:cubicBezTo>
                <a:cubicBezTo>
                  <a:pt x="3528304" y="447481"/>
                  <a:pt x="3462177" y="443076"/>
                  <a:pt x="3425726" y="449911"/>
                </a:cubicBezTo>
                <a:cubicBezTo>
                  <a:pt x="3206108" y="491090"/>
                  <a:pt x="3580932" y="459896"/>
                  <a:pt x="3105214" y="478191"/>
                </a:cubicBezTo>
                <a:cubicBezTo>
                  <a:pt x="3070649" y="484476"/>
                  <a:pt x="3035602" y="488524"/>
                  <a:pt x="3001519" y="497045"/>
                </a:cubicBezTo>
                <a:cubicBezTo>
                  <a:pt x="2972599" y="504275"/>
                  <a:pt x="2945747" y="518718"/>
                  <a:pt x="2916678" y="525325"/>
                </a:cubicBezTo>
                <a:cubicBezTo>
                  <a:pt x="2824810" y="546204"/>
                  <a:pt x="2746938" y="547325"/>
                  <a:pt x="2652728" y="553606"/>
                </a:cubicBezTo>
                <a:cubicBezTo>
                  <a:pt x="2597844" y="567326"/>
                  <a:pt x="2538885" y="583336"/>
                  <a:pt x="2483045" y="591313"/>
                </a:cubicBezTo>
                <a:cubicBezTo>
                  <a:pt x="2448686" y="596221"/>
                  <a:pt x="2413915" y="597598"/>
                  <a:pt x="2379350" y="600740"/>
                </a:cubicBezTo>
                <a:lnTo>
                  <a:pt x="2077693" y="657301"/>
                </a:lnTo>
                <a:cubicBezTo>
                  <a:pt x="2043128" y="663586"/>
                  <a:pt x="2008985" y="672973"/>
                  <a:pt x="1973998" y="676154"/>
                </a:cubicBezTo>
                <a:cubicBezTo>
                  <a:pt x="1608308" y="709399"/>
                  <a:pt x="2134232" y="658483"/>
                  <a:pt x="1766608" y="704435"/>
                </a:cubicBezTo>
                <a:cubicBezTo>
                  <a:pt x="1725954" y="709517"/>
                  <a:pt x="1684779" y="709337"/>
                  <a:pt x="1644060" y="713861"/>
                </a:cubicBezTo>
                <a:cubicBezTo>
                  <a:pt x="1599893" y="718768"/>
                  <a:pt x="1556179" y="727203"/>
                  <a:pt x="1512084" y="732715"/>
                </a:cubicBezTo>
                <a:cubicBezTo>
                  <a:pt x="1480748" y="736632"/>
                  <a:pt x="1449152" y="738225"/>
                  <a:pt x="1417816" y="742142"/>
                </a:cubicBezTo>
                <a:cubicBezTo>
                  <a:pt x="1375131" y="747478"/>
                  <a:pt x="1191139" y="775796"/>
                  <a:pt x="1116159" y="779849"/>
                </a:cubicBezTo>
                <a:cubicBezTo>
                  <a:pt x="1031383" y="784432"/>
                  <a:pt x="946476" y="786134"/>
                  <a:pt x="861635" y="789276"/>
                </a:cubicBezTo>
                <a:cubicBezTo>
                  <a:pt x="835317" y="793662"/>
                  <a:pt x="763361" y="806106"/>
                  <a:pt x="739086" y="808129"/>
                </a:cubicBezTo>
                <a:cubicBezTo>
                  <a:pt x="685760" y="812573"/>
                  <a:pt x="632215" y="813874"/>
                  <a:pt x="578831" y="817556"/>
                </a:cubicBezTo>
                <a:cubicBezTo>
                  <a:pt x="541083" y="820159"/>
                  <a:pt x="503416" y="823841"/>
                  <a:pt x="465709" y="826983"/>
                </a:cubicBezTo>
                <a:lnTo>
                  <a:pt x="371441" y="845837"/>
                </a:lnTo>
                <a:cubicBezTo>
                  <a:pt x="355730" y="848979"/>
                  <a:pt x="339507" y="850196"/>
                  <a:pt x="324307" y="855263"/>
                </a:cubicBezTo>
                <a:lnTo>
                  <a:pt x="267746" y="874117"/>
                </a:lnTo>
                <a:cubicBezTo>
                  <a:pt x="261462" y="883544"/>
                  <a:pt x="253356" y="891984"/>
                  <a:pt x="248893" y="902397"/>
                </a:cubicBezTo>
                <a:cubicBezTo>
                  <a:pt x="225535" y="956899"/>
                  <a:pt x="242639" y="1072216"/>
                  <a:pt x="248893" y="1100360"/>
                </a:cubicBezTo>
                <a:cubicBezTo>
                  <a:pt x="251049" y="1110060"/>
                  <a:pt x="267619" y="1107057"/>
                  <a:pt x="277173" y="1109787"/>
                </a:cubicBezTo>
                <a:cubicBezTo>
                  <a:pt x="316548" y="1121037"/>
                  <a:pt x="326996" y="1121233"/>
                  <a:pt x="371441" y="1128641"/>
                </a:cubicBezTo>
                <a:lnTo>
                  <a:pt x="937049" y="1119214"/>
                </a:lnTo>
                <a:cubicBezTo>
                  <a:pt x="953064" y="1118721"/>
                  <a:pt x="968161" y="1109787"/>
                  <a:pt x="984183" y="1109787"/>
                </a:cubicBezTo>
                <a:cubicBezTo>
                  <a:pt x="1128761" y="1109787"/>
                  <a:pt x="1273272" y="1116072"/>
                  <a:pt x="1417816" y="1119214"/>
                </a:cubicBezTo>
                <a:cubicBezTo>
                  <a:pt x="1427243" y="1125499"/>
                  <a:pt x="1435683" y="1133605"/>
                  <a:pt x="1446097" y="1138068"/>
                </a:cubicBezTo>
                <a:cubicBezTo>
                  <a:pt x="1458005" y="1143171"/>
                  <a:pt x="1471347" y="1143935"/>
                  <a:pt x="1483804" y="1147494"/>
                </a:cubicBezTo>
                <a:cubicBezTo>
                  <a:pt x="1551452" y="1166822"/>
                  <a:pt x="1463370" y="1147178"/>
                  <a:pt x="1559218" y="1166348"/>
                </a:cubicBezTo>
                <a:cubicBezTo>
                  <a:pt x="1568645" y="1172633"/>
                  <a:pt x="1583291" y="1174683"/>
                  <a:pt x="1587499" y="1185202"/>
                </a:cubicBezTo>
                <a:cubicBezTo>
                  <a:pt x="1591189" y="1194428"/>
                  <a:pt x="1586158" y="1207706"/>
                  <a:pt x="1578072" y="1213482"/>
                </a:cubicBezTo>
                <a:cubicBezTo>
                  <a:pt x="1561321" y="1225447"/>
                  <a:pt x="1506826" y="1234678"/>
                  <a:pt x="1483804" y="1241762"/>
                </a:cubicBezTo>
                <a:cubicBezTo>
                  <a:pt x="1455312" y="1250529"/>
                  <a:pt x="1425626" y="1256712"/>
                  <a:pt x="1398963" y="1270043"/>
                </a:cubicBezTo>
                <a:cubicBezTo>
                  <a:pt x="1386394" y="1276327"/>
                  <a:pt x="1374813" y="1285199"/>
                  <a:pt x="1361256" y="1288896"/>
                </a:cubicBezTo>
                <a:cubicBezTo>
                  <a:pt x="1339820" y="1294742"/>
                  <a:pt x="1317129" y="1294348"/>
                  <a:pt x="1295268" y="1298323"/>
                </a:cubicBezTo>
                <a:cubicBezTo>
                  <a:pt x="1282521" y="1300641"/>
                  <a:pt x="1270341" y="1305620"/>
                  <a:pt x="1257561" y="1307750"/>
                </a:cubicBezTo>
                <a:cubicBezTo>
                  <a:pt x="1232572" y="1311915"/>
                  <a:pt x="1207284" y="1314035"/>
                  <a:pt x="1182146" y="1317177"/>
                </a:cubicBezTo>
                <a:cubicBezTo>
                  <a:pt x="1124067" y="1336537"/>
                  <a:pt x="1183202" y="1318699"/>
                  <a:pt x="1087878" y="1336030"/>
                </a:cubicBezTo>
                <a:cubicBezTo>
                  <a:pt x="1075131" y="1338348"/>
                  <a:pt x="1062997" y="1343625"/>
                  <a:pt x="1050171" y="1345457"/>
                </a:cubicBezTo>
                <a:cubicBezTo>
                  <a:pt x="1018909" y="1349923"/>
                  <a:pt x="987266" y="1351194"/>
                  <a:pt x="955903" y="1354884"/>
                </a:cubicBezTo>
                <a:cubicBezTo>
                  <a:pt x="933836" y="1357480"/>
                  <a:pt x="911876" y="1360932"/>
                  <a:pt x="889915" y="1364311"/>
                </a:cubicBezTo>
                <a:cubicBezTo>
                  <a:pt x="871024" y="1367217"/>
                  <a:pt x="852337" y="1371505"/>
                  <a:pt x="833354" y="1373738"/>
                </a:cubicBezTo>
                <a:cubicBezTo>
                  <a:pt x="798885" y="1377793"/>
                  <a:pt x="764225" y="1380023"/>
                  <a:pt x="729660" y="1383165"/>
                </a:cubicBezTo>
                <a:cubicBezTo>
                  <a:pt x="674996" y="1401384"/>
                  <a:pt x="699902" y="1395390"/>
                  <a:pt x="607111" y="1402018"/>
                </a:cubicBezTo>
                <a:cubicBezTo>
                  <a:pt x="550607" y="1406054"/>
                  <a:pt x="493990" y="1408303"/>
                  <a:pt x="437429" y="1411445"/>
                </a:cubicBezTo>
                <a:cubicBezTo>
                  <a:pt x="415433" y="1414587"/>
                  <a:pt x="392997" y="1415483"/>
                  <a:pt x="371441" y="1420872"/>
                </a:cubicBezTo>
                <a:cubicBezTo>
                  <a:pt x="355025" y="1424976"/>
                  <a:pt x="340853" y="1436179"/>
                  <a:pt x="324307" y="1439725"/>
                </a:cubicBezTo>
                <a:cubicBezTo>
                  <a:pt x="296484" y="1445687"/>
                  <a:pt x="267746" y="1446010"/>
                  <a:pt x="239466" y="1449152"/>
                </a:cubicBezTo>
                <a:cubicBezTo>
                  <a:pt x="220612" y="1461721"/>
                  <a:pt x="180853" y="1464293"/>
                  <a:pt x="182905" y="1486859"/>
                </a:cubicBezTo>
                <a:cubicBezTo>
                  <a:pt x="186047" y="1521424"/>
                  <a:pt x="182797" y="1557182"/>
                  <a:pt x="192332" y="1590554"/>
                </a:cubicBezTo>
                <a:cubicBezTo>
                  <a:pt x="195994" y="1603373"/>
                  <a:pt x="209307" y="1611769"/>
                  <a:pt x="220612" y="1618835"/>
                </a:cubicBezTo>
                <a:cubicBezTo>
                  <a:pt x="244274" y="1633624"/>
                  <a:pt x="278511" y="1640379"/>
                  <a:pt x="305453" y="1647115"/>
                </a:cubicBezTo>
                <a:cubicBezTo>
                  <a:pt x="314880" y="1653400"/>
                  <a:pt x="322694" y="1663421"/>
                  <a:pt x="333734" y="1665969"/>
                </a:cubicBezTo>
                <a:cubicBezTo>
                  <a:pt x="432703" y="1688807"/>
                  <a:pt x="565714" y="1663919"/>
                  <a:pt x="654245" y="1656542"/>
                </a:cubicBezTo>
                <a:cubicBezTo>
                  <a:pt x="855621" y="1622979"/>
                  <a:pt x="490975" y="1682312"/>
                  <a:pt x="814501" y="1637688"/>
                </a:cubicBezTo>
                <a:cubicBezTo>
                  <a:pt x="1214488" y="1582518"/>
                  <a:pt x="816914" y="1632737"/>
                  <a:pt x="1078451" y="1590554"/>
                </a:cubicBezTo>
                <a:cubicBezTo>
                  <a:pt x="1144258" y="1579940"/>
                  <a:pt x="1210183" y="1569800"/>
                  <a:pt x="1276414" y="1562274"/>
                </a:cubicBezTo>
                <a:cubicBezTo>
                  <a:pt x="1430190" y="1544800"/>
                  <a:pt x="1614811" y="1536711"/>
                  <a:pt x="1766608" y="1524567"/>
                </a:cubicBezTo>
                <a:cubicBezTo>
                  <a:pt x="1832683" y="1519281"/>
                  <a:pt x="1898473" y="1510702"/>
                  <a:pt x="1964571" y="1505713"/>
                </a:cubicBezTo>
                <a:cubicBezTo>
                  <a:pt x="2325329" y="1478485"/>
                  <a:pt x="2687133" y="1469212"/>
                  <a:pt x="3048653" y="1458579"/>
                </a:cubicBezTo>
                <a:cubicBezTo>
                  <a:pt x="3076934" y="1455437"/>
                  <a:pt x="3105427" y="1453830"/>
                  <a:pt x="3133495" y="1449152"/>
                </a:cubicBezTo>
                <a:cubicBezTo>
                  <a:pt x="3162071" y="1444389"/>
                  <a:pt x="3189492" y="1433003"/>
                  <a:pt x="3218336" y="1430299"/>
                </a:cubicBezTo>
                <a:cubicBezTo>
                  <a:pt x="3290360" y="1423547"/>
                  <a:pt x="3362825" y="1422250"/>
                  <a:pt x="3435152" y="1420872"/>
                </a:cubicBezTo>
                <a:lnTo>
                  <a:pt x="4208150" y="1411445"/>
                </a:lnTo>
                <a:cubicBezTo>
                  <a:pt x="4264771" y="1404367"/>
                  <a:pt x="4331265" y="1395195"/>
                  <a:pt x="4387260" y="1392591"/>
                </a:cubicBezTo>
                <a:cubicBezTo>
                  <a:pt x="4487753" y="1387917"/>
                  <a:pt x="4588365" y="1386307"/>
                  <a:pt x="4688917" y="1383165"/>
                </a:cubicBezTo>
                <a:lnTo>
                  <a:pt x="5575037" y="1392591"/>
                </a:lnTo>
                <a:cubicBezTo>
                  <a:pt x="5594902" y="1393187"/>
                  <a:pt x="5612563" y="1405734"/>
                  <a:pt x="5631598" y="1411445"/>
                </a:cubicBezTo>
                <a:cubicBezTo>
                  <a:pt x="5644007" y="1415168"/>
                  <a:pt x="5656736" y="1417730"/>
                  <a:pt x="5669305" y="1420872"/>
                </a:cubicBezTo>
                <a:cubicBezTo>
                  <a:pt x="5653594" y="1430299"/>
                  <a:pt x="5637708" y="1439441"/>
                  <a:pt x="5622171" y="1449152"/>
                </a:cubicBezTo>
                <a:cubicBezTo>
                  <a:pt x="5612564" y="1455157"/>
                  <a:pt x="5604304" y="1463543"/>
                  <a:pt x="5593891" y="1468006"/>
                </a:cubicBezTo>
                <a:cubicBezTo>
                  <a:pt x="5581982" y="1473110"/>
                  <a:pt x="5568817" y="1474562"/>
                  <a:pt x="5556183" y="1477433"/>
                </a:cubicBezTo>
                <a:cubicBezTo>
                  <a:pt x="5367310" y="1520359"/>
                  <a:pt x="5439871" y="1509210"/>
                  <a:pt x="5301660" y="1524567"/>
                </a:cubicBezTo>
                <a:cubicBezTo>
                  <a:pt x="5207915" y="1545873"/>
                  <a:pt x="5098292" y="1572683"/>
                  <a:pt x="5000002" y="1590554"/>
                </a:cubicBezTo>
                <a:cubicBezTo>
                  <a:pt x="4962391" y="1597392"/>
                  <a:pt x="4924860" y="1605067"/>
                  <a:pt x="4886880" y="1609408"/>
                </a:cubicBezTo>
                <a:cubicBezTo>
                  <a:pt x="4709505" y="1629679"/>
                  <a:pt x="4631344" y="1629944"/>
                  <a:pt x="4453247" y="1637688"/>
                </a:cubicBezTo>
                <a:lnTo>
                  <a:pt x="4377833" y="1647115"/>
                </a:lnTo>
                <a:cubicBezTo>
                  <a:pt x="4349574" y="1650440"/>
                  <a:pt x="4320894" y="1650962"/>
                  <a:pt x="4292992" y="1656542"/>
                </a:cubicBezTo>
                <a:cubicBezTo>
                  <a:pt x="4273504" y="1660439"/>
                  <a:pt x="4256151" y="1672930"/>
                  <a:pt x="4236431" y="1675395"/>
                </a:cubicBezTo>
                <a:cubicBezTo>
                  <a:pt x="4180220" y="1682421"/>
                  <a:pt x="4123298" y="1681495"/>
                  <a:pt x="4066748" y="1684822"/>
                </a:cubicBezTo>
                <a:lnTo>
                  <a:pt x="3915919" y="1694249"/>
                </a:lnTo>
                <a:lnTo>
                  <a:pt x="3661396" y="1713103"/>
                </a:lnTo>
                <a:cubicBezTo>
                  <a:pt x="3604710" y="1718142"/>
                  <a:pt x="3548607" y="1730648"/>
                  <a:pt x="3491713" y="1731956"/>
                </a:cubicBezTo>
                <a:lnTo>
                  <a:pt x="2671581" y="1750810"/>
                </a:lnTo>
                <a:cubicBezTo>
                  <a:pt x="2630732" y="1753952"/>
                  <a:pt x="2589950" y="1758156"/>
                  <a:pt x="2549033" y="1760237"/>
                </a:cubicBezTo>
                <a:cubicBezTo>
                  <a:pt x="2404539" y="1767584"/>
                  <a:pt x="2259771" y="1769623"/>
                  <a:pt x="2115400" y="1779090"/>
                </a:cubicBezTo>
                <a:cubicBezTo>
                  <a:pt x="2067951" y="1782201"/>
                  <a:pt x="2021375" y="1793883"/>
                  <a:pt x="1973998" y="1797944"/>
                </a:cubicBezTo>
                <a:cubicBezTo>
                  <a:pt x="1911304" y="1803318"/>
                  <a:pt x="1848307" y="1804229"/>
                  <a:pt x="1785462" y="1807371"/>
                </a:cubicBezTo>
                <a:lnTo>
                  <a:pt x="1059598" y="1797944"/>
                </a:lnTo>
                <a:cubicBezTo>
                  <a:pt x="1040490" y="1797484"/>
                  <a:pt x="1022151" y="1788517"/>
                  <a:pt x="1003037" y="1788517"/>
                </a:cubicBezTo>
                <a:cubicBezTo>
                  <a:pt x="695079" y="1788517"/>
                  <a:pt x="387152" y="1794802"/>
                  <a:pt x="79210" y="1797944"/>
                </a:cubicBezTo>
                <a:cubicBezTo>
                  <a:pt x="0" y="1824348"/>
                  <a:pt x="13509" y="1809616"/>
                  <a:pt x="69783" y="1986480"/>
                </a:cubicBezTo>
                <a:cubicBezTo>
                  <a:pt x="75338" y="2003940"/>
                  <a:pt x="99905" y="2007955"/>
                  <a:pt x="116917" y="2014760"/>
                </a:cubicBezTo>
                <a:cubicBezTo>
                  <a:pt x="131794" y="2020711"/>
                  <a:pt x="148704" y="2019583"/>
                  <a:pt x="164051" y="2024187"/>
                </a:cubicBezTo>
                <a:cubicBezTo>
                  <a:pt x="180259" y="2029050"/>
                  <a:pt x="194860" y="2038589"/>
                  <a:pt x="211185" y="2043041"/>
                </a:cubicBezTo>
                <a:cubicBezTo>
                  <a:pt x="225580" y="2046967"/>
                  <a:pt x="323319" y="2060406"/>
                  <a:pt x="333734" y="2061894"/>
                </a:cubicBezTo>
                <a:cubicBezTo>
                  <a:pt x="343161" y="2065036"/>
                  <a:pt x="352238" y="2069543"/>
                  <a:pt x="362014" y="2071321"/>
                </a:cubicBezTo>
                <a:cubicBezTo>
                  <a:pt x="532452" y="2102310"/>
                  <a:pt x="845238" y="2072905"/>
                  <a:pt x="927623" y="2071321"/>
                </a:cubicBezTo>
                <a:lnTo>
                  <a:pt x="1512084" y="2080748"/>
                </a:lnTo>
                <a:cubicBezTo>
                  <a:pt x="1634649" y="2083175"/>
                  <a:pt x="1757141" y="2090175"/>
                  <a:pt x="1879730" y="2090175"/>
                </a:cubicBezTo>
                <a:cubicBezTo>
                  <a:pt x="1983472" y="2090175"/>
                  <a:pt x="2087080" y="2082037"/>
                  <a:pt x="2190814" y="2080748"/>
                </a:cubicBezTo>
                <a:lnTo>
                  <a:pt x="3397445" y="2071321"/>
                </a:lnTo>
                <a:cubicBezTo>
                  <a:pt x="3608527" y="2061269"/>
                  <a:pt x="3653646" y="2058106"/>
                  <a:pt x="3887639" y="2052468"/>
                </a:cubicBezTo>
                <a:lnTo>
                  <a:pt x="4377833" y="2043041"/>
                </a:lnTo>
                <a:cubicBezTo>
                  <a:pt x="4931634" y="1969201"/>
                  <a:pt x="4565541" y="2006427"/>
                  <a:pt x="5480769" y="1995907"/>
                </a:cubicBezTo>
                <a:lnTo>
                  <a:pt x="6583705" y="2014760"/>
                </a:lnTo>
                <a:cubicBezTo>
                  <a:pt x="6634723" y="2015946"/>
                  <a:pt x="6692783" y="2020819"/>
                  <a:pt x="6743961" y="2033614"/>
                </a:cubicBezTo>
                <a:cubicBezTo>
                  <a:pt x="6753601" y="2036024"/>
                  <a:pt x="6762814" y="2039899"/>
                  <a:pt x="6772241" y="2043041"/>
                </a:cubicBezTo>
                <a:cubicBezTo>
                  <a:pt x="6781668" y="2052468"/>
                  <a:pt x="6798494" y="2058145"/>
                  <a:pt x="6800521" y="2071321"/>
                </a:cubicBezTo>
                <a:cubicBezTo>
                  <a:pt x="6815554" y="2169034"/>
                  <a:pt x="6794660" y="2156391"/>
                  <a:pt x="6743961" y="2212723"/>
                </a:cubicBezTo>
                <a:cubicBezTo>
                  <a:pt x="6700855" y="2260618"/>
                  <a:pt x="6707192" y="2275496"/>
                  <a:pt x="6640266" y="2306991"/>
                </a:cubicBezTo>
                <a:cubicBezTo>
                  <a:pt x="6610582" y="2320960"/>
                  <a:pt x="6577281" y="2325393"/>
                  <a:pt x="6545998" y="2335272"/>
                </a:cubicBezTo>
                <a:cubicBezTo>
                  <a:pt x="6424580" y="2373615"/>
                  <a:pt x="6499932" y="2359244"/>
                  <a:pt x="6376315" y="2372979"/>
                </a:cubicBezTo>
                <a:cubicBezTo>
                  <a:pt x="6153909" y="2433634"/>
                  <a:pt x="6336514" y="2389588"/>
                  <a:pt x="5933256" y="2438967"/>
                </a:cubicBezTo>
                <a:cubicBezTo>
                  <a:pt x="5892232" y="2443990"/>
                  <a:pt x="5852026" y="2456844"/>
                  <a:pt x="5810707" y="2457820"/>
                </a:cubicBezTo>
                <a:cubicBezTo>
                  <a:pt x="5452574" y="2466280"/>
                  <a:pt x="5094270" y="2464105"/>
                  <a:pt x="4736051" y="2467247"/>
                </a:cubicBezTo>
                <a:cubicBezTo>
                  <a:pt x="4181067" y="2487802"/>
                  <a:pt x="4605765" y="2476140"/>
                  <a:pt x="3614262" y="2467247"/>
                </a:cubicBezTo>
                <a:lnTo>
                  <a:pt x="2379350" y="2457820"/>
                </a:lnTo>
                <a:lnTo>
                  <a:pt x="2115400" y="2448393"/>
                </a:lnTo>
                <a:cubicBezTo>
                  <a:pt x="2074478" y="2446397"/>
                  <a:pt x="2033541" y="2443754"/>
                  <a:pt x="1992851" y="2438967"/>
                </a:cubicBezTo>
                <a:cubicBezTo>
                  <a:pt x="1979984" y="2437453"/>
                  <a:pt x="1968080" y="2430259"/>
                  <a:pt x="1955144" y="2429540"/>
                </a:cubicBezTo>
                <a:cubicBezTo>
                  <a:pt x="1903298" y="2426660"/>
                  <a:pt x="1345803" y="2411566"/>
                  <a:pt x="1314121" y="2410686"/>
                </a:cubicBezTo>
                <a:cubicBezTo>
                  <a:pt x="1295268" y="2407544"/>
                  <a:pt x="1276104" y="2405895"/>
                  <a:pt x="1257561" y="2401259"/>
                </a:cubicBezTo>
                <a:cubicBezTo>
                  <a:pt x="1238281" y="2396439"/>
                  <a:pt x="1220654" y="2385354"/>
                  <a:pt x="1201000" y="2382406"/>
                </a:cubicBezTo>
                <a:cubicBezTo>
                  <a:pt x="1157384" y="2375864"/>
                  <a:pt x="1113017" y="2376121"/>
                  <a:pt x="1069025" y="2372979"/>
                </a:cubicBezTo>
                <a:cubicBezTo>
                  <a:pt x="1056456" y="2369837"/>
                  <a:pt x="1044123" y="2365522"/>
                  <a:pt x="1031317" y="2363552"/>
                </a:cubicBezTo>
                <a:cubicBezTo>
                  <a:pt x="937615" y="2349136"/>
                  <a:pt x="814643" y="2347734"/>
                  <a:pt x="729660" y="2344699"/>
                </a:cubicBezTo>
                <a:lnTo>
                  <a:pt x="418575" y="2335272"/>
                </a:lnTo>
                <a:cubicBezTo>
                  <a:pt x="255968" y="2317204"/>
                  <a:pt x="291004" y="2307764"/>
                  <a:pt x="173478" y="2325845"/>
                </a:cubicBezTo>
                <a:cubicBezTo>
                  <a:pt x="157642" y="2328281"/>
                  <a:pt x="141802" y="2331056"/>
                  <a:pt x="126344" y="2335272"/>
                </a:cubicBezTo>
                <a:cubicBezTo>
                  <a:pt x="107171" y="2340501"/>
                  <a:pt x="69783" y="2354125"/>
                  <a:pt x="69783" y="2354125"/>
                </a:cubicBezTo>
                <a:cubicBezTo>
                  <a:pt x="39281" y="2384628"/>
                  <a:pt x="41503" y="2369074"/>
                  <a:pt x="41503" y="2391833"/>
                </a:cubicBezTo>
              </a:path>
            </a:pathLst>
          </a:custGeom>
          <a:ln w="635000">
            <a:solidFill>
              <a:schemeClr val="tx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440650" y="542342"/>
            <a:ext cx="3857973" cy="1014450"/>
          </a:xfrm>
          <a:custGeom>
            <a:avLst/>
            <a:gdLst>
              <a:gd name="connsiteX0" fmla="*/ 351202 w 3857973"/>
              <a:gd name="connsiteY0" fmla="*/ 51547 h 1163910"/>
              <a:gd name="connsiteX1" fmla="*/ 511457 w 3857973"/>
              <a:gd name="connsiteY1" fmla="*/ 42120 h 1163910"/>
              <a:gd name="connsiteX2" fmla="*/ 775408 w 3857973"/>
              <a:gd name="connsiteY2" fmla="*/ 23266 h 1163910"/>
              <a:gd name="connsiteX3" fmla="*/ 1454138 w 3857973"/>
              <a:gd name="connsiteY3" fmla="*/ 4413 h 1163910"/>
              <a:gd name="connsiteX4" fmla="*/ 2161148 w 3857973"/>
              <a:gd name="connsiteY4" fmla="*/ 13839 h 1163910"/>
              <a:gd name="connsiteX5" fmla="*/ 2443952 w 3857973"/>
              <a:gd name="connsiteY5" fmla="*/ 23266 h 1163910"/>
              <a:gd name="connsiteX6" fmla="*/ 2839878 w 3857973"/>
              <a:gd name="connsiteY6" fmla="*/ 13839 h 1163910"/>
              <a:gd name="connsiteX7" fmla="*/ 3348925 w 3857973"/>
              <a:gd name="connsiteY7" fmla="*/ 32693 h 1163910"/>
              <a:gd name="connsiteX8" fmla="*/ 3377206 w 3857973"/>
              <a:gd name="connsiteY8" fmla="*/ 42120 h 1163910"/>
              <a:gd name="connsiteX9" fmla="*/ 3499754 w 3857973"/>
              <a:gd name="connsiteY9" fmla="*/ 70400 h 1163910"/>
              <a:gd name="connsiteX10" fmla="*/ 3528035 w 3857973"/>
              <a:gd name="connsiteY10" fmla="*/ 79827 h 1163910"/>
              <a:gd name="connsiteX11" fmla="*/ 3622303 w 3857973"/>
              <a:gd name="connsiteY11" fmla="*/ 89254 h 1163910"/>
              <a:gd name="connsiteX12" fmla="*/ 3678863 w 3857973"/>
              <a:gd name="connsiteY12" fmla="*/ 98681 h 1163910"/>
              <a:gd name="connsiteX13" fmla="*/ 3857973 w 3857973"/>
              <a:gd name="connsiteY13" fmla="*/ 117534 h 1163910"/>
              <a:gd name="connsiteX14" fmla="*/ 3791985 w 3857973"/>
              <a:gd name="connsiteY14" fmla="*/ 136388 h 1163910"/>
              <a:gd name="connsiteX15" fmla="*/ 3744851 w 3857973"/>
              <a:gd name="connsiteY15" fmla="*/ 145815 h 1163910"/>
              <a:gd name="connsiteX16" fmla="*/ 3650583 w 3857973"/>
              <a:gd name="connsiteY16" fmla="*/ 155242 h 1163910"/>
              <a:gd name="connsiteX17" fmla="*/ 3386632 w 3857973"/>
              <a:gd name="connsiteY17" fmla="*/ 183522 h 1163910"/>
              <a:gd name="connsiteX18" fmla="*/ 2868158 w 3857973"/>
              <a:gd name="connsiteY18" fmla="*/ 287217 h 1163910"/>
              <a:gd name="connsiteX19" fmla="*/ 2679622 w 3857973"/>
              <a:gd name="connsiteY19" fmla="*/ 296644 h 1163910"/>
              <a:gd name="connsiteX20" fmla="*/ 2500513 w 3857973"/>
              <a:gd name="connsiteY20" fmla="*/ 315497 h 1163910"/>
              <a:gd name="connsiteX21" fmla="*/ 907383 w 3857973"/>
              <a:gd name="connsiteY21" fmla="*/ 362631 h 1163910"/>
              <a:gd name="connsiteX22" fmla="*/ 662286 w 3857973"/>
              <a:gd name="connsiteY22" fmla="*/ 400338 h 1163910"/>
              <a:gd name="connsiteX23" fmla="*/ 539738 w 3857973"/>
              <a:gd name="connsiteY23" fmla="*/ 419192 h 1163910"/>
              <a:gd name="connsiteX24" fmla="*/ 124958 w 3857973"/>
              <a:gd name="connsiteY24" fmla="*/ 438046 h 1163910"/>
              <a:gd name="connsiteX25" fmla="*/ 11837 w 3857973"/>
              <a:gd name="connsiteY25" fmla="*/ 447472 h 1163910"/>
              <a:gd name="connsiteX26" fmla="*/ 2410 w 3857973"/>
              <a:gd name="connsiteY26" fmla="*/ 475753 h 1163910"/>
              <a:gd name="connsiteX27" fmla="*/ 58971 w 3857973"/>
              <a:gd name="connsiteY27" fmla="*/ 541740 h 1163910"/>
              <a:gd name="connsiteX28" fmla="*/ 96678 w 3857973"/>
              <a:gd name="connsiteY28" fmla="*/ 551167 h 1163910"/>
              <a:gd name="connsiteX29" fmla="*/ 134385 w 3857973"/>
              <a:gd name="connsiteY29" fmla="*/ 579448 h 1163910"/>
              <a:gd name="connsiteX30" fmla="*/ 200373 w 3857973"/>
              <a:gd name="connsiteY30" fmla="*/ 588874 h 1163910"/>
              <a:gd name="connsiteX31" fmla="*/ 313494 w 3857973"/>
              <a:gd name="connsiteY31" fmla="*/ 607728 h 1163910"/>
              <a:gd name="connsiteX32" fmla="*/ 388909 w 3857973"/>
              <a:gd name="connsiteY32" fmla="*/ 636009 h 1163910"/>
              <a:gd name="connsiteX33" fmla="*/ 520884 w 3857973"/>
              <a:gd name="connsiteY33" fmla="*/ 645435 h 1163910"/>
              <a:gd name="connsiteX34" fmla="*/ 1482418 w 3857973"/>
              <a:gd name="connsiteY34" fmla="*/ 654862 h 1163910"/>
              <a:gd name="connsiteX35" fmla="*/ 1642674 w 3857973"/>
              <a:gd name="connsiteY35" fmla="*/ 673716 h 1163910"/>
              <a:gd name="connsiteX36" fmla="*/ 1670954 w 3857973"/>
              <a:gd name="connsiteY36" fmla="*/ 683143 h 1163910"/>
              <a:gd name="connsiteX37" fmla="*/ 1708661 w 3857973"/>
              <a:gd name="connsiteY37" fmla="*/ 692569 h 1163910"/>
              <a:gd name="connsiteX38" fmla="*/ 1812356 w 3857973"/>
              <a:gd name="connsiteY38" fmla="*/ 749130 h 1163910"/>
              <a:gd name="connsiteX39" fmla="*/ 1878344 w 3857973"/>
              <a:gd name="connsiteY39" fmla="*/ 815118 h 1163910"/>
              <a:gd name="connsiteX40" fmla="*/ 1887771 w 3857973"/>
              <a:gd name="connsiteY40" fmla="*/ 843398 h 1163910"/>
              <a:gd name="connsiteX41" fmla="*/ 1821783 w 3857973"/>
              <a:gd name="connsiteY41" fmla="*/ 852825 h 1163910"/>
              <a:gd name="connsiteX42" fmla="*/ 1774649 w 3857973"/>
              <a:gd name="connsiteY42" fmla="*/ 862252 h 1163910"/>
              <a:gd name="connsiteX43" fmla="*/ 1736942 w 3857973"/>
              <a:gd name="connsiteY43" fmla="*/ 871679 h 1163910"/>
              <a:gd name="connsiteX44" fmla="*/ 1586113 w 3857973"/>
              <a:gd name="connsiteY44" fmla="*/ 881105 h 1163910"/>
              <a:gd name="connsiteX45" fmla="*/ 1312736 w 3857973"/>
              <a:gd name="connsiteY45" fmla="*/ 899959 h 1163910"/>
              <a:gd name="connsiteX46" fmla="*/ 1218468 w 3857973"/>
              <a:gd name="connsiteY46" fmla="*/ 918813 h 1163910"/>
              <a:gd name="connsiteX47" fmla="*/ 1133626 w 3857973"/>
              <a:gd name="connsiteY47" fmla="*/ 928239 h 1163910"/>
              <a:gd name="connsiteX48" fmla="*/ 1086492 w 3857973"/>
              <a:gd name="connsiteY48" fmla="*/ 937666 h 1163910"/>
              <a:gd name="connsiteX49" fmla="*/ 888529 w 3857973"/>
              <a:gd name="connsiteY49" fmla="*/ 947093 h 1163910"/>
              <a:gd name="connsiteX50" fmla="*/ 803688 w 3857973"/>
              <a:gd name="connsiteY50" fmla="*/ 965947 h 1163910"/>
              <a:gd name="connsiteX51" fmla="*/ 747127 w 3857973"/>
              <a:gd name="connsiteY51" fmla="*/ 1022507 h 1163910"/>
              <a:gd name="connsiteX52" fmla="*/ 765981 w 3857973"/>
              <a:gd name="connsiteY52" fmla="*/ 1116776 h 1163910"/>
              <a:gd name="connsiteX53" fmla="*/ 822542 w 3857973"/>
              <a:gd name="connsiteY53" fmla="*/ 1145056 h 1163910"/>
              <a:gd name="connsiteX54" fmla="*/ 888529 w 3857973"/>
              <a:gd name="connsiteY54" fmla="*/ 1163910 h 1163910"/>
              <a:gd name="connsiteX55" fmla="*/ 1152480 w 3857973"/>
              <a:gd name="connsiteY55" fmla="*/ 1154483 h 1163910"/>
              <a:gd name="connsiteX56" fmla="*/ 1246748 w 3857973"/>
              <a:gd name="connsiteY56" fmla="*/ 1145056 h 1163910"/>
              <a:gd name="connsiteX57" fmla="*/ 1567259 w 3857973"/>
              <a:gd name="connsiteY57" fmla="*/ 1126202 h 1163910"/>
              <a:gd name="connsiteX58" fmla="*/ 1859490 w 3857973"/>
              <a:gd name="connsiteY58" fmla="*/ 1107349 h 116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57973" h="1163910">
                <a:moveTo>
                  <a:pt x="351202" y="51547"/>
                </a:moveTo>
                <a:lnTo>
                  <a:pt x="511457" y="42120"/>
                </a:lnTo>
                <a:cubicBezTo>
                  <a:pt x="626665" y="34174"/>
                  <a:pt x="650871" y="27512"/>
                  <a:pt x="775408" y="23266"/>
                </a:cubicBezTo>
                <a:lnTo>
                  <a:pt x="1454138" y="4413"/>
                </a:lnTo>
                <a:lnTo>
                  <a:pt x="2161148" y="13839"/>
                </a:lnTo>
                <a:cubicBezTo>
                  <a:pt x="2255451" y="15635"/>
                  <a:pt x="2349632" y="23266"/>
                  <a:pt x="2443952" y="23266"/>
                </a:cubicBezTo>
                <a:cubicBezTo>
                  <a:pt x="2575965" y="23266"/>
                  <a:pt x="2707903" y="16981"/>
                  <a:pt x="2839878" y="13839"/>
                </a:cubicBezTo>
                <a:cubicBezTo>
                  <a:pt x="2869217" y="14506"/>
                  <a:pt x="3212271" y="11669"/>
                  <a:pt x="3348925" y="32693"/>
                </a:cubicBezTo>
                <a:cubicBezTo>
                  <a:pt x="3358746" y="34204"/>
                  <a:pt x="3367566" y="39710"/>
                  <a:pt x="3377206" y="42120"/>
                </a:cubicBezTo>
                <a:cubicBezTo>
                  <a:pt x="3553124" y="86100"/>
                  <a:pt x="3241616" y="0"/>
                  <a:pt x="3499754" y="70400"/>
                </a:cubicBezTo>
                <a:cubicBezTo>
                  <a:pt x="3509341" y="73015"/>
                  <a:pt x="3518214" y="78316"/>
                  <a:pt x="3528035" y="79827"/>
                </a:cubicBezTo>
                <a:cubicBezTo>
                  <a:pt x="3559247" y="84629"/>
                  <a:pt x="3590967" y="85337"/>
                  <a:pt x="3622303" y="89254"/>
                </a:cubicBezTo>
                <a:cubicBezTo>
                  <a:pt x="3641269" y="91625"/>
                  <a:pt x="3659942" y="95978"/>
                  <a:pt x="3678863" y="98681"/>
                </a:cubicBezTo>
                <a:cubicBezTo>
                  <a:pt x="3750935" y="108977"/>
                  <a:pt x="3780810" y="110519"/>
                  <a:pt x="3857973" y="117534"/>
                </a:cubicBezTo>
                <a:cubicBezTo>
                  <a:pt x="3826481" y="128031"/>
                  <a:pt x="3827494" y="128497"/>
                  <a:pt x="3791985" y="136388"/>
                </a:cubicBezTo>
                <a:cubicBezTo>
                  <a:pt x="3776344" y="139864"/>
                  <a:pt x="3760733" y="143697"/>
                  <a:pt x="3744851" y="145815"/>
                </a:cubicBezTo>
                <a:cubicBezTo>
                  <a:pt x="3713549" y="149989"/>
                  <a:pt x="3681897" y="151158"/>
                  <a:pt x="3650583" y="155242"/>
                </a:cubicBezTo>
                <a:cubicBezTo>
                  <a:pt x="3419218" y="185420"/>
                  <a:pt x="3640284" y="166612"/>
                  <a:pt x="3386632" y="183522"/>
                </a:cubicBezTo>
                <a:cubicBezTo>
                  <a:pt x="3187571" y="229970"/>
                  <a:pt x="3066915" y="265133"/>
                  <a:pt x="2868158" y="287217"/>
                </a:cubicBezTo>
                <a:cubicBezTo>
                  <a:pt x="2805619" y="294166"/>
                  <a:pt x="2742467" y="293502"/>
                  <a:pt x="2679622" y="296644"/>
                </a:cubicBezTo>
                <a:cubicBezTo>
                  <a:pt x="2619919" y="302928"/>
                  <a:pt x="2560398" y="311280"/>
                  <a:pt x="2500513" y="315497"/>
                </a:cubicBezTo>
                <a:cubicBezTo>
                  <a:pt x="1847854" y="361459"/>
                  <a:pt x="1714259" y="348839"/>
                  <a:pt x="907383" y="362631"/>
                </a:cubicBezTo>
                <a:cubicBezTo>
                  <a:pt x="725068" y="395780"/>
                  <a:pt x="881601" y="369007"/>
                  <a:pt x="662286" y="400338"/>
                </a:cubicBezTo>
                <a:cubicBezTo>
                  <a:pt x="621371" y="406183"/>
                  <a:pt x="580967" y="416299"/>
                  <a:pt x="539738" y="419192"/>
                </a:cubicBezTo>
                <a:cubicBezTo>
                  <a:pt x="401675" y="428881"/>
                  <a:pt x="263163" y="430642"/>
                  <a:pt x="124958" y="438046"/>
                </a:cubicBezTo>
                <a:cubicBezTo>
                  <a:pt x="87174" y="440070"/>
                  <a:pt x="49544" y="444330"/>
                  <a:pt x="11837" y="447472"/>
                </a:cubicBezTo>
                <a:cubicBezTo>
                  <a:pt x="8695" y="456899"/>
                  <a:pt x="0" y="466113"/>
                  <a:pt x="2410" y="475753"/>
                </a:cubicBezTo>
                <a:cubicBezTo>
                  <a:pt x="9542" y="504283"/>
                  <a:pt x="32126" y="530235"/>
                  <a:pt x="58971" y="541740"/>
                </a:cubicBezTo>
                <a:cubicBezTo>
                  <a:pt x="70879" y="546843"/>
                  <a:pt x="84109" y="548025"/>
                  <a:pt x="96678" y="551167"/>
                </a:cubicBezTo>
                <a:cubicBezTo>
                  <a:pt x="109247" y="560594"/>
                  <a:pt x="119620" y="574079"/>
                  <a:pt x="134385" y="579448"/>
                </a:cubicBezTo>
                <a:cubicBezTo>
                  <a:pt x="155267" y="587041"/>
                  <a:pt x="178426" y="585409"/>
                  <a:pt x="200373" y="588874"/>
                </a:cubicBezTo>
                <a:lnTo>
                  <a:pt x="313494" y="607728"/>
                </a:lnTo>
                <a:cubicBezTo>
                  <a:pt x="338632" y="617155"/>
                  <a:pt x="362494" y="631206"/>
                  <a:pt x="388909" y="636009"/>
                </a:cubicBezTo>
                <a:cubicBezTo>
                  <a:pt x="432301" y="643898"/>
                  <a:pt x="476787" y="644675"/>
                  <a:pt x="520884" y="645435"/>
                </a:cubicBezTo>
                <a:lnTo>
                  <a:pt x="1482418" y="654862"/>
                </a:lnTo>
                <a:cubicBezTo>
                  <a:pt x="1576348" y="678345"/>
                  <a:pt x="1455105" y="650269"/>
                  <a:pt x="1642674" y="673716"/>
                </a:cubicBezTo>
                <a:cubicBezTo>
                  <a:pt x="1652534" y="674949"/>
                  <a:pt x="1661400" y="680413"/>
                  <a:pt x="1670954" y="683143"/>
                </a:cubicBezTo>
                <a:cubicBezTo>
                  <a:pt x="1683411" y="686702"/>
                  <a:pt x="1696092" y="689427"/>
                  <a:pt x="1708661" y="692569"/>
                </a:cubicBezTo>
                <a:cubicBezTo>
                  <a:pt x="1729092" y="702785"/>
                  <a:pt x="1792796" y="732830"/>
                  <a:pt x="1812356" y="749130"/>
                </a:cubicBezTo>
                <a:cubicBezTo>
                  <a:pt x="1836253" y="769044"/>
                  <a:pt x="1878344" y="815118"/>
                  <a:pt x="1878344" y="815118"/>
                </a:cubicBezTo>
                <a:cubicBezTo>
                  <a:pt x="1881486" y="824545"/>
                  <a:pt x="1896039" y="837886"/>
                  <a:pt x="1887771" y="843398"/>
                </a:cubicBezTo>
                <a:cubicBezTo>
                  <a:pt x="1869283" y="855723"/>
                  <a:pt x="1843700" y="849172"/>
                  <a:pt x="1821783" y="852825"/>
                </a:cubicBezTo>
                <a:cubicBezTo>
                  <a:pt x="1805979" y="855459"/>
                  <a:pt x="1790290" y="858776"/>
                  <a:pt x="1774649" y="862252"/>
                </a:cubicBezTo>
                <a:cubicBezTo>
                  <a:pt x="1762002" y="865063"/>
                  <a:pt x="1749834" y="870390"/>
                  <a:pt x="1736942" y="871679"/>
                </a:cubicBezTo>
                <a:cubicBezTo>
                  <a:pt x="1686818" y="876691"/>
                  <a:pt x="1636389" y="877963"/>
                  <a:pt x="1586113" y="881105"/>
                </a:cubicBezTo>
                <a:cubicBezTo>
                  <a:pt x="1379120" y="910676"/>
                  <a:pt x="1768117" y="857266"/>
                  <a:pt x="1312736" y="899959"/>
                </a:cubicBezTo>
                <a:cubicBezTo>
                  <a:pt x="1280831" y="902950"/>
                  <a:pt x="1250121" y="913815"/>
                  <a:pt x="1218468" y="918813"/>
                </a:cubicBezTo>
                <a:cubicBezTo>
                  <a:pt x="1190362" y="923251"/>
                  <a:pt x="1161795" y="924215"/>
                  <a:pt x="1133626" y="928239"/>
                </a:cubicBezTo>
                <a:cubicBezTo>
                  <a:pt x="1117765" y="930505"/>
                  <a:pt x="1102467" y="936437"/>
                  <a:pt x="1086492" y="937666"/>
                </a:cubicBezTo>
                <a:cubicBezTo>
                  <a:pt x="1020624" y="942733"/>
                  <a:pt x="954517" y="943951"/>
                  <a:pt x="888529" y="947093"/>
                </a:cubicBezTo>
                <a:cubicBezTo>
                  <a:pt x="887960" y="947207"/>
                  <a:pt x="809013" y="962219"/>
                  <a:pt x="803688" y="965947"/>
                </a:cubicBezTo>
                <a:cubicBezTo>
                  <a:pt x="781845" y="981237"/>
                  <a:pt x="747127" y="1022507"/>
                  <a:pt x="747127" y="1022507"/>
                </a:cubicBezTo>
                <a:cubicBezTo>
                  <a:pt x="753412" y="1053930"/>
                  <a:pt x="749186" y="1089484"/>
                  <a:pt x="765981" y="1116776"/>
                </a:cubicBezTo>
                <a:cubicBezTo>
                  <a:pt x="777028" y="1134728"/>
                  <a:pt x="803280" y="1136495"/>
                  <a:pt x="822542" y="1145056"/>
                </a:cubicBezTo>
                <a:cubicBezTo>
                  <a:pt x="839931" y="1152785"/>
                  <a:pt x="871407" y="1159629"/>
                  <a:pt x="888529" y="1163910"/>
                </a:cubicBezTo>
                <a:lnTo>
                  <a:pt x="1152480" y="1154483"/>
                </a:lnTo>
                <a:cubicBezTo>
                  <a:pt x="1184016" y="1152823"/>
                  <a:pt x="1215278" y="1147679"/>
                  <a:pt x="1246748" y="1145056"/>
                </a:cubicBezTo>
                <a:cubicBezTo>
                  <a:pt x="1371938" y="1134623"/>
                  <a:pt x="1433902" y="1132870"/>
                  <a:pt x="1567259" y="1126202"/>
                </a:cubicBezTo>
                <a:cubicBezTo>
                  <a:pt x="1739272" y="1097534"/>
                  <a:pt x="1642154" y="1107349"/>
                  <a:pt x="1859490" y="1107349"/>
                </a:cubicBezTo>
              </a:path>
            </a:pathLst>
          </a:custGeom>
          <a:ln w="6350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876693" y="5081047"/>
            <a:ext cx="1272618" cy="179110"/>
          </a:xfrm>
          <a:custGeom>
            <a:avLst/>
            <a:gdLst>
              <a:gd name="connsiteX0" fmla="*/ 0 w 1272618"/>
              <a:gd name="connsiteY0" fmla="*/ 179110 h 179110"/>
              <a:gd name="connsiteX1" fmla="*/ 28280 w 1272618"/>
              <a:gd name="connsiteY1" fmla="*/ 122549 h 179110"/>
              <a:gd name="connsiteX2" fmla="*/ 56561 w 1272618"/>
              <a:gd name="connsiteY2" fmla="*/ 103695 h 179110"/>
              <a:gd name="connsiteX3" fmla="*/ 103695 w 1272618"/>
              <a:gd name="connsiteY3" fmla="*/ 75415 h 179110"/>
              <a:gd name="connsiteX4" fmla="*/ 141402 w 1272618"/>
              <a:gd name="connsiteY4" fmla="*/ 65988 h 179110"/>
              <a:gd name="connsiteX5" fmla="*/ 169682 w 1272618"/>
              <a:gd name="connsiteY5" fmla="*/ 56561 h 179110"/>
              <a:gd name="connsiteX6" fmla="*/ 216816 w 1272618"/>
              <a:gd name="connsiteY6" fmla="*/ 47134 h 179110"/>
              <a:gd name="connsiteX7" fmla="*/ 254523 w 1272618"/>
              <a:gd name="connsiteY7" fmla="*/ 37708 h 179110"/>
              <a:gd name="connsiteX8" fmla="*/ 282804 w 1272618"/>
              <a:gd name="connsiteY8" fmla="*/ 18854 h 179110"/>
              <a:gd name="connsiteX9" fmla="*/ 320511 w 1272618"/>
              <a:gd name="connsiteY9" fmla="*/ 9427 h 179110"/>
              <a:gd name="connsiteX10" fmla="*/ 480767 w 1272618"/>
              <a:gd name="connsiteY10" fmla="*/ 0 h 179110"/>
              <a:gd name="connsiteX11" fmla="*/ 1150070 w 1272618"/>
              <a:gd name="connsiteY11" fmla="*/ 18854 h 179110"/>
              <a:gd name="connsiteX12" fmla="*/ 1178350 w 1272618"/>
              <a:gd name="connsiteY12" fmla="*/ 28281 h 179110"/>
              <a:gd name="connsiteX13" fmla="*/ 1272618 w 1272618"/>
              <a:gd name="connsiteY13" fmla="*/ 37708 h 17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72618" h="179110">
                <a:moveTo>
                  <a:pt x="0" y="179110"/>
                </a:moveTo>
                <a:cubicBezTo>
                  <a:pt x="9427" y="160256"/>
                  <a:pt x="15633" y="139412"/>
                  <a:pt x="28280" y="122549"/>
                </a:cubicBezTo>
                <a:cubicBezTo>
                  <a:pt x="35078" y="113485"/>
                  <a:pt x="46953" y="109700"/>
                  <a:pt x="56561" y="103695"/>
                </a:cubicBezTo>
                <a:cubicBezTo>
                  <a:pt x="72098" y="93984"/>
                  <a:pt x="86952" y="82856"/>
                  <a:pt x="103695" y="75415"/>
                </a:cubicBezTo>
                <a:cubicBezTo>
                  <a:pt x="115534" y="70153"/>
                  <a:pt x="128945" y="69547"/>
                  <a:pt x="141402" y="65988"/>
                </a:cubicBezTo>
                <a:cubicBezTo>
                  <a:pt x="150956" y="63258"/>
                  <a:pt x="160042" y="58971"/>
                  <a:pt x="169682" y="56561"/>
                </a:cubicBezTo>
                <a:cubicBezTo>
                  <a:pt x="185226" y="52675"/>
                  <a:pt x="201175" y="50610"/>
                  <a:pt x="216816" y="47134"/>
                </a:cubicBezTo>
                <a:cubicBezTo>
                  <a:pt x="229463" y="44324"/>
                  <a:pt x="241954" y="40850"/>
                  <a:pt x="254523" y="37708"/>
                </a:cubicBezTo>
                <a:cubicBezTo>
                  <a:pt x="263950" y="31423"/>
                  <a:pt x="272390" y="23317"/>
                  <a:pt x="282804" y="18854"/>
                </a:cubicBezTo>
                <a:cubicBezTo>
                  <a:pt x="294712" y="13750"/>
                  <a:pt x="307614" y="10655"/>
                  <a:pt x="320511" y="9427"/>
                </a:cubicBezTo>
                <a:cubicBezTo>
                  <a:pt x="373781" y="4354"/>
                  <a:pt x="427348" y="3142"/>
                  <a:pt x="480767" y="0"/>
                </a:cubicBezTo>
                <a:lnTo>
                  <a:pt x="1150070" y="18854"/>
                </a:lnTo>
                <a:cubicBezTo>
                  <a:pt x="1159986" y="19494"/>
                  <a:pt x="1168606" y="26332"/>
                  <a:pt x="1178350" y="28281"/>
                </a:cubicBezTo>
                <a:cubicBezTo>
                  <a:pt x="1232150" y="39041"/>
                  <a:pt x="1231249" y="37708"/>
                  <a:pt x="1272618" y="37708"/>
                </a:cubicBezTo>
              </a:path>
            </a:pathLst>
          </a:custGeom>
          <a:ln w="6350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612742" y="5608948"/>
            <a:ext cx="2771481" cy="970961"/>
          </a:xfrm>
          <a:custGeom>
            <a:avLst/>
            <a:gdLst>
              <a:gd name="connsiteX0" fmla="*/ 386499 w 2771481"/>
              <a:gd name="connsiteY0" fmla="*/ 9427 h 970961"/>
              <a:gd name="connsiteX1" fmla="*/ 716437 w 2771481"/>
              <a:gd name="connsiteY1" fmla="*/ 18854 h 970961"/>
              <a:gd name="connsiteX2" fmla="*/ 961534 w 2771481"/>
              <a:gd name="connsiteY2" fmla="*/ 0 h 970961"/>
              <a:gd name="connsiteX3" fmla="*/ 1140644 w 2771481"/>
              <a:gd name="connsiteY3" fmla="*/ 9427 h 970961"/>
              <a:gd name="connsiteX4" fmla="*/ 1725105 w 2771481"/>
              <a:gd name="connsiteY4" fmla="*/ 18854 h 970961"/>
              <a:gd name="connsiteX5" fmla="*/ 1781666 w 2771481"/>
              <a:gd name="connsiteY5" fmla="*/ 28281 h 970961"/>
              <a:gd name="connsiteX6" fmla="*/ 1809947 w 2771481"/>
              <a:gd name="connsiteY6" fmla="*/ 37708 h 970961"/>
              <a:gd name="connsiteX7" fmla="*/ 1828800 w 2771481"/>
              <a:gd name="connsiteY7" fmla="*/ 94268 h 970961"/>
              <a:gd name="connsiteX8" fmla="*/ 1772239 w 2771481"/>
              <a:gd name="connsiteY8" fmla="*/ 131976 h 970961"/>
              <a:gd name="connsiteX9" fmla="*/ 1715679 w 2771481"/>
              <a:gd name="connsiteY9" fmla="*/ 141403 h 970961"/>
              <a:gd name="connsiteX10" fmla="*/ 1574277 w 2771481"/>
              <a:gd name="connsiteY10" fmla="*/ 160256 h 970961"/>
              <a:gd name="connsiteX11" fmla="*/ 1480009 w 2771481"/>
              <a:gd name="connsiteY11" fmla="*/ 169683 h 970961"/>
              <a:gd name="connsiteX12" fmla="*/ 1197204 w 2771481"/>
              <a:gd name="connsiteY12" fmla="*/ 197963 h 970961"/>
              <a:gd name="connsiteX13" fmla="*/ 895547 w 2771481"/>
              <a:gd name="connsiteY13" fmla="*/ 216817 h 970961"/>
              <a:gd name="connsiteX14" fmla="*/ 603316 w 2771481"/>
              <a:gd name="connsiteY14" fmla="*/ 254524 h 970961"/>
              <a:gd name="connsiteX15" fmla="*/ 527901 w 2771481"/>
              <a:gd name="connsiteY15" fmla="*/ 263951 h 970961"/>
              <a:gd name="connsiteX16" fmla="*/ 452487 w 2771481"/>
              <a:gd name="connsiteY16" fmla="*/ 282805 h 970961"/>
              <a:gd name="connsiteX17" fmla="*/ 339365 w 2771481"/>
              <a:gd name="connsiteY17" fmla="*/ 292231 h 970961"/>
              <a:gd name="connsiteX18" fmla="*/ 282804 w 2771481"/>
              <a:gd name="connsiteY18" fmla="*/ 301658 h 970961"/>
              <a:gd name="connsiteX19" fmla="*/ 254524 w 2771481"/>
              <a:gd name="connsiteY19" fmla="*/ 311085 h 970961"/>
              <a:gd name="connsiteX20" fmla="*/ 254524 w 2771481"/>
              <a:gd name="connsiteY20" fmla="*/ 433633 h 970961"/>
              <a:gd name="connsiteX21" fmla="*/ 273378 w 2771481"/>
              <a:gd name="connsiteY21" fmla="*/ 461914 h 970961"/>
              <a:gd name="connsiteX22" fmla="*/ 348792 w 2771481"/>
              <a:gd name="connsiteY22" fmla="*/ 509048 h 970961"/>
              <a:gd name="connsiteX23" fmla="*/ 546755 w 2771481"/>
              <a:gd name="connsiteY23" fmla="*/ 546755 h 970961"/>
              <a:gd name="connsiteX24" fmla="*/ 1027522 w 2771481"/>
              <a:gd name="connsiteY24" fmla="*/ 537328 h 970961"/>
              <a:gd name="connsiteX25" fmla="*/ 1168924 w 2771481"/>
              <a:gd name="connsiteY25" fmla="*/ 509048 h 970961"/>
              <a:gd name="connsiteX26" fmla="*/ 1244338 w 2771481"/>
              <a:gd name="connsiteY26" fmla="*/ 499621 h 970961"/>
              <a:gd name="connsiteX27" fmla="*/ 1310326 w 2771481"/>
              <a:gd name="connsiteY27" fmla="*/ 471341 h 970961"/>
              <a:gd name="connsiteX28" fmla="*/ 1385740 w 2771481"/>
              <a:gd name="connsiteY28" fmla="*/ 452487 h 970961"/>
              <a:gd name="connsiteX29" fmla="*/ 1451728 w 2771481"/>
              <a:gd name="connsiteY29" fmla="*/ 433633 h 970961"/>
              <a:gd name="connsiteX30" fmla="*/ 1508289 w 2771481"/>
              <a:gd name="connsiteY30" fmla="*/ 414780 h 970961"/>
              <a:gd name="connsiteX31" fmla="*/ 1630837 w 2771481"/>
              <a:gd name="connsiteY31" fmla="*/ 395926 h 970961"/>
              <a:gd name="connsiteX32" fmla="*/ 1743959 w 2771481"/>
              <a:gd name="connsiteY32" fmla="*/ 367646 h 970961"/>
              <a:gd name="connsiteX33" fmla="*/ 1800520 w 2771481"/>
              <a:gd name="connsiteY33" fmla="*/ 348792 h 970961"/>
              <a:gd name="connsiteX34" fmla="*/ 2083324 w 2771481"/>
              <a:gd name="connsiteY34" fmla="*/ 329939 h 970961"/>
              <a:gd name="connsiteX35" fmla="*/ 2158738 w 2771481"/>
              <a:gd name="connsiteY35" fmla="*/ 320512 h 970961"/>
              <a:gd name="connsiteX36" fmla="*/ 2667786 w 2771481"/>
              <a:gd name="connsiteY36" fmla="*/ 339365 h 970961"/>
              <a:gd name="connsiteX37" fmla="*/ 2705493 w 2771481"/>
              <a:gd name="connsiteY37" fmla="*/ 348792 h 970961"/>
              <a:gd name="connsiteX38" fmla="*/ 2762054 w 2771481"/>
              <a:gd name="connsiteY38" fmla="*/ 386499 h 970961"/>
              <a:gd name="connsiteX39" fmla="*/ 2771481 w 2771481"/>
              <a:gd name="connsiteY39" fmla="*/ 414780 h 970961"/>
              <a:gd name="connsiteX40" fmla="*/ 2762054 w 2771481"/>
              <a:gd name="connsiteY40" fmla="*/ 443060 h 970961"/>
              <a:gd name="connsiteX41" fmla="*/ 2714920 w 2771481"/>
              <a:gd name="connsiteY41" fmla="*/ 490194 h 970961"/>
              <a:gd name="connsiteX42" fmla="*/ 2677213 w 2771481"/>
              <a:gd name="connsiteY42" fmla="*/ 499621 h 970961"/>
              <a:gd name="connsiteX43" fmla="*/ 2639505 w 2771481"/>
              <a:gd name="connsiteY43" fmla="*/ 518475 h 970961"/>
              <a:gd name="connsiteX44" fmla="*/ 2564091 w 2771481"/>
              <a:gd name="connsiteY44" fmla="*/ 537328 h 970961"/>
              <a:gd name="connsiteX45" fmla="*/ 2526384 w 2771481"/>
              <a:gd name="connsiteY45" fmla="*/ 556182 h 970961"/>
              <a:gd name="connsiteX46" fmla="*/ 2309567 w 2771481"/>
              <a:gd name="connsiteY46" fmla="*/ 584462 h 970961"/>
              <a:gd name="connsiteX47" fmla="*/ 2234153 w 2771481"/>
              <a:gd name="connsiteY47" fmla="*/ 603316 h 970961"/>
              <a:gd name="connsiteX48" fmla="*/ 1772239 w 2771481"/>
              <a:gd name="connsiteY48" fmla="*/ 622170 h 970961"/>
              <a:gd name="connsiteX49" fmla="*/ 1442301 w 2771481"/>
              <a:gd name="connsiteY49" fmla="*/ 650450 h 970961"/>
              <a:gd name="connsiteX50" fmla="*/ 1206631 w 2771481"/>
              <a:gd name="connsiteY50" fmla="*/ 669304 h 970961"/>
              <a:gd name="connsiteX51" fmla="*/ 1093510 w 2771481"/>
              <a:gd name="connsiteY51" fmla="*/ 678730 h 970961"/>
              <a:gd name="connsiteX52" fmla="*/ 754145 w 2771481"/>
              <a:gd name="connsiteY52" fmla="*/ 697584 h 970961"/>
              <a:gd name="connsiteX53" fmla="*/ 631596 w 2771481"/>
              <a:gd name="connsiteY53" fmla="*/ 716438 h 970961"/>
              <a:gd name="connsiteX54" fmla="*/ 584462 w 2771481"/>
              <a:gd name="connsiteY54" fmla="*/ 725864 h 970961"/>
              <a:gd name="connsiteX55" fmla="*/ 461914 w 2771481"/>
              <a:gd name="connsiteY55" fmla="*/ 744718 h 970961"/>
              <a:gd name="connsiteX56" fmla="*/ 377072 w 2771481"/>
              <a:gd name="connsiteY56" fmla="*/ 754145 h 970961"/>
              <a:gd name="connsiteX57" fmla="*/ 301658 w 2771481"/>
              <a:gd name="connsiteY57" fmla="*/ 772998 h 970961"/>
              <a:gd name="connsiteX58" fmla="*/ 263951 w 2771481"/>
              <a:gd name="connsiteY58" fmla="*/ 782425 h 970961"/>
              <a:gd name="connsiteX59" fmla="*/ 179110 w 2771481"/>
              <a:gd name="connsiteY59" fmla="*/ 791852 h 970961"/>
              <a:gd name="connsiteX60" fmla="*/ 0 w 2771481"/>
              <a:gd name="connsiteY60" fmla="*/ 829559 h 970961"/>
              <a:gd name="connsiteX61" fmla="*/ 9427 w 2771481"/>
              <a:gd name="connsiteY61" fmla="*/ 857840 h 970961"/>
              <a:gd name="connsiteX62" fmla="*/ 47134 w 2771481"/>
              <a:gd name="connsiteY62" fmla="*/ 867266 h 970961"/>
              <a:gd name="connsiteX63" fmla="*/ 84842 w 2771481"/>
              <a:gd name="connsiteY63" fmla="*/ 886120 h 970961"/>
              <a:gd name="connsiteX64" fmla="*/ 131976 w 2771481"/>
              <a:gd name="connsiteY64" fmla="*/ 914400 h 970961"/>
              <a:gd name="connsiteX65" fmla="*/ 216817 w 2771481"/>
              <a:gd name="connsiteY65" fmla="*/ 933254 h 970961"/>
              <a:gd name="connsiteX66" fmla="*/ 311085 w 2771481"/>
              <a:gd name="connsiteY66" fmla="*/ 952108 h 970961"/>
              <a:gd name="connsiteX67" fmla="*/ 348792 w 2771481"/>
              <a:gd name="connsiteY67" fmla="*/ 961534 h 970961"/>
              <a:gd name="connsiteX68" fmla="*/ 414780 w 2771481"/>
              <a:gd name="connsiteY68" fmla="*/ 970961 h 970961"/>
              <a:gd name="connsiteX69" fmla="*/ 527901 w 2771481"/>
              <a:gd name="connsiteY69" fmla="*/ 952108 h 97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71481" h="970961">
                <a:moveTo>
                  <a:pt x="386499" y="9427"/>
                </a:moveTo>
                <a:cubicBezTo>
                  <a:pt x="496478" y="12569"/>
                  <a:pt x="606413" y="18854"/>
                  <a:pt x="716437" y="18854"/>
                </a:cubicBezTo>
                <a:cubicBezTo>
                  <a:pt x="824759" y="18854"/>
                  <a:pt x="868663" y="11609"/>
                  <a:pt x="961534" y="0"/>
                </a:cubicBezTo>
                <a:cubicBezTo>
                  <a:pt x="1021237" y="3142"/>
                  <a:pt x="1080876" y="7951"/>
                  <a:pt x="1140644" y="9427"/>
                </a:cubicBezTo>
                <a:lnTo>
                  <a:pt x="1725105" y="18854"/>
                </a:lnTo>
                <a:cubicBezTo>
                  <a:pt x="1744210" y="19416"/>
                  <a:pt x="1763007" y="24135"/>
                  <a:pt x="1781666" y="28281"/>
                </a:cubicBezTo>
                <a:cubicBezTo>
                  <a:pt x="1791366" y="30437"/>
                  <a:pt x="1800520" y="34566"/>
                  <a:pt x="1809947" y="37708"/>
                </a:cubicBezTo>
                <a:cubicBezTo>
                  <a:pt x="1816231" y="56561"/>
                  <a:pt x="1845335" y="83244"/>
                  <a:pt x="1828800" y="94268"/>
                </a:cubicBezTo>
                <a:cubicBezTo>
                  <a:pt x="1809946" y="106837"/>
                  <a:pt x="1793155" y="123261"/>
                  <a:pt x="1772239" y="131976"/>
                </a:cubicBezTo>
                <a:cubicBezTo>
                  <a:pt x="1754596" y="139327"/>
                  <a:pt x="1734600" y="138700"/>
                  <a:pt x="1715679" y="141403"/>
                </a:cubicBezTo>
                <a:lnTo>
                  <a:pt x="1574277" y="160256"/>
                </a:lnTo>
                <a:cubicBezTo>
                  <a:pt x="1542923" y="164018"/>
                  <a:pt x="1511409" y="166319"/>
                  <a:pt x="1480009" y="169683"/>
                </a:cubicBezTo>
                <a:cubicBezTo>
                  <a:pt x="1350894" y="183517"/>
                  <a:pt x="1315061" y="189927"/>
                  <a:pt x="1197204" y="197963"/>
                </a:cubicBezTo>
                <a:lnTo>
                  <a:pt x="895547" y="216817"/>
                </a:lnTo>
                <a:cubicBezTo>
                  <a:pt x="799071" y="224693"/>
                  <a:pt x="699381" y="241424"/>
                  <a:pt x="603316" y="254524"/>
                </a:cubicBezTo>
                <a:cubicBezTo>
                  <a:pt x="578214" y="257947"/>
                  <a:pt x="553039" y="260809"/>
                  <a:pt x="527901" y="263951"/>
                </a:cubicBezTo>
                <a:cubicBezTo>
                  <a:pt x="502763" y="270236"/>
                  <a:pt x="478112" y="278961"/>
                  <a:pt x="452487" y="282805"/>
                </a:cubicBezTo>
                <a:cubicBezTo>
                  <a:pt x="415068" y="288418"/>
                  <a:pt x="376972" y="288053"/>
                  <a:pt x="339365" y="292231"/>
                </a:cubicBezTo>
                <a:cubicBezTo>
                  <a:pt x="320368" y="294342"/>
                  <a:pt x="301658" y="298516"/>
                  <a:pt x="282804" y="301658"/>
                </a:cubicBezTo>
                <a:cubicBezTo>
                  <a:pt x="273377" y="304800"/>
                  <a:pt x="262283" y="304878"/>
                  <a:pt x="254524" y="311085"/>
                </a:cubicBezTo>
                <a:cubicBezTo>
                  <a:pt x="214783" y="342877"/>
                  <a:pt x="242247" y="393735"/>
                  <a:pt x="254524" y="433633"/>
                </a:cubicBezTo>
                <a:cubicBezTo>
                  <a:pt x="257856" y="444462"/>
                  <a:pt x="264531" y="454836"/>
                  <a:pt x="273378" y="461914"/>
                </a:cubicBezTo>
                <a:cubicBezTo>
                  <a:pt x="296526" y="480433"/>
                  <a:pt x="321929" y="496512"/>
                  <a:pt x="348792" y="509048"/>
                </a:cubicBezTo>
                <a:cubicBezTo>
                  <a:pt x="396752" y="531429"/>
                  <a:pt x="510158" y="541527"/>
                  <a:pt x="546755" y="546755"/>
                </a:cubicBezTo>
                <a:lnTo>
                  <a:pt x="1027522" y="537328"/>
                </a:lnTo>
                <a:cubicBezTo>
                  <a:pt x="1123448" y="534076"/>
                  <a:pt x="1080553" y="526722"/>
                  <a:pt x="1168924" y="509048"/>
                </a:cubicBezTo>
                <a:cubicBezTo>
                  <a:pt x="1193766" y="504080"/>
                  <a:pt x="1219200" y="502763"/>
                  <a:pt x="1244338" y="499621"/>
                </a:cubicBezTo>
                <a:cubicBezTo>
                  <a:pt x="1266334" y="490194"/>
                  <a:pt x="1287623" y="478909"/>
                  <a:pt x="1310326" y="471341"/>
                </a:cubicBezTo>
                <a:cubicBezTo>
                  <a:pt x="1334908" y="463147"/>
                  <a:pt x="1360703" y="459164"/>
                  <a:pt x="1385740" y="452487"/>
                </a:cubicBezTo>
                <a:cubicBezTo>
                  <a:pt x="1407844" y="446593"/>
                  <a:pt x="1429863" y="440361"/>
                  <a:pt x="1451728" y="433633"/>
                </a:cubicBezTo>
                <a:cubicBezTo>
                  <a:pt x="1470723" y="427789"/>
                  <a:pt x="1489009" y="419600"/>
                  <a:pt x="1508289" y="414780"/>
                </a:cubicBezTo>
                <a:cubicBezTo>
                  <a:pt x="1529159" y="409563"/>
                  <a:pt x="1612895" y="398916"/>
                  <a:pt x="1630837" y="395926"/>
                </a:cubicBezTo>
                <a:cubicBezTo>
                  <a:pt x="1675071" y="388553"/>
                  <a:pt x="1698732" y="381562"/>
                  <a:pt x="1743959" y="367646"/>
                </a:cubicBezTo>
                <a:cubicBezTo>
                  <a:pt x="1762954" y="361802"/>
                  <a:pt x="1780917" y="352059"/>
                  <a:pt x="1800520" y="348792"/>
                </a:cubicBezTo>
                <a:cubicBezTo>
                  <a:pt x="1842920" y="341725"/>
                  <a:pt x="2066257" y="330887"/>
                  <a:pt x="2083324" y="329939"/>
                </a:cubicBezTo>
                <a:cubicBezTo>
                  <a:pt x="2108462" y="326797"/>
                  <a:pt x="2133404" y="320512"/>
                  <a:pt x="2158738" y="320512"/>
                </a:cubicBezTo>
                <a:cubicBezTo>
                  <a:pt x="2503635" y="320512"/>
                  <a:pt x="2459075" y="318496"/>
                  <a:pt x="2667786" y="339365"/>
                </a:cubicBezTo>
                <a:cubicBezTo>
                  <a:pt x="2680355" y="342507"/>
                  <a:pt x="2693905" y="342998"/>
                  <a:pt x="2705493" y="348792"/>
                </a:cubicBezTo>
                <a:cubicBezTo>
                  <a:pt x="2725760" y="358926"/>
                  <a:pt x="2762054" y="386499"/>
                  <a:pt x="2762054" y="386499"/>
                </a:cubicBezTo>
                <a:cubicBezTo>
                  <a:pt x="2765196" y="395926"/>
                  <a:pt x="2771481" y="404843"/>
                  <a:pt x="2771481" y="414780"/>
                </a:cubicBezTo>
                <a:cubicBezTo>
                  <a:pt x="2771481" y="424717"/>
                  <a:pt x="2766498" y="434172"/>
                  <a:pt x="2762054" y="443060"/>
                </a:cubicBezTo>
                <a:cubicBezTo>
                  <a:pt x="2750627" y="465913"/>
                  <a:pt x="2738916" y="479910"/>
                  <a:pt x="2714920" y="490194"/>
                </a:cubicBezTo>
                <a:cubicBezTo>
                  <a:pt x="2703012" y="495298"/>
                  <a:pt x="2689344" y="495072"/>
                  <a:pt x="2677213" y="499621"/>
                </a:cubicBezTo>
                <a:cubicBezTo>
                  <a:pt x="2664055" y="504555"/>
                  <a:pt x="2652422" y="512939"/>
                  <a:pt x="2639505" y="518475"/>
                </a:cubicBezTo>
                <a:cubicBezTo>
                  <a:pt x="2614145" y="529343"/>
                  <a:pt x="2591749" y="531796"/>
                  <a:pt x="2564091" y="537328"/>
                </a:cubicBezTo>
                <a:cubicBezTo>
                  <a:pt x="2551522" y="543613"/>
                  <a:pt x="2540202" y="553623"/>
                  <a:pt x="2526384" y="556182"/>
                </a:cubicBezTo>
                <a:cubicBezTo>
                  <a:pt x="2454718" y="569453"/>
                  <a:pt x="2309567" y="584462"/>
                  <a:pt x="2309567" y="584462"/>
                </a:cubicBezTo>
                <a:cubicBezTo>
                  <a:pt x="2284429" y="590747"/>
                  <a:pt x="2259827" y="599815"/>
                  <a:pt x="2234153" y="603316"/>
                </a:cubicBezTo>
                <a:cubicBezTo>
                  <a:pt x="2138047" y="616422"/>
                  <a:pt x="1783003" y="621862"/>
                  <a:pt x="1772239" y="622170"/>
                </a:cubicBezTo>
                <a:cubicBezTo>
                  <a:pt x="1492758" y="655049"/>
                  <a:pt x="1732003" y="630238"/>
                  <a:pt x="1442301" y="650450"/>
                </a:cubicBezTo>
                <a:cubicBezTo>
                  <a:pt x="1363684" y="655935"/>
                  <a:pt x="1285181" y="662935"/>
                  <a:pt x="1206631" y="669304"/>
                </a:cubicBezTo>
                <a:cubicBezTo>
                  <a:pt x="1168917" y="672362"/>
                  <a:pt x="1131309" y="677012"/>
                  <a:pt x="1093510" y="678730"/>
                </a:cubicBezTo>
                <a:cubicBezTo>
                  <a:pt x="992895" y="683303"/>
                  <a:pt x="859016" y="687596"/>
                  <a:pt x="754145" y="697584"/>
                </a:cubicBezTo>
                <a:cubicBezTo>
                  <a:pt x="731897" y="699703"/>
                  <a:pt x="656170" y="711970"/>
                  <a:pt x="631596" y="716438"/>
                </a:cubicBezTo>
                <a:cubicBezTo>
                  <a:pt x="615832" y="719304"/>
                  <a:pt x="600226" y="722998"/>
                  <a:pt x="584462" y="725864"/>
                </a:cubicBezTo>
                <a:cubicBezTo>
                  <a:pt x="549864" y="732154"/>
                  <a:pt x="495814" y="740480"/>
                  <a:pt x="461914" y="744718"/>
                </a:cubicBezTo>
                <a:cubicBezTo>
                  <a:pt x="433679" y="748247"/>
                  <a:pt x="405353" y="751003"/>
                  <a:pt x="377072" y="754145"/>
                </a:cubicBezTo>
                <a:lnTo>
                  <a:pt x="301658" y="772998"/>
                </a:lnTo>
                <a:cubicBezTo>
                  <a:pt x="289089" y="776140"/>
                  <a:pt x="276828" y="780994"/>
                  <a:pt x="263951" y="782425"/>
                </a:cubicBezTo>
                <a:cubicBezTo>
                  <a:pt x="235671" y="785567"/>
                  <a:pt x="207177" y="787174"/>
                  <a:pt x="179110" y="791852"/>
                </a:cubicBezTo>
                <a:cubicBezTo>
                  <a:pt x="86635" y="807264"/>
                  <a:pt x="67728" y="812627"/>
                  <a:pt x="0" y="829559"/>
                </a:cubicBezTo>
                <a:cubicBezTo>
                  <a:pt x="3142" y="838986"/>
                  <a:pt x="1668" y="851632"/>
                  <a:pt x="9427" y="857840"/>
                </a:cubicBezTo>
                <a:cubicBezTo>
                  <a:pt x="19544" y="865933"/>
                  <a:pt x="35003" y="862717"/>
                  <a:pt x="47134" y="867266"/>
                </a:cubicBezTo>
                <a:cubicBezTo>
                  <a:pt x="60292" y="872200"/>
                  <a:pt x="72557" y="879295"/>
                  <a:pt x="84842" y="886120"/>
                </a:cubicBezTo>
                <a:cubicBezTo>
                  <a:pt x="100859" y="895018"/>
                  <a:pt x="115588" y="906206"/>
                  <a:pt x="131976" y="914400"/>
                </a:cubicBezTo>
                <a:cubicBezTo>
                  <a:pt x="155937" y="926380"/>
                  <a:pt x="193642" y="928909"/>
                  <a:pt x="216817" y="933254"/>
                </a:cubicBezTo>
                <a:cubicBezTo>
                  <a:pt x="248313" y="939160"/>
                  <a:pt x="279997" y="944337"/>
                  <a:pt x="311085" y="952108"/>
                </a:cubicBezTo>
                <a:cubicBezTo>
                  <a:pt x="323654" y="955250"/>
                  <a:pt x="336045" y="959216"/>
                  <a:pt x="348792" y="961534"/>
                </a:cubicBezTo>
                <a:cubicBezTo>
                  <a:pt x="370653" y="965509"/>
                  <a:pt x="392784" y="967819"/>
                  <a:pt x="414780" y="970961"/>
                </a:cubicBezTo>
                <a:lnTo>
                  <a:pt x="527901" y="952108"/>
                </a:lnTo>
              </a:path>
            </a:pathLst>
          </a:custGeom>
          <a:ln w="635000">
            <a:solidFill>
              <a:srgbClr val="00B050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4644008" y="836712"/>
            <a:ext cx="4248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raveling _Typewriter" pitchFamily="2" charset="0"/>
                <a:ea typeface="+mj-ea"/>
                <a:cs typeface="+mj-cs"/>
              </a:rPr>
              <a:t>Statemachines</a:t>
            </a:r>
            <a:endParaRPr lang="en-US" sz="4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raveling _Typewriter" pitchFamily="2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00B050"/>
                </a:solidFill>
                <a:latin typeface="Traveling _Typewriter" pitchFamily="2" charset="0"/>
                <a:ea typeface="+mj-ea"/>
                <a:cs typeface="+mj-cs"/>
              </a:rPr>
              <a:t>Testing</a:t>
            </a:r>
            <a:endParaRPr kumimoji="0" lang="de-DE" sz="4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79512" y="0"/>
            <a:ext cx="8134672" cy="1470025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latin typeface="Traveling _Typewriter" pitchFamily="2" charset="0"/>
              </a:rPr>
              <a:t>Domain Hierarchy</a:t>
            </a:r>
            <a:endParaRPr lang="de-DE" sz="5400" b="1" dirty="0">
              <a:latin typeface="Traveling _Typewriter" pitchFamily="2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76872"/>
            <a:ext cx="905331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2636912"/>
            <a:ext cx="9036496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Traveling _Typewriter" pitchFamily="2" charset="0"/>
              </a:rPr>
              <a:t>Concepts (abstract syntax)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(concrete) Syntax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semantics (generators)</a:t>
            </a:r>
            <a:br>
              <a:rPr lang="en-US" sz="4800" dirty="0" smtClean="0">
                <a:latin typeface="Traveling _Typewriter" pitchFamily="2" charset="0"/>
              </a:rPr>
            </a:br>
            <a:r>
              <a:rPr lang="en-US" sz="4800" dirty="0" smtClean="0">
                <a:latin typeface="Traveling _Typewriter" pitchFamily="2" charset="0"/>
              </a:rPr>
              <a:t>Tools and IDE </a:t>
            </a:r>
            <a:endParaRPr lang="de-DE" sz="4800" dirty="0">
              <a:latin typeface="Traveling _Typewrit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79512" y="0"/>
            <a:ext cx="8134672" cy="1470025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latin typeface="Traveling _Typewriter" pitchFamily="2" charset="0"/>
              </a:rPr>
              <a:t>Domain Hierarchy</a:t>
            </a:r>
            <a:endParaRPr lang="de-DE" sz="5400" b="1" dirty="0">
              <a:latin typeface="Traveling _Typewriter" pitchFamily="2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 l="23861"/>
          <a:stretch>
            <a:fillRect/>
          </a:stretch>
        </p:blipFill>
        <p:spPr bwMode="auto">
          <a:xfrm>
            <a:off x="2195736" y="2276872"/>
            <a:ext cx="689307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6"/>
          <p:cNvSpPr txBox="1">
            <a:spLocks/>
          </p:cNvSpPr>
          <p:nvPr/>
        </p:nvSpPr>
        <p:spPr>
          <a:xfrm>
            <a:off x="2483768" y="5229200"/>
            <a:ext cx="288032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raveling _Typewriter" pitchFamily="2" charset="0"/>
                <a:ea typeface="+mj-ea"/>
                <a:cs typeface="+mj-cs"/>
              </a:rPr>
              <a:t>all programs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107504" y="3645024"/>
            <a:ext cx="4536504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raveling _Typewriter" pitchFamily="2" charset="0"/>
                <a:ea typeface="+mj-ea"/>
                <a:cs typeface="+mj-cs"/>
              </a:rPr>
              <a:t>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veling _Typewriter" pitchFamily="2" charset="0"/>
                <a:ea typeface="+mj-ea"/>
                <a:cs typeface="+mj-cs"/>
              </a:rPr>
              <a:t>software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6" name="Titel 6"/>
          <p:cNvSpPr txBox="1">
            <a:spLocks/>
          </p:cNvSpPr>
          <p:nvPr/>
        </p:nvSpPr>
        <p:spPr>
          <a:xfrm>
            <a:off x="467544" y="2132856"/>
            <a:ext cx="4536504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raveling _Typewriter" pitchFamily="2" charset="0"/>
                <a:ea typeface="+mj-ea"/>
                <a:cs typeface="+mj-cs"/>
              </a:rPr>
              <a:t>automotive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8" name="Titel 6"/>
          <p:cNvSpPr txBox="1">
            <a:spLocks/>
          </p:cNvSpPr>
          <p:nvPr/>
        </p:nvSpPr>
        <p:spPr>
          <a:xfrm>
            <a:off x="2915816" y="1628800"/>
            <a:ext cx="216024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raveling _Typewriter" pitchFamily="2" charset="0"/>
                <a:ea typeface="+mj-ea"/>
                <a:cs typeface="+mj-cs"/>
              </a:rPr>
              <a:t>avionics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4139952" y="4725144"/>
            <a:ext cx="720080" cy="57606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979712" y="3933056"/>
            <a:ext cx="1008112" cy="720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1835696" y="2780928"/>
            <a:ext cx="720080" cy="43204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3563888" y="2276872"/>
            <a:ext cx="288032" cy="8640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2636912"/>
            <a:ext cx="9036496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de-DE" sz="4800" dirty="0">
              <a:latin typeface="Traveling _Typewriter" pitchFamily="2" charset="0"/>
            </a:endParaRPr>
          </a:p>
        </p:txBody>
      </p:sp>
      <p:graphicFrame>
        <p:nvGraphicFramePr>
          <p:cNvPr id="3" name="Tabelle 2"/>
          <p:cNvGraphicFramePr>
            <a:graphicFrameLocks noGrp="1"/>
          </p:cNvGraphicFramePr>
          <p:nvPr/>
        </p:nvGraphicFramePr>
        <p:xfrm>
          <a:off x="1" y="4"/>
          <a:ext cx="9143999" cy="6857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7783"/>
                <a:gridCol w="3096344"/>
                <a:gridCol w="3419872"/>
              </a:tblGrid>
              <a:tr h="596978">
                <a:tc>
                  <a:txBody>
                    <a:bodyPr/>
                    <a:lstStyle/>
                    <a:p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 dirty="0" err="1" smtClean="0">
                          <a:latin typeface="Traveling _Typewriter" pitchFamily="2" charset="0"/>
                        </a:rPr>
                        <a:t>more</a:t>
                      </a:r>
                      <a:r>
                        <a:rPr lang="de-DE" sz="2800" b="1" baseline="0" dirty="0" smtClean="0">
                          <a:latin typeface="Traveling _Typewriter" pitchFamily="2" charset="0"/>
                        </a:rPr>
                        <a:t> in </a:t>
                      </a:r>
                      <a:r>
                        <a:rPr lang="de-DE" sz="2800" b="1" dirty="0" smtClean="0">
                          <a:latin typeface="Traveling _Typewriter" pitchFamily="2" charset="0"/>
                        </a:rPr>
                        <a:t>GPLs</a:t>
                      </a:r>
                      <a:endParaRPr lang="de-DE" sz="2800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>
                          <a:latin typeface="Traveling _Typewriter" pitchFamily="2" charset="0"/>
                        </a:rPr>
                        <a:t>more</a:t>
                      </a:r>
                      <a:r>
                        <a:rPr lang="de-DE" sz="2800" dirty="0" smtClean="0">
                          <a:latin typeface="Traveling _Typewriter" pitchFamily="2" charset="0"/>
                        </a:rPr>
                        <a:t> in DSL</a:t>
                      </a:r>
                      <a:endParaRPr lang="de-DE" sz="2800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532228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Domain Size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raveling _Typewriter" pitchFamily="2" charset="0"/>
                        </a:rPr>
                        <a:t>large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and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complex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smaller</a:t>
                      </a:r>
                      <a:r>
                        <a:rPr lang="de-DE" baseline="0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baseline="0" dirty="0" err="1" smtClean="0">
                          <a:latin typeface="Traveling _Typewriter" pitchFamily="2" charset="0"/>
                        </a:rPr>
                        <a:t>and</a:t>
                      </a:r>
                      <a:r>
                        <a:rPr lang="de-DE" baseline="0" dirty="0" smtClean="0">
                          <a:latin typeface="Traveling _Typewriter" pitchFamily="2" charset="0"/>
                        </a:rPr>
                        <a:t> well-</a:t>
                      </a:r>
                      <a:r>
                        <a:rPr lang="de-DE" baseline="0" dirty="0" err="1" smtClean="0">
                          <a:latin typeface="Traveling _Typewriter" pitchFamily="2" charset="0"/>
                        </a:rPr>
                        <a:t>defined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latin typeface="Traveling _Typewriter" pitchFamily="2" charset="0"/>
                        </a:rPr>
                        <a:t>Designed</a:t>
                      </a:r>
                      <a:r>
                        <a:rPr lang="de-DE" b="1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b="1" dirty="0" err="1" smtClean="0">
                          <a:latin typeface="Traveling _Typewriter" pitchFamily="2" charset="0"/>
                        </a:rPr>
                        <a:t>by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guru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or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committee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aveling _Typewriter" pitchFamily="2" charset="0"/>
                        </a:rPr>
                        <a:t>a few engineers and domain experts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596978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Language Size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raveling _Typewriter" pitchFamily="2" charset="0"/>
                        </a:rPr>
                        <a:t>large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small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Turing-</a:t>
                      </a:r>
                      <a:r>
                        <a:rPr lang="de-DE" b="1" dirty="0" err="1" smtClean="0">
                          <a:latin typeface="Traveling _Typewriter" pitchFamily="2" charset="0"/>
                        </a:rPr>
                        <a:t>completeness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almost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always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often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not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User Community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raveling _Typewriter" pitchFamily="2" charset="0"/>
                        </a:rPr>
                        <a:t>large,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anonymous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and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widespread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small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,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accessible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and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local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In-</a:t>
                      </a:r>
                      <a:r>
                        <a:rPr lang="de-DE" b="1" dirty="0" err="1" smtClean="0">
                          <a:latin typeface="Traveling _Typewriter" pitchFamily="2" charset="0"/>
                        </a:rPr>
                        <a:t>language</a:t>
                      </a:r>
                      <a:r>
                        <a:rPr lang="de-DE" b="1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b="1" dirty="0" err="1" smtClean="0">
                          <a:latin typeface="Traveling _Typewriter" pitchFamily="2" charset="0"/>
                        </a:rPr>
                        <a:t>abstraction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sophisticated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raveling _Typewriter" pitchFamily="2" charset="0"/>
                        </a:rPr>
                        <a:t>limited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latin typeface="Traveling _Typewriter" pitchFamily="2" charset="0"/>
                        </a:rPr>
                        <a:t>Lifespan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years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to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decades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raveling _Typewriter" pitchFamily="2" charset="0"/>
                        </a:rPr>
                        <a:t>months to years (driven by context)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708302">
                <a:tc>
                  <a:txBody>
                    <a:bodyPr/>
                    <a:lstStyle/>
                    <a:p>
                      <a:r>
                        <a:rPr lang="de-DE" b="1" dirty="0" smtClean="0">
                          <a:latin typeface="Traveling _Typewriter" pitchFamily="2" charset="0"/>
                        </a:rPr>
                        <a:t>Evolution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slow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,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often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standardized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Traveling _Typewriter" pitchFamily="2" charset="0"/>
                        </a:rPr>
                        <a:t>fast-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paced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  <a:tr h="881999"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latin typeface="Traveling _Typewriter" pitchFamily="2" charset="0"/>
                        </a:rPr>
                        <a:t>Incompatible</a:t>
                      </a:r>
                      <a:r>
                        <a:rPr lang="de-DE" b="1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b="1" dirty="0" err="1" smtClean="0">
                          <a:latin typeface="Traveling _Typewriter" pitchFamily="2" charset="0"/>
                        </a:rPr>
                        <a:t>Changes</a:t>
                      </a:r>
                      <a:endParaRPr lang="de-DE" b="1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almost</a:t>
                      </a:r>
                      <a:r>
                        <a:rPr lang="de-DE" dirty="0" smtClean="0">
                          <a:latin typeface="Traveling _Typewriter" pitchFamily="2" charset="0"/>
                        </a:rPr>
                        <a:t> </a:t>
                      </a:r>
                      <a:r>
                        <a:rPr lang="de-DE" dirty="0" err="1" smtClean="0">
                          <a:latin typeface="Traveling _Typewriter" pitchFamily="2" charset="0"/>
                        </a:rPr>
                        <a:t>impossible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Traveling _Typewriter" pitchFamily="2" charset="0"/>
                        </a:rPr>
                        <a:t>feasible</a:t>
                      </a:r>
                      <a:endParaRPr lang="de-DE" dirty="0">
                        <a:latin typeface="Traveling _Typewriter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9036496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de-DE" sz="4800" dirty="0">
              <a:latin typeface="Traveling _Typewriter" pitchFamily="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285984" y="2925538"/>
            <a:ext cx="4143404" cy="1785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6" name="Pfeil nach links und rechts 5"/>
          <p:cNvSpPr/>
          <p:nvPr/>
        </p:nvSpPr>
        <p:spPr>
          <a:xfrm rot="1475172">
            <a:off x="307199" y="2761343"/>
            <a:ext cx="8373336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raveling _Typewriter" pitchFamily="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51520" y="1556792"/>
            <a:ext cx="79208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C</a:t>
            </a:r>
            <a:endParaRPr kumimoji="0" lang="de-DE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76256" y="5091454"/>
            <a:ext cx="2448272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LEGO Robot </a:t>
            </a:r>
            <a:r>
              <a:rPr kumimoji="0" lang="de-DE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Control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 </a:t>
            </a:r>
            <a:endParaRPr kumimoji="0" lang="de-DE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683568" y="2427158"/>
            <a:ext cx="295232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Components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2123728" y="3284984"/>
            <a:ext cx="324036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State</a:t>
            </a:r>
            <a:r>
              <a:rPr kumimoji="0" lang="de-DE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 Machines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139952" y="4149080"/>
            <a:ext cx="324036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Sensor</a:t>
            </a:r>
            <a:r>
              <a:rPr kumimoji="0" lang="de-DE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 Access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1259632" y="764704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General </a:t>
            </a: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Purpose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04248" y="2924944"/>
            <a:ext cx="4213132" cy="657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Domain </a:t>
            </a:r>
            <a:br>
              <a:rPr kumimoji="0" lang="de-DE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</a:br>
            <a:r>
              <a:rPr kumimoji="0" lang="de-DE" sz="36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raveling _Typewriter" pitchFamily="2" charset="0"/>
                <a:ea typeface="+mj-ea"/>
                <a:cs typeface="+mj-cs"/>
              </a:rPr>
              <a:t>Specific</a:t>
            </a:r>
            <a:endParaRPr kumimoji="0" lang="de-DE" sz="36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raveling _Typewriter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m 5"/>
          <p:cNvGraphicFramePr/>
          <p:nvPr/>
        </p:nvGraphicFramePr>
        <p:xfrm>
          <a:off x="1428328" y="908720"/>
          <a:ext cx="6096000" cy="4246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2239033" y="5373216"/>
            <a:ext cx="52132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with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</a:t>
            </a:r>
            <a:r>
              <a:rPr lang="de-DE" sz="4400" b="1" dirty="0" err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many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</a:t>
            </a:r>
            <a:r>
              <a:rPr lang="de-DE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first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/>
            </a:r>
            <a:b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</a:br>
            <a:r>
              <a:rPr lang="de-DE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class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</a:t>
            </a:r>
            <a:r>
              <a:rPr lang="de-DE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concepts</a:t>
            </a:r>
            <a:r>
              <a:rPr lang="de-DE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!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35696" y="-99392"/>
            <a:ext cx="5610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Big </a:t>
            </a:r>
            <a:r>
              <a:rPr lang="de-D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Language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m 5"/>
          <p:cNvGraphicFramePr/>
          <p:nvPr/>
        </p:nvGraphicFramePr>
        <p:xfrm>
          <a:off x="1785918" y="1468438"/>
          <a:ext cx="538162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211000" y="37073"/>
            <a:ext cx="6529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Small </a:t>
            </a:r>
            <a:r>
              <a:rPr lang="de-D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Language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244039" y="6088583"/>
            <a:ext cx="6591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and </a:t>
            </a:r>
            <a:r>
              <a:rPr lang="de-DE" sz="4400" b="1" err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poweful</a:t>
            </a:r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concepts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2485" y="5588517"/>
            <a:ext cx="6999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with a </a:t>
            </a:r>
            <a:r>
              <a:rPr lang="de-DE" sz="4400" b="1" dirty="0" err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few</a:t>
            </a:r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, </a:t>
            </a:r>
            <a:r>
              <a:rPr lang="de-DE" sz="4400" b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orthogonal</a:t>
            </a:r>
            <a:endParaRPr lang="de-DE" sz="4800" b="1" dirty="0">
              <a:solidFill>
                <a:schemeClr val="accent1">
                  <a:lumMod val="75000"/>
                </a:schemeClr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7373" y="0"/>
            <a:ext cx="9151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Gerade Verbindung 45"/>
          <p:cNvCxnSpPr/>
          <p:nvPr/>
        </p:nvCxnSpPr>
        <p:spPr>
          <a:xfrm>
            <a:off x="4857752" y="3357562"/>
            <a:ext cx="1571636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524639" y="1704963"/>
            <a:ext cx="235745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Traveling _Typewriter" pitchFamily="2" charset="0"/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1571604" y="1468438"/>
          <a:ext cx="5381620" cy="374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uppieren 4"/>
          <p:cNvGrpSpPr/>
          <p:nvPr/>
        </p:nvGrpSpPr>
        <p:grpSpPr>
          <a:xfrm>
            <a:off x="6786578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9" name="Ellipse 8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a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7429520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2" name="Ellipse 11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b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8088614" y="2016392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5" name="Ellipse 14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c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5" name="Gruppieren 16"/>
          <p:cNvGrpSpPr/>
          <p:nvPr/>
        </p:nvGrpSpPr>
        <p:grpSpPr>
          <a:xfrm>
            <a:off x="6786578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18" name="Ellipse 17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d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7" name="Gruppieren 19"/>
          <p:cNvGrpSpPr/>
          <p:nvPr/>
        </p:nvGrpSpPr>
        <p:grpSpPr>
          <a:xfrm>
            <a:off x="7429520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1" name="Ellipse 20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e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8" name="Gruppieren 22"/>
          <p:cNvGrpSpPr/>
          <p:nvPr/>
        </p:nvGrpSpPr>
        <p:grpSpPr>
          <a:xfrm>
            <a:off x="8088614" y="2659334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4" name="Ellipse 23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f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11" name="Gruppieren 25"/>
          <p:cNvGrpSpPr/>
          <p:nvPr/>
        </p:nvGrpSpPr>
        <p:grpSpPr>
          <a:xfrm>
            <a:off x="6786578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27" name="Ellipse 26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g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14" name="Gruppieren 28"/>
          <p:cNvGrpSpPr/>
          <p:nvPr/>
        </p:nvGrpSpPr>
        <p:grpSpPr>
          <a:xfrm>
            <a:off x="7429520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0" name="Ellipse 29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>
                <a:latin typeface="Traveling _Typewriter" pitchFamily="2" charset="0"/>
              </a:endParaRPr>
            </a:p>
          </p:txBody>
        </p:sp>
        <p:sp>
          <p:nvSpPr>
            <p:cNvPr id="31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h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17" name="Gruppieren 31"/>
          <p:cNvGrpSpPr/>
          <p:nvPr/>
        </p:nvGrpSpPr>
        <p:grpSpPr>
          <a:xfrm>
            <a:off x="8088614" y="3268938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3" name="Ellipse 32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i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20" name="Gruppieren 34"/>
          <p:cNvGrpSpPr/>
          <p:nvPr/>
        </p:nvGrpSpPr>
        <p:grpSpPr>
          <a:xfrm>
            <a:off x="6786578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6" name="Ellipse 35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 smtClean="0">
                  <a:latin typeface="Traveling _Typewriter" pitchFamily="2" charset="0"/>
                </a:rPr>
                <a:t>j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23" name="Gruppieren 37"/>
          <p:cNvGrpSpPr/>
          <p:nvPr/>
        </p:nvGrpSpPr>
        <p:grpSpPr>
          <a:xfrm>
            <a:off x="7429520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39" name="Ellipse 38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k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grpSp>
        <p:nvGrpSpPr>
          <p:cNvPr id="26" name="Gruppieren 40"/>
          <p:cNvGrpSpPr/>
          <p:nvPr/>
        </p:nvGrpSpPr>
        <p:grpSpPr>
          <a:xfrm>
            <a:off x="8088614" y="3911880"/>
            <a:ext cx="517252" cy="517252"/>
            <a:chOff x="2789373" y="1705"/>
            <a:chExt cx="517252" cy="517252"/>
          </a:xfrm>
          <a:solidFill>
            <a:schemeClr val="accent1">
              <a:lumMod val="75000"/>
            </a:schemeClr>
          </a:solidFill>
        </p:grpSpPr>
        <p:sp>
          <p:nvSpPr>
            <p:cNvPr id="42" name="Ellipse 41"/>
            <p:cNvSpPr/>
            <p:nvPr/>
          </p:nvSpPr>
          <p:spPr>
            <a:xfrm>
              <a:off x="2789373" y="1705"/>
              <a:ext cx="517252" cy="517252"/>
            </a:xfrm>
            <a:prstGeom prst="ellipse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Ellipse 4"/>
            <p:cNvSpPr/>
            <p:nvPr/>
          </p:nvSpPr>
          <p:spPr>
            <a:xfrm>
              <a:off x="2865123" y="77455"/>
              <a:ext cx="365752" cy="36575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dirty="0" smtClean="0">
                  <a:latin typeface="Traveling _Typewriter" pitchFamily="2" charset="0"/>
                </a:rPr>
                <a:t>l</a:t>
              </a:r>
              <a:endParaRPr lang="de-DE" sz="2200" kern="1200" dirty="0">
                <a:latin typeface="Traveling _Typewriter" pitchFamily="2" charset="0"/>
              </a:endParaRPr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899592" y="116632"/>
            <a:ext cx="7484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Modular Language</a:t>
            </a:r>
            <a:endParaRPr lang="de-DE" sz="66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1241831" y="6088583"/>
            <a:ext cx="6455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composable</a:t>
            </a:r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  concepts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450630" y="5588517"/>
            <a:ext cx="6123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Traveling _Typewriter" pitchFamily="2" charset="0"/>
              </a:rPr>
              <a:t>with many </a:t>
            </a:r>
            <a:r>
              <a:rPr lang="de-DE" sz="4400" b="1" smtClean="0">
                <a:solidFill>
                  <a:schemeClr val="accent1">
                    <a:lumMod val="75000"/>
                  </a:schemeClr>
                </a:solidFill>
                <a:latin typeface="Traveling _Typewriter" pitchFamily="2" charset="0"/>
              </a:rPr>
              <a:t>optional,</a:t>
            </a:r>
            <a:endParaRPr lang="de-DE" sz="4800" b="1" dirty="0">
              <a:solidFill>
                <a:schemeClr val="tx1">
                  <a:lumMod val="85000"/>
                  <a:lumOff val="15000"/>
                </a:schemeClr>
              </a:solidFill>
              <a:latin typeface="Traveling _Typewriter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Bildschirmpräsentation (4:3)</PresentationFormat>
  <Paragraphs>172</Paragraphs>
  <Slides>40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Larissa-Design</vt:lpstr>
      <vt:lpstr>DSL Design</vt:lpstr>
      <vt:lpstr>Introduction</vt:lpstr>
      <vt:lpstr>A DSL is a focussed, processable language for describing a specific concern when building a system in a specific domain. The abstractions and notations used are natural/suitable for the stakeholders who specify that particular concern.</vt:lpstr>
      <vt:lpstr>Concepts (abstract syntax) (concrete) Syntax semantics (generators) Tools and IDE </vt:lpstr>
      <vt:lpstr>Folie 5</vt:lpstr>
      <vt:lpstr>Folie 6</vt:lpstr>
      <vt:lpstr>Folie 7</vt:lpstr>
      <vt:lpstr>Folie 8</vt:lpstr>
      <vt:lpstr>Folie 9</vt:lpstr>
      <vt:lpstr>Case Studies</vt:lpstr>
      <vt:lpstr>Components</vt:lpstr>
      <vt:lpstr>Components</vt:lpstr>
      <vt:lpstr>Refrigerators</vt:lpstr>
      <vt:lpstr>Refrigerators</vt:lpstr>
      <vt:lpstr>Refrigerators</vt:lpstr>
      <vt:lpstr>Extended C</vt:lpstr>
      <vt:lpstr>Pension Plans</vt:lpstr>
      <vt:lpstr>Pension Plans</vt:lpstr>
      <vt:lpstr>WebDSL</vt:lpstr>
      <vt:lpstr>Terms   &amp;  Concepts</vt:lpstr>
      <vt:lpstr>Programs Languages  Domains</vt:lpstr>
      <vt:lpstr>Domain</vt:lpstr>
      <vt:lpstr> A DSL LD for D is a language that is specialized to en-coding PD programs.</vt:lpstr>
      <vt:lpstr>Programs  are trees</vt:lpstr>
      <vt:lpstr>Fragments are  subtrees w/ root</vt:lpstr>
      <vt:lpstr>Parent-Child Relation</vt:lpstr>
      <vt:lpstr>Programs  and Fragments</vt:lpstr>
      <vt:lpstr>Programs are graphs, really.</vt:lpstr>
      <vt:lpstr>Programs are graphs, really.</vt:lpstr>
      <vt:lpstr>Languages are  sets of concepts</vt:lpstr>
      <vt:lpstr>Languages are  sets of concepts</vt:lpstr>
      <vt:lpstr>Programs  and languages</vt:lpstr>
      <vt:lpstr>Language:  concept inheritance</vt:lpstr>
      <vt:lpstr>Independence</vt:lpstr>
      <vt:lpstr>Independence</vt:lpstr>
      <vt:lpstr>Homogeneous</vt:lpstr>
      <vt:lpstr>Heterogeneous</vt:lpstr>
      <vt:lpstr>Heterogeneous</vt:lpstr>
      <vt:lpstr>Domain Hierarchy</vt:lpstr>
      <vt:lpstr>Domain Hierarchy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ist der Font</dc:title>
  <dc:creator>Markus</dc:creator>
  <cp:lastModifiedBy>Markus</cp:lastModifiedBy>
  <cp:revision>8</cp:revision>
  <dcterms:created xsi:type="dcterms:W3CDTF">2011-11-24T19:04:08Z</dcterms:created>
  <dcterms:modified xsi:type="dcterms:W3CDTF">2011-11-25T21:08:23Z</dcterms:modified>
</cp:coreProperties>
</file>