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16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9001-010E-4BE9-90FE-97CF1399E149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3840-208C-49A6-A4EC-E7E8967F61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5"/>
            <a:ext cx="33550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3707904" y="1268760"/>
            <a:ext cx="28803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86968" y="2356564"/>
            <a:ext cx="194421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99592" y="2636912"/>
            <a:ext cx="194421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>
            <a:off x="4355976" y="1772816"/>
            <a:ext cx="576064" cy="648072"/>
          </a:xfrm>
          <a:prstGeom prst="down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33600" y="2667000"/>
            <a:ext cx="2209800" cy="9144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133600" y="2667000"/>
            <a:ext cx="1995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cs typeface="Arial"/>
              </a:rPr>
              <a:t>#</a:t>
            </a:r>
            <a:r>
              <a:rPr lang="de-DE" sz="1200" dirty="0" err="1" smtClean="0">
                <a:cs typeface="Arial"/>
              </a:rPr>
              <a:t>ifndef</a:t>
            </a:r>
            <a:r>
              <a:rPr lang="de-DE" sz="1200" dirty="0" smtClean="0">
                <a:cs typeface="Arial"/>
              </a:rPr>
              <a:t> SENSOR_H</a:t>
            </a:r>
          </a:p>
          <a:p>
            <a:r>
              <a:rPr lang="de-DE" sz="1200" dirty="0" smtClean="0">
                <a:cs typeface="Arial"/>
              </a:rPr>
              <a:t>#</a:t>
            </a:r>
            <a:r>
              <a:rPr lang="de-DE" sz="1200" dirty="0" err="1" smtClean="0">
                <a:cs typeface="Arial"/>
              </a:rPr>
              <a:t>define</a:t>
            </a:r>
            <a:r>
              <a:rPr lang="de-DE" sz="1200" dirty="0" smtClean="0">
                <a:cs typeface="Arial"/>
              </a:rPr>
              <a:t> SENSOR_H</a:t>
            </a:r>
          </a:p>
          <a:p>
            <a:r>
              <a:rPr lang="de-DE" sz="1200" dirty="0" smtClean="0">
                <a:cs typeface="Arial"/>
              </a:rPr>
              <a:t>double </a:t>
            </a:r>
            <a:r>
              <a:rPr lang="de-DE" sz="1200" dirty="0" err="1" smtClean="0">
                <a:cs typeface="Arial"/>
              </a:rPr>
              <a:t>Sensor_readSensor</a:t>
            </a:r>
            <a:r>
              <a:rPr lang="de-DE" sz="1200" dirty="0" smtClean="0">
                <a:cs typeface="Arial"/>
              </a:rPr>
              <a:t>();</a:t>
            </a:r>
          </a:p>
          <a:p>
            <a:r>
              <a:rPr lang="de-DE" sz="1200" dirty="0" smtClean="0">
                <a:cs typeface="Arial"/>
              </a:rPr>
              <a:t>#</a:t>
            </a:r>
            <a:r>
              <a:rPr lang="de-DE" sz="1200" dirty="0" err="1" smtClean="0">
                <a:cs typeface="Arial"/>
              </a:rPr>
              <a:t>endif</a:t>
            </a:r>
            <a:endParaRPr lang="de-DE" sz="1200" dirty="0" smtClean="0">
              <a:cs typeface="Arial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495800" y="2667000"/>
            <a:ext cx="3200400" cy="9144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495800" y="2667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cs typeface="Arial"/>
              </a:rPr>
              <a:t>#</a:t>
            </a:r>
            <a:r>
              <a:rPr lang="de-DE" sz="1200" dirty="0" err="1" smtClean="0">
                <a:cs typeface="Arial"/>
              </a:rPr>
              <a:t>include</a:t>
            </a:r>
            <a:r>
              <a:rPr lang="de-DE" sz="1200" dirty="0" smtClean="0">
                <a:cs typeface="Arial"/>
              </a:rPr>
              <a:t> "</a:t>
            </a:r>
            <a:r>
              <a:rPr lang="de-DE" sz="1200" dirty="0" err="1" smtClean="0">
                <a:cs typeface="Arial"/>
              </a:rPr>
              <a:t>Sensor.h</a:t>
            </a:r>
            <a:r>
              <a:rPr lang="de-DE" sz="1200" dirty="0" smtClean="0">
                <a:cs typeface="Arial"/>
              </a:rPr>
              <a:t>"</a:t>
            </a:r>
          </a:p>
          <a:p>
            <a:endParaRPr lang="de-DE" sz="1200" dirty="0" smtClean="0">
              <a:cs typeface="Arial"/>
            </a:endParaRPr>
          </a:p>
          <a:p>
            <a:r>
              <a:rPr lang="de-DE" sz="1200" dirty="0" smtClean="0">
                <a:cs typeface="Arial"/>
              </a:rPr>
              <a:t>double </a:t>
            </a:r>
            <a:r>
              <a:rPr lang="de-DE" sz="1200" dirty="0" err="1" smtClean="0">
                <a:cs typeface="Arial"/>
              </a:rPr>
              <a:t>Sensor_readSensor</a:t>
            </a:r>
            <a:r>
              <a:rPr lang="de-DE" sz="1200" dirty="0" smtClean="0">
                <a:cs typeface="Arial"/>
              </a:rPr>
              <a:t>() { … }</a:t>
            </a:r>
          </a:p>
          <a:p>
            <a:r>
              <a:rPr lang="de-DE" sz="1200" dirty="0" smtClean="0">
                <a:cs typeface="Arial"/>
              </a:rPr>
              <a:t>double </a:t>
            </a:r>
            <a:r>
              <a:rPr lang="de-DE" sz="1200" dirty="0" err="1" smtClean="0">
                <a:cs typeface="Arial"/>
              </a:rPr>
              <a:t>Sensor_performPlausibilisation</a:t>
            </a:r>
            <a:r>
              <a:rPr lang="de-DE" sz="1200" dirty="0" smtClean="0">
                <a:cs typeface="Arial"/>
              </a:rPr>
              <a:t>() { …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133600" y="3886200"/>
            <a:ext cx="2209800" cy="9144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133600" y="3886200"/>
            <a:ext cx="1692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#</a:t>
            </a:r>
            <a:r>
              <a:rPr lang="de-DE" sz="1200" dirty="0" err="1" smtClean="0"/>
              <a:t>ifndef</a:t>
            </a:r>
            <a:r>
              <a:rPr lang="de-DE" sz="1200" dirty="0" smtClean="0"/>
              <a:t> CONTROLLER_H</a:t>
            </a:r>
          </a:p>
          <a:p>
            <a:r>
              <a:rPr lang="de-DE" sz="1200" dirty="0" smtClean="0"/>
              <a:t>#</a:t>
            </a:r>
            <a:r>
              <a:rPr lang="de-DE" sz="1200" dirty="0" err="1" smtClean="0"/>
              <a:t>define</a:t>
            </a:r>
            <a:r>
              <a:rPr lang="de-DE" sz="1200" dirty="0" smtClean="0"/>
              <a:t> CONTROLLER_H</a:t>
            </a:r>
          </a:p>
          <a:p>
            <a:endParaRPr lang="de-DE" sz="1200" dirty="0" smtClean="0"/>
          </a:p>
          <a:p>
            <a:r>
              <a:rPr lang="de-DE" sz="1200" dirty="0" smtClean="0"/>
              <a:t>#</a:t>
            </a:r>
            <a:r>
              <a:rPr lang="de-DE" sz="1200" dirty="0" err="1" smtClean="0"/>
              <a:t>endif</a:t>
            </a:r>
            <a:endParaRPr lang="de-DE" sz="1200" dirty="0" smtClean="0"/>
          </a:p>
        </p:txBody>
      </p:sp>
      <p:sp>
        <p:nvSpPr>
          <p:cNvPr id="19" name="Rechteck 18"/>
          <p:cNvSpPr/>
          <p:nvPr/>
        </p:nvSpPr>
        <p:spPr>
          <a:xfrm>
            <a:off x="4495800" y="3886200"/>
            <a:ext cx="3200400" cy="9144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495800" y="38862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#</a:t>
            </a:r>
            <a:r>
              <a:rPr lang="de-DE" sz="1200" dirty="0" err="1" smtClean="0"/>
              <a:t>include</a:t>
            </a:r>
            <a:r>
              <a:rPr lang="de-DE" sz="1200" dirty="0" smtClean="0"/>
              <a:t> "</a:t>
            </a:r>
            <a:r>
              <a:rPr lang="de-DE" sz="1200" dirty="0" err="1" smtClean="0"/>
              <a:t>Controller.h</a:t>
            </a:r>
            <a:r>
              <a:rPr lang="de-DE" sz="1200" dirty="0" smtClean="0"/>
              <a:t>"</a:t>
            </a:r>
          </a:p>
          <a:p>
            <a:r>
              <a:rPr lang="de-DE" sz="1200" dirty="0" smtClean="0"/>
              <a:t>#</a:t>
            </a:r>
            <a:r>
              <a:rPr lang="de-DE" sz="1200" dirty="0" err="1" smtClean="0"/>
              <a:t>include</a:t>
            </a:r>
            <a:r>
              <a:rPr lang="de-DE" sz="1200" dirty="0" smtClean="0"/>
              <a:t> "</a:t>
            </a:r>
            <a:r>
              <a:rPr lang="de-DE" sz="1200" dirty="0" err="1" smtClean="0"/>
              <a:t>Sensor.h</a:t>
            </a:r>
            <a:r>
              <a:rPr lang="de-DE" sz="1200" dirty="0" smtClean="0"/>
              <a:t>"</a:t>
            </a:r>
          </a:p>
          <a:p>
            <a:r>
              <a:rPr lang="de-DE" sz="1200" dirty="0" err="1" smtClean="0"/>
              <a:t>void</a:t>
            </a:r>
            <a:r>
              <a:rPr lang="de-DE" sz="1200" dirty="0" smtClean="0"/>
              <a:t> </a:t>
            </a:r>
            <a:r>
              <a:rPr lang="de-DE" sz="1200" dirty="0" err="1" smtClean="0"/>
              <a:t>Controller_controllerLoop</a:t>
            </a:r>
            <a:r>
              <a:rPr lang="de-DE" sz="1200" dirty="0" smtClean="0"/>
              <a:t>() {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while</a:t>
            </a:r>
            <a:r>
              <a:rPr lang="de-DE" sz="1200" dirty="0" smtClean="0"/>
              <a:t> (1)  { double </a:t>
            </a:r>
            <a:r>
              <a:rPr lang="de-DE" sz="1200" dirty="0" err="1" smtClean="0"/>
              <a:t>val</a:t>
            </a:r>
            <a:r>
              <a:rPr lang="de-DE" sz="1200" dirty="0" smtClean="0"/>
              <a:t> = </a:t>
            </a:r>
            <a:r>
              <a:rPr lang="de-DE" sz="1200" dirty="0" err="1" smtClean="0"/>
              <a:t>Sensor_readSensor</a:t>
            </a:r>
            <a:r>
              <a:rPr lang="de-DE" sz="1200" dirty="0" smtClean="0"/>
              <a:t>(); … }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710796" y="3548390"/>
            <a:ext cx="7088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 dirty="0" err="1" smtClean="0"/>
              <a:t>Sensor.h</a:t>
            </a:r>
            <a:endParaRPr lang="de-DE" sz="1100" b="1" i="1" dirty="0" smtClean="0"/>
          </a:p>
        </p:txBody>
      </p:sp>
      <p:sp>
        <p:nvSpPr>
          <p:cNvPr id="22" name="Textfeld 21"/>
          <p:cNvSpPr txBox="1"/>
          <p:nvPr/>
        </p:nvSpPr>
        <p:spPr>
          <a:xfrm>
            <a:off x="7063596" y="3548390"/>
            <a:ext cx="692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 dirty="0" err="1" smtClean="0"/>
              <a:t>Sensor.c</a:t>
            </a:r>
            <a:endParaRPr lang="de-DE" sz="1100" b="1" i="1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3505200" y="4767590"/>
            <a:ext cx="90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 dirty="0" err="1" smtClean="0"/>
              <a:t>Controller.h</a:t>
            </a:r>
            <a:endParaRPr lang="de-DE" sz="1100" b="1" i="1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6858000" y="4767590"/>
            <a:ext cx="885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 dirty="0" err="1" smtClean="0"/>
              <a:t>Controller.c</a:t>
            </a:r>
            <a:endParaRPr lang="de-DE" sz="1100" b="1" i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476673"/>
            <a:ext cx="3384375" cy="15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unten 6"/>
          <p:cNvSpPr/>
          <p:nvPr/>
        </p:nvSpPr>
        <p:spPr>
          <a:xfrm>
            <a:off x="4139952" y="1268760"/>
            <a:ext cx="576064" cy="648072"/>
          </a:xfrm>
          <a:prstGeom prst="down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55576" y="1533740"/>
            <a:ext cx="223224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62200" y="2133600"/>
            <a:ext cx="5029200" cy="21336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362200" y="2133600"/>
            <a:ext cx="5070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#</a:t>
            </a:r>
            <a:r>
              <a:rPr lang="de-DE" sz="1200" dirty="0" err="1" smtClean="0"/>
              <a:t>include</a:t>
            </a:r>
            <a:r>
              <a:rPr lang="de-DE" sz="1200" dirty="0" smtClean="0"/>
              <a:t> "</a:t>
            </a:r>
            <a:r>
              <a:rPr lang="de-DE" sz="1200" dirty="0" err="1" smtClean="0"/>
              <a:t>Sensor.h</a:t>
            </a:r>
            <a:r>
              <a:rPr lang="de-DE" sz="1200" dirty="0" smtClean="0"/>
              <a:t>"</a:t>
            </a:r>
          </a:p>
          <a:p>
            <a:r>
              <a:rPr lang="de-DE" sz="1200" dirty="0" smtClean="0"/>
              <a:t>int8_t </a:t>
            </a:r>
            <a:r>
              <a:rPr lang="de-DE" sz="1200" dirty="0" err="1" smtClean="0"/>
              <a:t>UnitTestDemo_test_sensorReadTest</a:t>
            </a:r>
            <a:r>
              <a:rPr lang="de-DE" sz="1200" dirty="0" smtClean="0"/>
              <a:t>() {</a:t>
            </a:r>
          </a:p>
          <a:p>
            <a:r>
              <a:rPr lang="de-DE" sz="1200" dirty="0" smtClean="0"/>
              <a:t>  int8_t __</a:t>
            </a:r>
            <a:r>
              <a:rPr lang="de-DE" sz="1200" dirty="0" err="1" smtClean="0"/>
              <a:t>failures</a:t>
            </a:r>
            <a:r>
              <a:rPr lang="de-DE" sz="1200" dirty="0" smtClean="0"/>
              <a:t> = 0;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printf("runningTest</a:t>
            </a:r>
            <a:r>
              <a:rPr lang="de-DE" sz="1200" dirty="0" smtClean="0"/>
              <a:t>: </a:t>
            </a:r>
            <a:r>
              <a:rPr lang="de-DE" sz="1200" dirty="0" err="1" smtClean="0"/>
              <a:t>running</a:t>
            </a:r>
            <a:r>
              <a:rPr lang="de-DE" sz="1200" dirty="0" smtClean="0"/>
              <a:t> test @UnitTestDemo:test_sensorReadTest:0\n");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if</a:t>
            </a:r>
            <a:r>
              <a:rPr lang="de-DE" sz="1200" dirty="0" smtClean="0"/>
              <a:t> ( !(</a:t>
            </a:r>
            <a:r>
              <a:rPr lang="de-DE" sz="1200" dirty="0" err="1" smtClean="0"/>
              <a:t>Sensor_readSensor</a:t>
            </a:r>
            <a:r>
              <a:rPr lang="de-DE" sz="1200" dirty="0" smtClean="0"/>
              <a:t>() &gt; 0) ) {</a:t>
            </a:r>
          </a:p>
          <a:p>
            <a:r>
              <a:rPr lang="de-DE" sz="1200" dirty="0" smtClean="0"/>
              <a:t>    __</a:t>
            </a:r>
            <a:r>
              <a:rPr lang="de-DE" sz="1200" dirty="0" err="1" smtClean="0"/>
              <a:t>failures</a:t>
            </a:r>
            <a:r>
              <a:rPr lang="de-DE" sz="1200" dirty="0" smtClean="0"/>
              <a:t>++;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printf("FAILED</a:t>
            </a:r>
            <a:r>
              <a:rPr lang="de-DE" sz="1200" dirty="0" smtClean="0"/>
              <a:t>: ***FAILED*** @UnitTestDemo:test_sensorReadTest:1\n");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printf</a:t>
            </a:r>
            <a:r>
              <a:rPr lang="de-DE" sz="1200" dirty="0" smtClean="0"/>
              <a:t>("  </a:t>
            </a:r>
            <a:r>
              <a:rPr lang="de-DE" sz="1200" dirty="0" err="1" smtClean="0"/>
              <a:t>testID</a:t>
            </a:r>
            <a:r>
              <a:rPr lang="de-DE" sz="1200" dirty="0" smtClean="0"/>
              <a:t> = %d\n",0);</a:t>
            </a:r>
          </a:p>
          <a:p>
            <a:r>
              <a:rPr lang="de-DE" sz="1200" dirty="0" smtClean="0"/>
              <a:t>  }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if</a:t>
            </a:r>
            <a:r>
              <a:rPr lang="de-DE" sz="1200" dirty="0" smtClean="0"/>
              <a:t> ( !(</a:t>
            </a:r>
            <a:r>
              <a:rPr lang="de-DE" sz="1200" dirty="0" err="1" smtClean="0"/>
              <a:t>Sensor_readSensor</a:t>
            </a:r>
            <a:r>
              <a:rPr lang="de-DE" sz="1200" dirty="0" smtClean="0"/>
              <a:t>() &lt; 1000) ) { … }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return</a:t>
            </a:r>
            <a:r>
              <a:rPr lang="de-DE" sz="1200" dirty="0" smtClean="0"/>
              <a:t> __</a:t>
            </a:r>
            <a:r>
              <a:rPr lang="de-DE" sz="1200" dirty="0" err="1" smtClean="0"/>
              <a:t>failures</a:t>
            </a:r>
            <a:r>
              <a:rPr lang="de-DE" sz="1200" dirty="0" smtClean="0"/>
              <a:t>;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248400" y="3962400"/>
            <a:ext cx="1141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 dirty="0" err="1" smtClean="0"/>
              <a:t>UnitTestDemo.c</a:t>
            </a:r>
            <a:endParaRPr lang="de-DE" sz="1100" b="1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unten 6"/>
          <p:cNvSpPr/>
          <p:nvPr/>
        </p:nvSpPr>
        <p:spPr>
          <a:xfrm>
            <a:off x="3301752" y="1725960"/>
            <a:ext cx="576064" cy="648072"/>
          </a:xfrm>
          <a:prstGeom prst="down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55576" y="1533740"/>
            <a:ext cx="223224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524000" y="2590800"/>
            <a:ext cx="3810000" cy="16002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524000" y="2590800"/>
            <a:ext cx="38477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typedef</a:t>
            </a:r>
            <a:r>
              <a:rPr lang="de-DE" sz="1200" dirty="0" smtClean="0"/>
              <a:t> </a:t>
            </a:r>
            <a:r>
              <a:rPr lang="de-DE" sz="1200" dirty="0" err="1" smtClean="0"/>
              <a:t>enum</a:t>
            </a:r>
            <a:r>
              <a:rPr lang="de-DE" sz="1200" dirty="0" smtClean="0"/>
              <a:t> ___MODE { MANUAL,  AUTO, FAIL } _MODE;</a:t>
            </a:r>
          </a:p>
          <a:p>
            <a:r>
              <a:rPr lang="de-DE" sz="1200" dirty="0" smtClean="0"/>
              <a:t>_MODE </a:t>
            </a:r>
            <a:r>
              <a:rPr lang="de-DE" sz="1200" dirty="0" err="1" smtClean="0"/>
              <a:t>nextMode(_MODE</a:t>
            </a:r>
            <a:r>
              <a:rPr lang="de-DE" sz="1200" dirty="0" smtClean="0"/>
              <a:t> mode, int8_t </a:t>
            </a:r>
            <a:r>
              <a:rPr lang="de-DE" sz="1200" dirty="0" err="1" smtClean="0"/>
              <a:t>speed</a:t>
            </a:r>
            <a:r>
              <a:rPr lang="de-DE" sz="1200" dirty="0" smtClean="0"/>
              <a:t>) {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if</a:t>
            </a:r>
            <a:r>
              <a:rPr lang="de-DE" sz="1200" dirty="0" smtClean="0"/>
              <a:t> ( </a:t>
            </a:r>
            <a:r>
              <a:rPr lang="de-DE" sz="1200" dirty="0" err="1" smtClean="0"/>
              <a:t>current</a:t>
            </a:r>
            <a:r>
              <a:rPr lang="de-DE" sz="1200" dirty="0" smtClean="0"/>
              <a:t> == MANUAL ) {</a:t>
            </a:r>
          </a:p>
          <a:p>
            <a:r>
              <a:rPr lang="de-DE" sz="1200" dirty="0" smtClean="0"/>
              <a:t>        </a:t>
            </a:r>
            <a:r>
              <a:rPr lang="de-DE" sz="1200" dirty="0" err="1" smtClean="0"/>
              <a:t>if</a:t>
            </a:r>
            <a:r>
              <a:rPr lang="de-DE" sz="1200" dirty="0" smtClean="0"/>
              <a:t> ( </a:t>
            </a:r>
            <a:r>
              <a:rPr lang="de-DE" sz="1200" dirty="0" err="1" smtClean="0"/>
              <a:t>speed</a:t>
            </a:r>
            <a:r>
              <a:rPr lang="de-DE" sz="1200" dirty="0" smtClean="0"/>
              <a:t> &lt;= 30 ) { </a:t>
            </a:r>
            <a:r>
              <a:rPr lang="de-DE" sz="1200" dirty="0" err="1" smtClean="0"/>
              <a:t>return</a:t>
            </a:r>
            <a:r>
              <a:rPr lang="de-DE" sz="1200" dirty="0" smtClean="0"/>
              <a:t> MANUAL; }</a:t>
            </a:r>
          </a:p>
          <a:p>
            <a:r>
              <a:rPr lang="de-DE" sz="1200" dirty="0" smtClean="0"/>
              <a:t>        </a:t>
            </a:r>
            <a:r>
              <a:rPr lang="de-DE" sz="1200" dirty="0" err="1" smtClean="0"/>
              <a:t>if</a:t>
            </a:r>
            <a:r>
              <a:rPr lang="de-DE" sz="1200" dirty="0" smtClean="0"/>
              <a:t> ( </a:t>
            </a:r>
            <a:r>
              <a:rPr lang="de-DE" sz="1200" dirty="0" err="1" smtClean="0"/>
              <a:t>speed</a:t>
            </a:r>
            <a:r>
              <a:rPr lang="de-DE" sz="1200" dirty="0" smtClean="0"/>
              <a:t> &gt;= 30 &amp;&amp; </a:t>
            </a:r>
            <a:r>
              <a:rPr lang="de-DE" sz="1200" dirty="0" err="1" smtClean="0"/>
              <a:t>speed</a:t>
            </a:r>
            <a:r>
              <a:rPr lang="de-DE" sz="1200" dirty="0" smtClean="0"/>
              <a:t> &lt; 50 ) { </a:t>
            </a:r>
            <a:r>
              <a:rPr lang="de-DE" sz="1200" dirty="0" err="1" smtClean="0"/>
              <a:t>return</a:t>
            </a:r>
            <a:r>
              <a:rPr lang="de-DE" sz="1200" dirty="0" smtClean="0"/>
              <a:t> MANUAL; }</a:t>
            </a:r>
          </a:p>
          <a:p>
            <a:r>
              <a:rPr lang="de-DE" sz="1200" dirty="0" smtClean="0"/>
              <a:t>    }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if</a:t>
            </a:r>
            <a:r>
              <a:rPr lang="de-DE" sz="1200" dirty="0" smtClean="0"/>
              <a:t> ( </a:t>
            </a:r>
            <a:r>
              <a:rPr lang="de-DE" sz="1200" dirty="0" err="1" smtClean="0"/>
              <a:t>current</a:t>
            </a:r>
            <a:r>
              <a:rPr lang="de-DE" sz="1200" dirty="0" smtClean="0"/>
              <a:t> == AUTO ) { … }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return</a:t>
            </a:r>
            <a:r>
              <a:rPr lang="de-DE" sz="1200" dirty="0" smtClean="0"/>
              <a:t> FAIL; … }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4678238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0648"/>
            <a:ext cx="308610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2699792" y="2564904"/>
            <a:ext cx="115212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 rot="16200000">
            <a:off x="3239852" y="1088740"/>
            <a:ext cx="576064" cy="648072"/>
          </a:xfrm>
          <a:prstGeom prst="downArrow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21582" y="304800"/>
            <a:ext cx="3165018" cy="2286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921582" y="304800"/>
            <a:ext cx="3178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typedef</a:t>
            </a:r>
            <a:r>
              <a:rPr lang="de-DE" sz="1200" dirty="0" smtClean="0"/>
              <a:t> </a:t>
            </a:r>
            <a:r>
              <a:rPr lang="de-DE" sz="1200" dirty="0" err="1" smtClean="0"/>
              <a:t>enum</a:t>
            </a:r>
            <a:r>
              <a:rPr lang="de-DE" sz="1200" dirty="0" smtClean="0"/>
              <a:t> _</a:t>
            </a:r>
            <a:r>
              <a:rPr lang="de-DE" sz="1200" dirty="0" err="1" smtClean="0"/>
              <a:t>sm_events_Counter</a:t>
            </a:r>
            <a:r>
              <a:rPr lang="de-DE" sz="1200" dirty="0" smtClean="0"/>
              <a:t>{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Counter__event_count</a:t>
            </a:r>
            <a:endParaRPr lang="de-DE" sz="1200" dirty="0" smtClean="0"/>
          </a:p>
          <a:p>
            <a:r>
              <a:rPr lang="de-DE" sz="1200" dirty="0" smtClean="0"/>
              <a:t>} </a:t>
            </a:r>
            <a:r>
              <a:rPr lang="de-DE" sz="1200" dirty="0" err="1" smtClean="0"/>
              <a:t>Counter_sm_events_Counter</a:t>
            </a:r>
            <a:r>
              <a:rPr lang="de-DE" sz="1200" dirty="0" smtClean="0"/>
              <a:t>;</a:t>
            </a:r>
          </a:p>
          <a:p>
            <a:endParaRPr lang="de-DE" sz="1200" dirty="0" smtClean="0"/>
          </a:p>
          <a:p>
            <a:r>
              <a:rPr lang="de-DE" sz="1200" dirty="0" err="1" smtClean="0"/>
              <a:t>typedef</a:t>
            </a:r>
            <a:r>
              <a:rPr lang="de-DE" sz="1200" dirty="0" smtClean="0"/>
              <a:t> </a:t>
            </a:r>
            <a:r>
              <a:rPr lang="de-DE" sz="1200" dirty="0" err="1" smtClean="0"/>
              <a:t>enum</a:t>
            </a:r>
            <a:r>
              <a:rPr lang="de-DE" sz="1200" dirty="0" smtClean="0"/>
              <a:t> _</a:t>
            </a:r>
            <a:r>
              <a:rPr lang="de-DE" sz="1200" dirty="0" err="1" smtClean="0"/>
              <a:t>sm_states_Counter</a:t>
            </a:r>
            <a:r>
              <a:rPr lang="de-DE" sz="1200" dirty="0" smtClean="0"/>
              <a:t>{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Counter__state_Init</a:t>
            </a:r>
            <a:r>
              <a:rPr lang="de-DE" sz="1200" dirty="0" smtClean="0"/>
              <a:t>, </a:t>
            </a:r>
            <a:r>
              <a:rPr lang="de-DE" sz="1200" dirty="0" err="1" smtClean="0"/>
              <a:t>Counter__state_Counting</a:t>
            </a:r>
            <a:endParaRPr lang="de-DE" sz="1200" dirty="0" smtClean="0"/>
          </a:p>
          <a:p>
            <a:r>
              <a:rPr lang="de-DE" sz="1200" dirty="0" smtClean="0"/>
              <a:t>} </a:t>
            </a:r>
            <a:r>
              <a:rPr lang="de-DE" sz="1200" dirty="0" err="1" smtClean="0"/>
              <a:t>Counter_sm_states_Counter</a:t>
            </a:r>
            <a:r>
              <a:rPr lang="de-DE" sz="1200" dirty="0" smtClean="0"/>
              <a:t>;</a:t>
            </a:r>
          </a:p>
          <a:p>
            <a:endParaRPr lang="de-DE" sz="1200" dirty="0" smtClean="0"/>
          </a:p>
          <a:p>
            <a:r>
              <a:rPr lang="de-DE" sz="1200" dirty="0" err="1" smtClean="0"/>
              <a:t>struct</a:t>
            </a:r>
            <a:r>
              <a:rPr lang="de-DE" sz="1200" dirty="0" smtClean="0"/>
              <a:t> _</a:t>
            </a:r>
            <a:r>
              <a:rPr lang="de-DE" sz="1200" dirty="0" err="1" smtClean="0"/>
              <a:t>sm_data_Counter</a:t>
            </a:r>
            <a:r>
              <a:rPr lang="de-DE" sz="1200" dirty="0" smtClean="0"/>
              <a:t> {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Counter_sm_states_Counter</a:t>
            </a:r>
            <a:r>
              <a:rPr lang="de-DE" sz="1200" dirty="0" smtClean="0"/>
              <a:t> __</a:t>
            </a:r>
            <a:r>
              <a:rPr lang="de-DE" sz="1200" dirty="0" err="1" smtClean="0"/>
              <a:t>currentState</a:t>
            </a:r>
            <a:r>
              <a:rPr lang="de-DE" sz="1200" dirty="0" smtClean="0"/>
              <a:t>;</a:t>
            </a:r>
          </a:p>
          <a:p>
            <a:r>
              <a:rPr lang="de-DE" sz="1200" dirty="0" smtClean="0"/>
              <a:t>  int8_t </a:t>
            </a:r>
            <a:r>
              <a:rPr lang="de-DE" sz="1200" dirty="0" err="1" smtClean="0"/>
              <a:t>current</a:t>
            </a:r>
            <a:r>
              <a:rPr lang="de-DE" sz="1200" dirty="0" smtClean="0"/>
              <a:t>; </a:t>
            </a:r>
          </a:p>
          <a:p>
            <a:r>
              <a:rPr lang="de-DE" sz="1200" dirty="0" smtClean="0"/>
              <a:t>};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096000" y="2329190"/>
            <a:ext cx="781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 dirty="0" err="1" smtClean="0"/>
              <a:t>Counter.h</a:t>
            </a:r>
            <a:endParaRPr lang="de-DE" sz="1100" b="1" i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133600" y="304800"/>
            <a:ext cx="5451018" cy="4572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174418" y="304800"/>
            <a:ext cx="5410200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#</a:t>
            </a:r>
            <a:r>
              <a:rPr lang="de-DE" sz="1200" dirty="0" err="1" smtClean="0"/>
              <a:t>include</a:t>
            </a:r>
            <a:r>
              <a:rPr lang="de-DE" sz="1200" dirty="0" smtClean="0"/>
              <a:t> "</a:t>
            </a:r>
            <a:r>
              <a:rPr lang="de-DE" sz="1200" dirty="0" err="1" smtClean="0"/>
              <a:t>Counter.h</a:t>
            </a:r>
            <a:r>
              <a:rPr lang="de-DE" sz="1200" dirty="0" smtClean="0"/>
              <a:t>"</a:t>
            </a:r>
          </a:p>
          <a:p>
            <a:r>
              <a:rPr lang="de-DE" sz="1200" dirty="0" smtClean="0"/>
              <a:t>#</a:t>
            </a:r>
            <a:r>
              <a:rPr lang="de-DE" sz="1200" dirty="0" err="1" smtClean="0"/>
              <a:t>include</a:t>
            </a:r>
            <a:r>
              <a:rPr lang="de-DE" sz="1200" dirty="0" smtClean="0"/>
              <a:t> "</a:t>
            </a:r>
            <a:r>
              <a:rPr lang="de-DE" sz="1200" dirty="0" err="1" smtClean="0"/>
              <a:t>Sensor.h</a:t>
            </a:r>
            <a:r>
              <a:rPr lang="de-DE" sz="1200" dirty="0" smtClean="0"/>
              <a:t>"</a:t>
            </a:r>
          </a:p>
          <a:p>
            <a:r>
              <a:rPr lang="de-DE" sz="1200" dirty="0" err="1" smtClean="0"/>
              <a:t>void</a:t>
            </a:r>
            <a:r>
              <a:rPr lang="de-DE" sz="1200" dirty="0" smtClean="0"/>
              <a:t> </a:t>
            </a:r>
            <a:r>
              <a:rPr lang="de-DE" sz="1200" dirty="0" err="1" smtClean="0"/>
              <a:t>Counter_sm_execute_Counter(struct</a:t>
            </a:r>
            <a:r>
              <a:rPr lang="de-DE" sz="1200" dirty="0" smtClean="0"/>
              <a:t> </a:t>
            </a:r>
            <a:r>
              <a:rPr lang="de-DE" sz="1200" dirty="0" err="1" smtClean="0"/>
              <a:t>Counter_sm_data_Counter</a:t>
            </a:r>
            <a:r>
              <a:rPr lang="de-DE" sz="1200" dirty="0" smtClean="0"/>
              <a:t>* </a:t>
            </a:r>
            <a:r>
              <a:rPr lang="de-DE" sz="1200" dirty="0" err="1" smtClean="0"/>
              <a:t>instance</a:t>
            </a:r>
            <a:r>
              <a:rPr lang="de-DE" sz="1200" dirty="0" smtClean="0"/>
              <a:t>, </a:t>
            </a:r>
          </a:p>
          <a:p>
            <a:r>
              <a:rPr lang="de-DE" sz="1200" dirty="0" smtClean="0"/>
              <a:t>        </a:t>
            </a:r>
            <a:r>
              <a:rPr lang="de-DE" sz="1200" dirty="0" err="1" smtClean="0"/>
              <a:t>Counter_sm_events_Counter</a:t>
            </a:r>
            <a:r>
              <a:rPr lang="de-DE" sz="1200" dirty="0" smtClean="0"/>
              <a:t> </a:t>
            </a:r>
            <a:r>
              <a:rPr lang="de-DE" sz="1200" dirty="0" err="1" smtClean="0"/>
              <a:t>event</a:t>
            </a:r>
            <a:r>
              <a:rPr lang="de-DE" sz="1200" dirty="0" smtClean="0"/>
              <a:t>, </a:t>
            </a:r>
            <a:r>
              <a:rPr lang="de-DE" sz="1200" dirty="0" err="1" smtClean="0"/>
              <a:t>void</a:t>
            </a:r>
            <a:r>
              <a:rPr lang="de-DE" sz="1200" dirty="0" smtClean="0"/>
              <a:t>** </a:t>
            </a:r>
            <a:r>
              <a:rPr lang="de-DE" sz="1200" dirty="0" err="1" smtClean="0"/>
              <a:t>arguments</a:t>
            </a:r>
            <a:r>
              <a:rPr lang="de-DE" sz="1200" dirty="0" smtClean="0"/>
              <a:t>) {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switch</a:t>
            </a:r>
            <a:r>
              <a:rPr lang="de-DE" sz="1200" dirty="0" smtClean="0"/>
              <a:t> (</a:t>
            </a:r>
            <a:r>
              <a:rPr lang="de-DE" sz="1200" dirty="0" err="1" smtClean="0"/>
              <a:t>instance-&gt;__currentState</a:t>
            </a:r>
            <a:r>
              <a:rPr lang="de-DE" sz="1200" dirty="0" smtClean="0"/>
              <a:t>) {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case</a:t>
            </a:r>
            <a:r>
              <a:rPr lang="de-DE" sz="1200" dirty="0" smtClean="0"/>
              <a:t> </a:t>
            </a:r>
            <a:r>
              <a:rPr lang="de-DE" sz="1200" dirty="0" err="1" smtClean="0"/>
              <a:t>Counter__state_Init</a:t>
            </a:r>
            <a:r>
              <a:rPr lang="de-DE" sz="1200" dirty="0" smtClean="0"/>
              <a:t>: { … }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case</a:t>
            </a:r>
            <a:r>
              <a:rPr lang="de-DE" sz="1200" dirty="0" smtClean="0"/>
              <a:t> </a:t>
            </a:r>
            <a:r>
              <a:rPr lang="de-DE" sz="1200" dirty="0" err="1" smtClean="0"/>
              <a:t>Counter__state_Counting</a:t>
            </a:r>
            <a:r>
              <a:rPr lang="de-DE" sz="1200" dirty="0" smtClean="0"/>
              <a:t>: {</a:t>
            </a:r>
          </a:p>
          <a:p>
            <a:r>
              <a:rPr lang="de-DE" sz="1200" dirty="0" smtClean="0"/>
              <a:t>      </a:t>
            </a:r>
            <a:r>
              <a:rPr lang="de-DE" sz="1200" dirty="0" err="1" smtClean="0"/>
              <a:t>switch</a:t>
            </a:r>
            <a:r>
              <a:rPr lang="de-DE" sz="1200" dirty="0" smtClean="0"/>
              <a:t> (</a:t>
            </a:r>
            <a:r>
              <a:rPr lang="de-DE" sz="1200" dirty="0" err="1" smtClean="0"/>
              <a:t>event</a:t>
            </a:r>
            <a:r>
              <a:rPr lang="de-DE" sz="1200" dirty="0" smtClean="0"/>
              <a:t>) {</a:t>
            </a:r>
          </a:p>
          <a:p>
            <a:r>
              <a:rPr lang="de-DE" sz="1200" dirty="0" smtClean="0"/>
              <a:t>        </a:t>
            </a:r>
            <a:r>
              <a:rPr lang="de-DE" sz="1200" dirty="0" err="1" smtClean="0"/>
              <a:t>case</a:t>
            </a:r>
            <a:r>
              <a:rPr lang="de-DE" sz="1200" dirty="0" smtClean="0"/>
              <a:t> </a:t>
            </a:r>
            <a:r>
              <a:rPr lang="de-DE" sz="1200" dirty="0" err="1" smtClean="0"/>
              <a:t>Counter__event_count</a:t>
            </a:r>
            <a:r>
              <a:rPr lang="de-DE" sz="1200" dirty="0" smtClean="0"/>
              <a:t>: {</a:t>
            </a:r>
          </a:p>
          <a:p>
            <a:r>
              <a:rPr lang="de-DE" sz="1200" dirty="0" smtClean="0"/>
              <a:t>          </a:t>
            </a:r>
            <a:r>
              <a:rPr lang="de-DE" sz="1200" dirty="0" err="1" smtClean="0"/>
              <a:t>if</a:t>
            </a:r>
            <a:r>
              <a:rPr lang="de-DE" sz="1200" dirty="0" smtClean="0"/>
              <a:t> ( </a:t>
            </a:r>
            <a:r>
              <a:rPr lang="de-DE" sz="1200" dirty="0" err="1" smtClean="0"/>
              <a:t>instance-&gt;current</a:t>
            </a:r>
            <a:r>
              <a:rPr lang="de-DE" sz="1200" dirty="0" smtClean="0"/>
              <a:t> &lt; 100 ) {</a:t>
            </a:r>
          </a:p>
          <a:p>
            <a:r>
              <a:rPr lang="de-DE" sz="1200" dirty="0" smtClean="0"/>
              <a:t>            </a:t>
            </a:r>
            <a:r>
              <a:rPr lang="de-DE" sz="1200" dirty="0" err="1" smtClean="0"/>
              <a:t>Counter_tickHandler(instance-&gt;current</a:t>
            </a:r>
            <a:r>
              <a:rPr lang="de-DE" sz="1200" dirty="0" smtClean="0"/>
              <a:t>);</a:t>
            </a:r>
          </a:p>
          <a:p>
            <a:r>
              <a:rPr lang="de-DE" sz="1200" dirty="0" smtClean="0"/>
              <a:t>            </a:t>
            </a:r>
            <a:r>
              <a:rPr lang="de-DE" sz="1200" dirty="0" err="1" smtClean="0"/>
              <a:t>instance-&gt;__currentState</a:t>
            </a:r>
            <a:r>
              <a:rPr lang="de-DE" sz="1200" dirty="0" smtClean="0"/>
              <a:t> = </a:t>
            </a:r>
            <a:r>
              <a:rPr lang="de-DE" sz="1200" dirty="0" err="1" smtClean="0"/>
              <a:t>Counter__state_Counting</a:t>
            </a:r>
            <a:r>
              <a:rPr lang="de-DE" sz="1200" dirty="0" smtClean="0"/>
              <a:t>; </a:t>
            </a:r>
          </a:p>
          <a:p>
            <a:r>
              <a:rPr lang="de-DE" sz="1200" dirty="0" smtClean="0"/>
              <a:t>            </a:t>
            </a:r>
            <a:r>
              <a:rPr lang="de-DE" sz="1200" dirty="0" err="1" smtClean="0"/>
              <a:t>instance-&gt;current</a:t>
            </a:r>
            <a:r>
              <a:rPr lang="de-DE" sz="1200" dirty="0" smtClean="0"/>
              <a:t>++;</a:t>
            </a:r>
          </a:p>
          <a:p>
            <a:r>
              <a:rPr lang="de-DE" sz="1200" dirty="0" smtClean="0"/>
              <a:t>            </a:t>
            </a:r>
            <a:r>
              <a:rPr lang="de-DE" sz="1200" dirty="0" err="1" smtClean="0"/>
              <a:t>return</a:t>
            </a:r>
            <a:r>
              <a:rPr lang="de-DE" sz="1200" dirty="0" smtClean="0"/>
              <a:t> ;</a:t>
            </a:r>
          </a:p>
          <a:p>
            <a:r>
              <a:rPr lang="de-DE" sz="1200" dirty="0" smtClean="0"/>
              <a:t>          }</a:t>
            </a:r>
          </a:p>
          <a:p>
            <a:r>
              <a:rPr lang="de-DE" sz="1200" dirty="0" smtClean="0"/>
              <a:t>          </a:t>
            </a:r>
            <a:r>
              <a:rPr lang="de-DE" sz="1200" dirty="0" err="1" smtClean="0"/>
              <a:t>if</a:t>
            </a:r>
            <a:r>
              <a:rPr lang="de-DE" sz="1200" dirty="0" smtClean="0"/>
              <a:t> ( </a:t>
            </a:r>
            <a:r>
              <a:rPr lang="de-DE" sz="1200" dirty="0" err="1" smtClean="0"/>
              <a:t>instance-&gt;current</a:t>
            </a:r>
            <a:r>
              <a:rPr lang="de-DE" sz="1200" dirty="0" smtClean="0"/>
              <a:t> == 100 ) { … }</a:t>
            </a:r>
          </a:p>
          <a:p>
            <a:r>
              <a:rPr lang="de-DE" sz="1200" dirty="0" smtClean="0"/>
              <a:t>}</a:t>
            </a:r>
          </a:p>
          <a:p>
            <a:r>
              <a:rPr lang="de-DE" sz="1200" dirty="0" err="1" smtClean="0"/>
              <a:t>void</a:t>
            </a:r>
            <a:r>
              <a:rPr lang="de-DE" sz="1200" dirty="0" smtClean="0"/>
              <a:t> Counter_tickHandler(int8_t </a:t>
            </a:r>
            <a:r>
              <a:rPr lang="de-DE" sz="1200" dirty="0" err="1" smtClean="0"/>
              <a:t>counterVal</a:t>
            </a:r>
            <a:r>
              <a:rPr lang="de-DE" sz="1200" dirty="0" smtClean="0"/>
              <a:t>) { … }</a:t>
            </a:r>
          </a:p>
          <a:p>
            <a:r>
              <a:rPr lang="de-DE" sz="1200" dirty="0" err="1" smtClean="0"/>
              <a:t>void</a:t>
            </a:r>
            <a:r>
              <a:rPr lang="de-DE" sz="1200" dirty="0" smtClean="0"/>
              <a:t> </a:t>
            </a:r>
            <a:r>
              <a:rPr lang="de-DE" sz="1200" dirty="0" err="1" smtClean="0"/>
              <a:t>Counter_mainLoop(struct</a:t>
            </a:r>
            <a:r>
              <a:rPr lang="de-DE" sz="1200" dirty="0" smtClean="0"/>
              <a:t> </a:t>
            </a:r>
            <a:r>
              <a:rPr lang="de-DE" sz="1200" dirty="0" err="1" smtClean="0"/>
              <a:t>Counter_sm_data_Counter</a:t>
            </a:r>
            <a:r>
              <a:rPr lang="de-DE" sz="1200" dirty="0" smtClean="0"/>
              <a:t> counter1) {</a:t>
            </a:r>
          </a:p>
          <a:p>
            <a:r>
              <a:rPr lang="de-DE" sz="1200" dirty="0" smtClean="0"/>
              <a:t>  </a:t>
            </a:r>
            <a:r>
              <a:rPr lang="de-DE" sz="1200" dirty="0" err="1" smtClean="0"/>
              <a:t>while</a:t>
            </a:r>
            <a:r>
              <a:rPr lang="de-DE" sz="1200" dirty="0" smtClean="0"/>
              <a:t> (1)  {</a:t>
            </a:r>
          </a:p>
          <a:p>
            <a:r>
              <a:rPr lang="de-DE" sz="1200" dirty="0" smtClean="0"/>
              <a:t>    </a:t>
            </a:r>
            <a:r>
              <a:rPr lang="de-DE" sz="1200" dirty="0" err="1" smtClean="0"/>
              <a:t>if</a:t>
            </a:r>
            <a:r>
              <a:rPr lang="de-DE" sz="1200" dirty="0" smtClean="0"/>
              <a:t> ( </a:t>
            </a:r>
            <a:r>
              <a:rPr lang="de-DE" sz="1200" dirty="0" err="1" smtClean="0"/>
              <a:t>Sensor_readSensor</a:t>
            </a:r>
            <a:r>
              <a:rPr lang="de-DE" sz="1200" dirty="0" smtClean="0"/>
              <a:t>() &gt; 100 ) {</a:t>
            </a:r>
          </a:p>
          <a:p>
            <a:r>
              <a:rPr lang="de-DE" sz="1200" dirty="0" smtClean="0"/>
              <a:t>        </a:t>
            </a:r>
            <a:r>
              <a:rPr lang="de-DE" sz="1200" dirty="0" err="1" smtClean="0"/>
              <a:t>void</a:t>
            </a:r>
            <a:r>
              <a:rPr lang="de-DE" sz="1200" dirty="0" smtClean="0"/>
              <a:t>* ___</a:t>
            </a:r>
            <a:r>
              <a:rPr lang="de-DE" sz="1200" dirty="0" err="1" smtClean="0"/>
              <a:t>args</a:t>
            </a:r>
            <a:r>
              <a:rPr lang="de-DE" sz="1200" dirty="0" smtClean="0"/>
              <a:t>[] = {};</a:t>
            </a:r>
          </a:p>
          <a:p>
            <a:r>
              <a:rPr lang="de-DE" sz="1200" dirty="0" smtClean="0"/>
              <a:t>        Counter_sm_execute_Counter(&amp;counter1, </a:t>
            </a:r>
            <a:r>
              <a:rPr lang="de-DE" sz="1200" dirty="0" err="1" smtClean="0"/>
              <a:t>Counter__event_count</a:t>
            </a:r>
            <a:r>
              <a:rPr lang="de-DE" sz="1200" dirty="0" smtClean="0"/>
              <a:t>, &amp;___</a:t>
            </a:r>
            <a:r>
              <a:rPr lang="de-DE" sz="1200" dirty="0" err="1" smtClean="0"/>
              <a:t>args</a:t>
            </a:r>
            <a:r>
              <a:rPr lang="de-DE" sz="1200" dirty="0" smtClean="0"/>
              <a:t>);</a:t>
            </a:r>
          </a:p>
          <a:p>
            <a:r>
              <a:rPr lang="de-DE" sz="1200" dirty="0" smtClean="0"/>
              <a:t>    } }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590871" y="4572000"/>
            <a:ext cx="765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 dirty="0" err="1" smtClean="0"/>
              <a:t>Counter.c</a:t>
            </a:r>
            <a:endParaRPr lang="de-DE" sz="1100" b="1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20688"/>
            <a:ext cx="345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Macintosh PowerPoint</Application>
  <PresentationFormat>Bildschirmpräsentation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Daniel Ratiu</cp:lastModifiedBy>
  <cp:revision>7</cp:revision>
  <dcterms:created xsi:type="dcterms:W3CDTF">2012-04-04T14:58:44Z</dcterms:created>
  <dcterms:modified xsi:type="dcterms:W3CDTF">2012-04-04T15:06:36Z</dcterms:modified>
</cp:coreProperties>
</file>