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lvl1pPr defTabSz="457200">
      <a:defRPr sz="4800">
        <a:latin typeface="Calibri"/>
        <a:ea typeface="Calibri"/>
        <a:cs typeface="Calibri"/>
        <a:sym typeface="Calibri"/>
      </a:defRPr>
    </a:lvl1pPr>
    <a:lvl2pPr indent="457200" defTabSz="457200">
      <a:defRPr sz="4800">
        <a:latin typeface="Calibri"/>
        <a:ea typeface="Calibri"/>
        <a:cs typeface="Calibri"/>
        <a:sym typeface="Calibri"/>
      </a:defRPr>
    </a:lvl2pPr>
    <a:lvl3pPr indent="914400" defTabSz="457200">
      <a:defRPr sz="4800">
        <a:latin typeface="Calibri"/>
        <a:ea typeface="Calibri"/>
        <a:cs typeface="Calibri"/>
        <a:sym typeface="Calibri"/>
      </a:defRPr>
    </a:lvl3pPr>
    <a:lvl4pPr indent="1371600" defTabSz="457200">
      <a:defRPr sz="4800">
        <a:latin typeface="Calibri"/>
        <a:ea typeface="Calibri"/>
        <a:cs typeface="Calibri"/>
        <a:sym typeface="Calibri"/>
      </a:defRPr>
    </a:lvl4pPr>
    <a:lvl5pPr indent="1828800" defTabSz="457200">
      <a:defRPr sz="4800">
        <a:latin typeface="Calibri"/>
        <a:ea typeface="Calibri"/>
        <a:cs typeface="Calibri"/>
        <a:sym typeface="Calibri"/>
      </a:defRPr>
    </a:lvl5pPr>
    <a:lvl6pPr indent="2286000" defTabSz="457200">
      <a:defRPr sz="4800">
        <a:latin typeface="Calibri"/>
        <a:ea typeface="Calibri"/>
        <a:cs typeface="Calibri"/>
        <a:sym typeface="Calibri"/>
      </a:defRPr>
    </a:lvl6pPr>
    <a:lvl7pPr indent="2743200" defTabSz="457200">
      <a:defRPr sz="4800">
        <a:latin typeface="Calibri"/>
        <a:ea typeface="Calibri"/>
        <a:cs typeface="Calibri"/>
        <a:sym typeface="Calibri"/>
      </a:defRPr>
    </a:lvl7pPr>
    <a:lvl8pPr indent="3200400" defTabSz="457200">
      <a:defRPr sz="4800">
        <a:latin typeface="Calibri"/>
        <a:ea typeface="Calibri"/>
        <a:cs typeface="Calibri"/>
        <a:sym typeface="Calibri"/>
      </a:defRPr>
    </a:lvl8pPr>
    <a:lvl9pPr indent="3657600" defTabSz="457200">
      <a:defRPr sz="48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58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828799" y="4260850"/>
            <a:ext cx="20726401" cy="35115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657599" y="7772400"/>
            <a:ext cx="17068801" cy="5943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888888"/>
                </a:solidFill>
              </a:rPr>
              <a:t>Body Level One</a:t>
            </a:r>
            <a:endParaRPr sz="8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888888"/>
                </a:solidFill>
              </a:rPr>
              <a:t>Body Level Two</a:t>
            </a:r>
            <a:endParaRPr sz="8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888888"/>
                </a:solidFill>
              </a:rPr>
              <a:t>Body Level Three</a:t>
            </a:r>
            <a:endParaRPr sz="8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888888"/>
                </a:solidFill>
              </a:rPr>
              <a:t>Body Level Four</a:t>
            </a:r>
            <a:endParaRPr sz="8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Body Level One</a:t>
            </a:r>
            <a:endParaRPr sz="8400"/>
          </a:p>
          <a:p>
            <a:pPr lvl="1">
              <a:defRPr sz="1800"/>
            </a:pPr>
            <a:r>
              <a:rPr sz="8400"/>
              <a:t>Body Level Two</a:t>
            </a:r>
            <a:endParaRPr sz="8400"/>
          </a:p>
          <a:p>
            <a:pPr lvl="2">
              <a:defRPr sz="1800"/>
            </a:pPr>
            <a:r>
              <a:rPr sz="8400"/>
              <a:t>Body Level Three</a:t>
            </a:r>
            <a:endParaRPr sz="8400"/>
          </a:p>
          <a:p>
            <a:pPr lvl="3">
              <a:defRPr sz="1800"/>
            </a:pPr>
            <a:r>
              <a:rPr sz="8400"/>
              <a:t>Body Level Four</a:t>
            </a:r>
            <a:endParaRPr sz="8400"/>
          </a:p>
          <a:p>
            <a:pPr lvl="4">
              <a:defRPr sz="1800"/>
            </a:pPr>
            <a:r>
              <a:rPr sz="8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7678400" y="549277"/>
            <a:ext cx="5486400" cy="131667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219199" y="549277"/>
            <a:ext cx="16052801" cy="131667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Body Level One</a:t>
            </a:r>
            <a:endParaRPr sz="8400"/>
          </a:p>
          <a:p>
            <a:pPr lvl="1">
              <a:defRPr sz="1800"/>
            </a:pPr>
            <a:r>
              <a:rPr sz="8400"/>
              <a:t>Body Level Two</a:t>
            </a:r>
            <a:endParaRPr sz="8400"/>
          </a:p>
          <a:p>
            <a:pPr lvl="2">
              <a:defRPr sz="1800"/>
            </a:pPr>
            <a:r>
              <a:rPr sz="8400"/>
              <a:t>Body Level Three</a:t>
            </a:r>
            <a:endParaRPr sz="8400"/>
          </a:p>
          <a:p>
            <a:pPr lvl="3">
              <a:defRPr sz="1800"/>
            </a:pPr>
            <a:r>
              <a:rPr sz="8400"/>
              <a:t>Body Level Four</a:t>
            </a:r>
            <a:endParaRPr sz="8400"/>
          </a:p>
          <a:p>
            <a:pPr lvl="4">
              <a:defRPr sz="1800"/>
            </a:pPr>
            <a:r>
              <a:rPr sz="8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Body Level One</a:t>
            </a:r>
            <a:endParaRPr sz="8400"/>
          </a:p>
          <a:p>
            <a:pPr lvl="1">
              <a:defRPr sz="1800"/>
            </a:pPr>
            <a:r>
              <a:rPr sz="8400"/>
              <a:t>Body Level Two</a:t>
            </a:r>
            <a:endParaRPr sz="8400"/>
          </a:p>
          <a:p>
            <a:pPr lvl="2">
              <a:defRPr sz="1800"/>
            </a:pPr>
            <a:r>
              <a:rPr sz="8400"/>
              <a:t>Body Level Three</a:t>
            </a:r>
            <a:endParaRPr sz="8400"/>
          </a:p>
          <a:p>
            <a:pPr lvl="3">
              <a:defRPr sz="1800"/>
            </a:pPr>
            <a:r>
              <a:rPr sz="8400"/>
              <a:t>Body Level Four</a:t>
            </a:r>
            <a:endParaRPr sz="8400"/>
          </a:p>
          <a:p>
            <a:pPr lvl="4">
              <a:defRPr sz="1800"/>
            </a:pPr>
            <a:r>
              <a:rPr sz="8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926167" y="8813803"/>
            <a:ext cx="20726401" cy="4902198"/>
          </a:xfrm>
          <a:prstGeom prst="rect">
            <a:avLst/>
          </a:prstGeom>
        </p:spPr>
        <p:txBody>
          <a:bodyPr/>
          <a:lstStyle>
            <a:lvl1pPr algn="l">
              <a:defRPr b="1" cap="all" sz="10600"/>
            </a:lvl1pPr>
          </a:lstStyle>
          <a:p>
            <a:pPr lvl="0">
              <a:defRPr b="0" cap="none" sz="1800"/>
            </a:pPr>
            <a:r>
              <a:rPr b="1" cap="all" sz="106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926167" y="2384426"/>
            <a:ext cx="20726401" cy="642937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5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888888"/>
                </a:solidFill>
              </a:rPr>
              <a:t>Body Level One</a:t>
            </a:r>
            <a:endParaRPr sz="5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888888"/>
                </a:solidFill>
              </a:rPr>
              <a:t>Body Level Two</a:t>
            </a:r>
            <a:endParaRPr sz="5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888888"/>
                </a:solidFill>
              </a:rPr>
              <a:t>Body Level Three</a:t>
            </a:r>
            <a:endParaRPr sz="5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888888"/>
                </a:solidFill>
              </a:rPr>
              <a:t>Body Level Four</a:t>
            </a:r>
            <a:endParaRPr sz="5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1219199" y="3200402"/>
            <a:ext cx="10769601" cy="10515599"/>
          </a:xfrm>
          <a:prstGeom prst="rect">
            <a:avLst/>
          </a:prstGeom>
        </p:spPr>
        <p:txBody>
          <a:bodyPr/>
          <a:lstStyle>
            <a:lvl1pPr marL="906235" indent="-906235">
              <a:spcBef>
                <a:spcPts val="600"/>
              </a:spcBef>
              <a:defRPr sz="7400"/>
            </a:lvl1pPr>
            <a:lvl2pPr marL="1338262" indent="-881062">
              <a:spcBef>
                <a:spcPts val="600"/>
              </a:spcBef>
              <a:defRPr sz="7400"/>
            </a:lvl2pPr>
            <a:lvl3pPr marL="1760220" indent="-845820">
              <a:spcBef>
                <a:spcPts val="600"/>
              </a:spcBef>
              <a:defRPr sz="7400"/>
            </a:lvl3pPr>
            <a:lvl4pPr marL="2311400" indent="-939800">
              <a:spcBef>
                <a:spcPts val="600"/>
              </a:spcBef>
              <a:defRPr sz="7400"/>
            </a:lvl4pPr>
            <a:lvl5pPr marL="2768600" indent="-939800">
              <a:spcBef>
                <a:spcPts val="600"/>
              </a:spcBef>
              <a:defRPr sz="7400"/>
            </a:lvl5pPr>
          </a:lstStyle>
          <a:p>
            <a:pPr lvl="0">
              <a:defRPr sz="1800"/>
            </a:pPr>
            <a:r>
              <a:rPr sz="7400"/>
              <a:t>Body Level One</a:t>
            </a:r>
            <a:endParaRPr sz="7400"/>
          </a:p>
          <a:p>
            <a:pPr lvl="1">
              <a:defRPr sz="1800"/>
            </a:pPr>
            <a:r>
              <a:rPr sz="7400"/>
              <a:t>Body Level Two</a:t>
            </a:r>
            <a:endParaRPr sz="7400"/>
          </a:p>
          <a:p>
            <a:pPr lvl="2">
              <a:defRPr sz="1800"/>
            </a:pPr>
            <a:r>
              <a:rPr sz="7400"/>
              <a:t>Body Level Three</a:t>
            </a:r>
            <a:endParaRPr sz="7400"/>
          </a:p>
          <a:p>
            <a:pPr lvl="3">
              <a:defRPr sz="1800"/>
            </a:pPr>
            <a:r>
              <a:rPr sz="7400"/>
              <a:t>Body Level Four</a:t>
            </a:r>
            <a:endParaRPr sz="7400"/>
          </a:p>
          <a:p>
            <a:pPr lvl="4">
              <a:defRPr sz="1800"/>
            </a:pPr>
            <a:r>
              <a:rPr sz="74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1219199" y="549277"/>
            <a:ext cx="21945601" cy="24099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19199" y="2959236"/>
            <a:ext cx="10773836" cy="139051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6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6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6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6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6400"/>
            </a:lvl5pPr>
          </a:lstStyle>
          <a:p>
            <a:pPr lvl="0">
              <a:defRPr b="0" sz="1800"/>
            </a:pPr>
            <a:r>
              <a:rPr b="1" sz="6400"/>
              <a:t>Body Level One</a:t>
            </a:r>
            <a:endParaRPr b="1" sz="6400"/>
          </a:p>
          <a:p>
            <a:pPr lvl="1">
              <a:defRPr b="0" sz="1800"/>
            </a:pPr>
            <a:r>
              <a:rPr b="1" sz="6400"/>
              <a:t>Body Level Two</a:t>
            </a:r>
            <a:endParaRPr b="1" sz="6400"/>
          </a:p>
          <a:p>
            <a:pPr lvl="2">
              <a:defRPr b="0" sz="1800"/>
            </a:pPr>
            <a:r>
              <a:rPr b="1" sz="6400"/>
              <a:t>Body Level Three</a:t>
            </a:r>
            <a:endParaRPr b="1" sz="6400"/>
          </a:p>
          <a:p>
            <a:pPr lvl="3">
              <a:defRPr b="0" sz="1800"/>
            </a:pPr>
            <a:r>
              <a:rPr b="1" sz="6400"/>
              <a:t>Body Level Four</a:t>
            </a:r>
            <a:endParaRPr b="1" sz="6400"/>
          </a:p>
          <a:p>
            <a:pPr lvl="4">
              <a:defRPr b="0" sz="1800"/>
            </a:pPr>
            <a:r>
              <a:rPr b="1" sz="6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219199" y="549277"/>
            <a:ext cx="21945601" cy="26511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19202" y="-1"/>
            <a:ext cx="8022169" cy="2870201"/>
          </a:xfrm>
          <a:prstGeom prst="rect">
            <a:avLst/>
          </a:prstGeom>
        </p:spPr>
        <p:txBody>
          <a:bodyPr anchor="b"/>
          <a:lstStyle>
            <a:lvl1pPr algn="l">
              <a:defRPr b="1" sz="5200"/>
            </a:lvl1pPr>
          </a:lstStyle>
          <a:p>
            <a:pPr lvl="0">
              <a:defRPr b="0" sz="1800"/>
            </a:pPr>
            <a:r>
              <a:rPr b="1" sz="5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9533466" y="546101"/>
            <a:ext cx="13631335" cy="131699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Body Level One</a:t>
            </a:r>
            <a:endParaRPr sz="8400"/>
          </a:p>
          <a:p>
            <a:pPr lvl="1">
              <a:defRPr sz="1800"/>
            </a:pPr>
            <a:r>
              <a:rPr sz="8400"/>
              <a:t>Body Level Two</a:t>
            </a:r>
            <a:endParaRPr sz="8400"/>
          </a:p>
          <a:p>
            <a:pPr lvl="2">
              <a:defRPr sz="1800"/>
            </a:pPr>
            <a:r>
              <a:rPr sz="8400"/>
              <a:t>Body Level Three</a:t>
            </a:r>
            <a:endParaRPr sz="8400"/>
          </a:p>
          <a:p>
            <a:pPr lvl="3">
              <a:defRPr sz="1800"/>
            </a:pPr>
            <a:r>
              <a:rPr sz="8400"/>
              <a:t>Body Level Four</a:t>
            </a:r>
            <a:endParaRPr sz="8400"/>
          </a:p>
          <a:p>
            <a:pPr lvl="4">
              <a:defRPr sz="1800"/>
            </a:pPr>
            <a:r>
              <a:rPr sz="8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779434" y="9601200"/>
            <a:ext cx="14630401" cy="1133478"/>
          </a:xfrm>
          <a:prstGeom prst="rect">
            <a:avLst/>
          </a:prstGeom>
        </p:spPr>
        <p:txBody>
          <a:bodyPr anchor="b"/>
          <a:lstStyle>
            <a:lvl1pPr algn="l">
              <a:defRPr b="1" sz="5200"/>
            </a:lvl1pPr>
          </a:lstStyle>
          <a:p>
            <a:pPr lvl="0">
              <a:defRPr b="0" sz="1800"/>
            </a:pPr>
            <a:r>
              <a:rPr b="1" sz="5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779434" y="10734675"/>
            <a:ext cx="14630401" cy="16097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3600"/>
            </a:lvl1pPr>
            <a:lvl2pPr marL="0" indent="457200">
              <a:spcBef>
                <a:spcPts val="300"/>
              </a:spcBef>
              <a:buSzTx/>
              <a:buFontTx/>
              <a:buNone/>
              <a:defRPr sz="3600"/>
            </a:lvl2pPr>
            <a:lvl3pPr marL="0" indent="914400">
              <a:spcBef>
                <a:spcPts val="300"/>
              </a:spcBef>
              <a:buSzTx/>
              <a:buFontTx/>
              <a:buNone/>
              <a:defRPr sz="3600"/>
            </a:lvl3pPr>
            <a:lvl4pPr marL="0" indent="1371600">
              <a:spcBef>
                <a:spcPts val="300"/>
              </a:spcBef>
              <a:buSzTx/>
              <a:buFontTx/>
              <a:buNone/>
              <a:defRPr sz="3600"/>
            </a:lvl4pPr>
            <a:lvl5pPr marL="0" indent="1828800">
              <a:spcBef>
                <a:spcPts val="300"/>
              </a:spcBef>
              <a:buSzTx/>
              <a:buFont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19199" y="549277"/>
            <a:ext cx="21945601" cy="2651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 lvl="0">
              <a:defRPr sz="1800"/>
            </a:pPr>
            <a:r>
              <a:rPr sz="116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199" y="3200402"/>
            <a:ext cx="21945601" cy="10515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 lvl="0">
              <a:defRPr sz="1800"/>
            </a:pPr>
            <a:r>
              <a:rPr sz="8400"/>
              <a:t>Body Level One</a:t>
            </a:r>
            <a:endParaRPr sz="8400"/>
          </a:p>
          <a:p>
            <a:pPr lvl="1">
              <a:defRPr sz="1800"/>
            </a:pPr>
            <a:r>
              <a:rPr sz="8400"/>
              <a:t>Body Level Two</a:t>
            </a:r>
            <a:endParaRPr sz="8400"/>
          </a:p>
          <a:p>
            <a:pPr lvl="2">
              <a:defRPr sz="1800"/>
            </a:pPr>
            <a:r>
              <a:rPr sz="8400"/>
              <a:t>Body Level Three</a:t>
            </a:r>
            <a:endParaRPr sz="8400"/>
          </a:p>
          <a:p>
            <a:pPr lvl="3">
              <a:defRPr sz="1800"/>
            </a:pPr>
            <a:r>
              <a:rPr sz="8400"/>
              <a:t>Body Level Four</a:t>
            </a:r>
            <a:endParaRPr sz="8400"/>
          </a:p>
          <a:p>
            <a:pPr lvl="4">
              <a:defRPr sz="1800"/>
            </a:pPr>
            <a:r>
              <a:rPr sz="8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8241657" y="12712701"/>
            <a:ext cx="5689601" cy="955041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>
            <a:spAutoFit/>
          </a:bodyPr>
          <a:lstStyle/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11600">
          <a:latin typeface="Calibri"/>
          <a:ea typeface="Calibri"/>
          <a:cs typeface="Calibri"/>
          <a:sym typeface="Calibri"/>
        </a:defRPr>
      </a:lvl1pPr>
      <a:lvl2pPr algn="ctr" defTabSz="457200">
        <a:defRPr sz="11600">
          <a:latin typeface="Calibri"/>
          <a:ea typeface="Calibri"/>
          <a:cs typeface="Calibri"/>
          <a:sym typeface="Calibri"/>
        </a:defRPr>
      </a:lvl2pPr>
      <a:lvl3pPr algn="ctr" defTabSz="457200">
        <a:defRPr sz="11600">
          <a:latin typeface="Calibri"/>
          <a:ea typeface="Calibri"/>
          <a:cs typeface="Calibri"/>
          <a:sym typeface="Calibri"/>
        </a:defRPr>
      </a:lvl3pPr>
      <a:lvl4pPr algn="ctr" defTabSz="457200">
        <a:defRPr sz="11600">
          <a:latin typeface="Calibri"/>
          <a:ea typeface="Calibri"/>
          <a:cs typeface="Calibri"/>
          <a:sym typeface="Calibri"/>
        </a:defRPr>
      </a:lvl4pPr>
      <a:lvl5pPr algn="ctr" defTabSz="457200">
        <a:defRPr sz="11600">
          <a:latin typeface="Calibri"/>
          <a:ea typeface="Calibri"/>
          <a:cs typeface="Calibri"/>
          <a:sym typeface="Calibri"/>
        </a:defRPr>
      </a:lvl5pPr>
      <a:lvl6pPr algn="ctr" defTabSz="457200">
        <a:defRPr sz="11600">
          <a:latin typeface="Calibri"/>
          <a:ea typeface="Calibri"/>
          <a:cs typeface="Calibri"/>
          <a:sym typeface="Calibri"/>
        </a:defRPr>
      </a:lvl6pPr>
      <a:lvl7pPr algn="ctr" defTabSz="457200">
        <a:defRPr sz="11600">
          <a:latin typeface="Calibri"/>
          <a:ea typeface="Calibri"/>
          <a:cs typeface="Calibri"/>
          <a:sym typeface="Calibri"/>
        </a:defRPr>
      </a:lvl7pPr>
      <a:lvl8pPr algn="ctr" defTabSz="457200">
        <a:defRPr sz="11600">
          <a:latin typeface="Calibri"/>
          <a:ea typeface="Calibri"/>
          <a:cs typeface="Calibri"/>
          <a:sym typeface="Calibri"/>
        </a:defRPr>
      </a:lvl8pPr>
      <a:lvl9pPr algn="ctr" defTabSz="457200">
        <a:defRPr sz="11600">
          <a:latin typeface="Calibri"/>
          <a:ea typeface="Calibri"/>
          <a:cs typeface="Calibri"/>
          <a:sym typeface="Calibri"/>
        </a:defRPr>
      </a:lvl9pPr>
    </p:titleStyle>
    <p:bodyStyle>
      <a:lvl1pPr marL="900112" indent="-900112" defTabSz="457200">
        <a:spcBef>
          <a:spcPts val="700"/>
        </a:spcBef>
        <a:buSzPct val="100000"/>
        <a:buFont typeface="Arial"/>
        <a:buChar char="•"/>
        <a:defRPr sz="8400">
          <a:latin typeface="Calibri"/>
          <a:ea typeface="Calibri"/>
          <a:cs typeface="Calibri"/>
          <a:sym typeface="Calibri"/>
        </a:defRPr>
      </a:lvl1pPr>
      <a:lvl2pPr marL="1314450" indent="-857250" defTabSz="457200">
        <a:spcBef>
          <a:spcPts val="700"/>
        </a:spcBef>
        <a:buSzPct val="100000"/>
        <a:buFont typeface="Arial"/>
        <a:buChar char="–"/>
        <a:defRPr sz="8400">
          <a:latin typeface="Calibri"/>
          <a:ea typeface="Calibri"/>
          <a:cs typeface="Calibri"/>
          <a:sym typeface="Calibri"/>
        </a:defRPr>
      </a:lvl2pPr>
      <a:lvl3pPr marL="1714500" indent="-800100" defTabSz="457200">
        <a:spcBef>
          <a:spcPts val="700"/>
        </a:spcBef>
        <a:buSzPct val="100000"/>
        <a:buFont typeface="Arial"/>
        <a:buChar char="•"/>
        <a:defRPr sz="8400">
          <a:latin typeface="Calibri"/>
          <a:ea typeface="Calibri"/>
          <a:cs typeface="Calibri"/>
          <a:sym typeface="Calibri"/>
        </a:defRPr>
      </a:lvl3pPr>
      <a:lvl4pPr marL="2331720" indent="-960120" defTabSz="457200">
        <a:spcBef>
          <a:spcPts val="700"/>
        </a:spcBef>
        <a:buSzPct val="100000"/>
        <a:buFont typeface="Arial"/>
        <a:buChar char="–"/>
        <a:defRPr sz="8400">
          <a:latin typeface="Calibri"/>
          <a:ea typeface="Calibri"/>
          <a:cs typeface="Calibri"/>
          <a:sym typeface="Calibri"/>
        </a:defRPr>
      </a:lvl4pPr>
      <a:lvl5pPr marL="2788920" indent="-960120" defTabSz="457200">
        <a:spcBef>
          <a:spcPts val="700"/>
        </a:spcBef>
        <a:buSzPct val="100000"/>
        <a:buFont typeface="Arial"/>
        <a:buChar char="»"/>
        <a:defRPr sz="8400">
          <a:latin typeface="Calibri"/>
          <a:ea typeface="Calibri"/>
          <a:cs typeface="Calibri"/>
          <a:sym typeface="Calibri"/>
        </a:defRPr>
      </a:lvl5pPr>
      <a:lvl6pPr marL="3246120" indent="-960120" defTabSz="457200">
        <a:spcBef>
          <a:spcPts val="700"/>
        </a:spcBef>
        <a:buSzPct val="100000"/>
        <a:buFont typeface="Arial"/>
        <a:buChar char="•"/>
        <a:defRPr sz="8400">
          <a:latin typeface="Calibri"/>
          <a:ea typeface="Calibri"/>
          <a:cs typeface="Calibri"/>
          <a:sym typeface="Calibri"/>
        </a:defRPr>
      </a:lvl6pPr>
      <a:lvl7pPr marL="3703320" indent="-960120" defTabSz="457200">
        <a:spcBef>
          <a:spcPts val="700"/>
        </a:spcBef>
        <a:buSzPct val="100000"/>
        <a:buFont typeface="Arial"/>
        <a:buChar char="•"/>
        <a:defRPr sz="8400">
          <a:latin typeface="Calibri"/>
          <a:ea typeface="Calibri"/>
          <a:cs typeface="Calibri"/>
          <a:sym typeface="Calibri"/>
        </a:defRPr>
      </a:lvl7pPr>
      <a:lvl8pPr marL="4160520" indent="-960120" defTabSz="457200">
        <a:spcBef>
          <a:spcPts val="700"/>
        </a:spcBef>
        <a:buSzPct val="100000"/>
        <a:buFont typeface="Arial"/>
        <a:buChar char="•"/>
        <a:defRPr sz="8400">
          <a:latin typeface="Calibri"/>
          <a:ea typeface="Calibri"/>
          <a:cs typeface="Calibri"/>
          <a:sym typeface="Calibri"/>
        </a:defRPr>
      </a:lvl8pPr>
      <a:lvl9pPr marL="4617720" indent="-960120" defTabSz="457200">
        <a:spcBef>
          <a:spcPts val="700"/>
        </a:spcBef>
        <a:buSzPct val="100000"/>
        <a:buFont typeface="Arial"/>
        <a:buChar char="•"/>
        <a:defRPr sz="84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defTabSz="457200">
        <a:defRPr sz="48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50" name="Shape 50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5181479" y="7063040"/>
            <a:ext cx="14021042" cy="2250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11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600">
                <a:solidFill>
                  <a:srgbClr val="FFFFFF"/>
                </a:solidFill>
              </a:rPr>
              <a:t>Go’s Context Library</a:t>
            </a:r>
          </a:p>
        </p:txBody>
      </p:sp>
      <p:sp>
        <p:nvSpPr>
          <p:cNvPr id="52" name="Shape 52"/>
          <p:cNvSpPr/>
          <p:nvPr/>
        </p:nvSpPr>
        <p:spPr>
          <a:xfrm>
            <a:off x="6928114" y="10153968"/>
            <a:ext cx="9936892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By:</a:t>
            </a:r>
          </a:p>
        </p:txBody>
      </p:sp>
      <p:sp>
        <p:nvSpPr>
          <p:cNvPr id="53" name="Shape 53"/>
          <p:cNvSpPr/>
          <p:nvPr/>
        </p:nvSpPr>
        <p:spPr>
          <a:xfrm>
            <a:off x="6928114" y="10939309"/>
            <a:ext cx="9936892" cy="13487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6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Smita</a:t>
            </a:r>
            <a:r>
              <a:rPr sz="6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rPr>
              <a:t> Vijayakumar</a:t>
            </a:r>
          </a:p>
        </p:txBody>
      </p:sp>
      <p:pic>
        <p:nvPicPr>
          <p:cNvPr id="54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1120" y="1143453"/>
            <a:ext cx="4510881" cy="6113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14" name="Shape 114"/>
          <p:cNvSpPr/>
          <p:nvPr/>
        </p:nvSpPr>
        <p:spPr>
          <a:xfrm>
            <a:off x="-1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89021" y="2837013"/>
            <a:ext cx="20030131" cy="2817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52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struct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ContextValue {</a:t>
            </a:r>
            <a:endParaRPr sz="52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requestID </a:t>
            </a:r>
            <a:r>
              <a:rPr sz="5200">
                <a:solidFill>
                  <a:srgbClr val="7C9647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endParaRPr sz="52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16" name="Shape 116"/>
          <p:cNvSpPr/>
          <p:nvPr/>
        </p:nvSpPr>
        <p:spPr>
          <a:xfrm>
            <a:off x="421949" y="170517"/>
            <a:ext cx="23681649" cy="1663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84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8400"/>
              <a:t>Example 1 - Distributed Tracing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19" name="Shape 119"/>
          <p:cNvSpPr/>
          <p:nvPr/>
        </p:nvSpPr>
        <p:spPr>
          <a:xfrm>
            <a:off x="-1" y="-1"/>
            <a:ext cx="12148303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593342" y="4914900"/>
            <a:ext cx="10961617" cy="3886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algn="ctr">
              <a:defRPr sz="1800"/>
            </a:pPr>
            <a:r>
              <a: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rPr>
              <a:t>Types of</a:t>
            </a:r>
            <a:endParaRPr sz="10600">
              <a:solidFill>
                <a:srgbClr val="FFFFF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algn="ctr">
              <a:defRPr sz="1800"/>
            </a:pPr>
            <a:r>
              <a: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rPr>
              <a:t>Context Nodes</a:t>
            </a:r>
          </a:p>
        </p:txBody>
      </p:sp>
      <p:sp>
        <p:nvSpPr>
          <p:cNvPr id="121" name="Shape 121"/>
          <p:cNvSpPr/>
          <p:nvPr/>
        </p:nvSpPr>
        <p:spPr>
          <a:xfrm>
            <a:off x="13582228" y="4336006"/>
            <a:ext cx="6888938" cy="43916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1919" tIns="121919" rIns="121919" bIns="121919">
            <a:spAutoFit/>
          </a:bodyPr>
          <a:lstStyle/>
          <a:p>
            <a:pPr lvl="0" marL="990600" indent="-990600">
              <a:lnSpc>
                <a:spcPct val="120000"/>
              </a:lnSpc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Background Node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990600" indent="-990600">
              <a:lnSpc>
                <a:spcPct val="120000"/>
              </a:lnSpc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Value Node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990600" indent="-990600">
              <a:lnSpc>
                <a:spcPct val="120000"/>
              </a:lnSpc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Cancellable Node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990600" indent="-990600">
              <a:lnSpc>
                <a:spcPct val="120000"/>
              </a:lnSpc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TODO() Node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4" name="image4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557" y="2995405"/>
            <a:ext cx="14431743" cy="899531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14388938" y="2827337"/>
            <a:ext cx="9812043" cy="63398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Example - </a:t>
            </a:r>
            <a:endParaRPr sz="35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A = context.Background()</a:t>
            </a:r>
            <a:endParaRPr sz="35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B, cancelB = context.WithCancel(A)</a:t>
            </a:r>
            <a:endParaRPr sz="35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C = context.WithValue(A, “C Key”, “C”)</a:t>
            </a:r>
            <a:endParaRPr sz="35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D = context.WithValue(A, “D Key”, “D”)</a:t>
            </a:r>
            <a:endParaRPr sz="35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E, cancelE = context.WithTimeout(B, timeout)</a:t>
            </a:r>
            <a:endParaRPr sz="35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35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..</a:t>
            </a:r>
          </a:p>
        </p:txBody>
      </p:sp>
      <p:sp>
        <p:nvSpPr>
          <p:cNvPr id="126" name="Shape 126"/>
          <p:cNvSpPr/>
          <p:nvPr/>
        </p:nvSpPr>
        <p:spPr>
          <a:xfrm>
            <a:off x="5763458" y="3941519"/>
            <a:ext cx="2588444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Background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Context</a:t>
            </a:r>
          </a:p>
        </p:txBody>
      </p:sp>
      <p:sp>
        <p:nvSpPr>
          <p:cNvPr id="127" name="Shape 127"/>
          <p:cNvSpPr/>
          <p:nvPr/>
        </p:nvSpPr>
        <p:spPr>
          <a:xfrm>
            <a:off x="5911266" y="3319554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28" name="Shape 128"/>
          <p:cNvSpPr/>
          <p:nvPr/>
        </p:nvSpPr>
        <p:spPr>
          <a:xfrm>
            <a:off x="5867538" y="7263034"/>
            <a:ext cx="2340828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29" name="Shape 129"/>
          <p:cNvSpPr/>
          <p:nvPr/>
        </p:nvSpPr>
        <p:spPr>
          <a:xfrm>
            <a:off x="5888973" y="6641069"/>
            <a:ext cx="2340827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0" name="Shape 130"/>
          <p:cNvSpPr/>
          <p:nvPr/>
        </p:nvSpPr>
        <p:spPr>
          <a:xfrm>
            <a:off x="2072743" y="7262176"/>
            <a:ext cx="2340828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Cancel</a:t>
            </a:r>
          </a:p>
        </p:txBody>
      </p:sp>
      <p:sp>
        <p:nvSpPr>
          <p:cNvPr id="131" name="Shape 131"/>
          <p:cNvSpPr/>
          <p:nvPr/>
        </p:nvSpPr>
        <p:spPr>
          <a:xfrm>
            <a:off x="2094178" y="6640210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2" name="Shape 132"/>
          <p:cNvSpPr/>
          <p:nvPr/>
        </p:nvSpPr>
        <p:spPr>
          <a:xfrm>
            <a:off x="10860099" y="7282751"/>
            <a:ext cx="2340827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solidFill>
                <a:srgbClr val="FFFFFF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33" name="Shape 133"/>
          <p:cNvSpPr/>
          <p:nvPr/>
        </p:nvSpPr>
        <p:spPr>
          <a:xfrm>
            <a:off x="10881533" y="6660786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34" name="Shape 134"/>
          <p:cNvSpPr/>
          <p:nvPr/>
        </p:nvSpPr>
        <p:spPr>
          <a:xfrm>
            <a:off x="850109" y="10497952"/>
            <a:ext cx="2340827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Timeout</a:t>
            </a:r>
          </a:p>
        </p:txBody>
      </p:sp>
      <p:sp>
        <p:nvSpPr>
          <p:cNvPr id="135" name="Shape 135"/>
          <p:cNvSpPr/>
          <p:nvPr/>
        </p:nvSpPr>
        <p:spPr>
          <a:xfrm>
            <a:off x="871543" y="9875986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E</a:t>
            </a:r>
          </a:p>
        </p:txBody>
      </p:sp>
      <p:sp>
        <p:nvSpPr>
          <p:cNvPr id="136" name="Shape 136"/>
          <p:cNvSpPr/>
          <p:nvPr/>
        </p:nvSpPr>
        <p:spPr>
          <a:xfrm>
            <a:off x="3292802" y="10497093"/>
            <a:ext cx="2340828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37" name="Shape 137"/>
          <p:cNvSpPr/>
          <p:nvPr/>
        </p:nvSpPr>
        <p:spPr>
          <a:xfrm>
            <a:off x="3314236" y="9875128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138" name="Shape 138"/>
          <p:cNvSpPr/>
          <p:nvPr/>
        </p:nvSpPr>
        <p:spPr>
          <a:xfrm>
            <a:off x="5864104" y="10496234"/>
            <a:ext cx="2340827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39" name="Shape 139"/>
          <p:cNvSpPr/>
          <p:nvPr/>
        </p:nvSpPr>
        <p:spPr>
          <a:xfrm>
            <a:off x="5885538" y="9874269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G</a:t>
            </a:r>
          </a:p>
        </p:txBody>
      </p:sp>
      <p:sp>
        <p:nvSpPr>
          <p:cNvPr id="140" name="Shape 140"/>
          <p:cNvSpPr/>
          <p:nvPr/>
        </p:nvSpPr>
        <p:spPr>
          <a:xfrm>
            <a:off x="8456839" y="10495375"/>
            <a:ext cx="2340828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42" name="Shape 142"/>
          <p:cNvSpPr/>
          <p:nvPr/>
        </p:nvSpPr>
        <p:spPr>
          <a:xfrm>
            <a:off x="8478274" y="9873410"/>
            <a:ext cx="2340828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143" name="Shape 143"/>
          <p:cNvSpPr/>
          <p:nvPr/>
        </p:nvSpPr>
        <p:spPr>
          <a:xfrm>
            <a:off x="10878098" y="10494516"/>
            <a:ext cx="2340828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44" name="Shape 144"/>
          <p:cNvSpPr/>
          <p:nvPr/>
        </p:nvSpPr>
        <p:spPr>
          <a:xfrm>
            <a:off x="10899533" y="9872551"/>
            <a:ext cx="2340827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I</a:t>
            </a:r>
          </a:p>
        </p:txBody>
      </p:sp>
      <p:sp>
        <p:nvSpPr>
          <p:cNvPr id="145" name="Shape 145"/>
          <p:cNvSpPr/>
          <p:nvPr/>
        </p:nvSpPr>
        <p:spPr>
          <a:xfrm>
            <a:off x="13363661" y="10493657"/>
            <a:ext cx="2340828" cy="11582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With </a:t>
            </a:r>
            <a:endParaRPr sz="2600"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algn="ctr">
              <a:defRPr sz="1800"/>
            </a:pPr>
            <a:r>
              <a:rPr sz="2600">
                <a:latin typeface="Avenir Medium"/>
                <a:ea typeface="Avenir Medium"/>
                <a:cs typeface="Avenir Medium"/>
                <a:sym typeface="Avenir Medium"/>
              </a:rPr>
              <a:t>Value</a:t>
            </a:r>
          </a:p>
        </p:txBody>
      </p:sp>
      <p:sp>
        <p:nvSpPr>
          <p:cNvPr id="146" name="Shape 146"/>
          <p:cNvSpPr/>
          <p:nvPr/>
        </p:nvSpPr>
        <p:spPr>
          <a:xfrm>
            <a:off x="13385096" y="9871692"/>
            <a:ext cx="2340827" cy="866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 algn="ctr">
              <a:defRPr sz="3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/>
            </a:pPr>
            <a:r>
              <a:rPr sz="3600"/>
              <a:t>J</a:t>
            </a:r>
          </a:p>
        </p:txBody>
      </p:sp>
      <p:sp>
        <p:nvSpPr>
          <p:cNvPr id="147" name="Shape 147"/>
          <p:cNvSpPr/>
          <p:nvPr/>
        </p:nvSpPr>
        <p:spPr>
          <a:xfrm>
            <a:off x="4864399" y="455685"/>
            <a:ext cx="14655205" cy="1663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8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Types - A Context Tree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50" name="Shape 150"/>
          <p:cNvSpPr/>
          <p:nvPr/>
        </p:nvSpPr>
        <p:spPr>
          <a:xfrm>
            <a:off x="-221192" y="2793586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407444" y="3222927"/>
            <a:ext cx="23126729" cy="101021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userid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const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ctxKey 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string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= “UserID”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SetContextValue(ctx context.Context, id int) context.Context {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context.WithValue(ctx, ctxKey, id)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GetContextValue(ctx context.Context) (int, 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bool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) {</a:t>
            </a:r>
            <a:endParaRPr sz="45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id, ok := ctx.Value(ctxKey).(int)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id, ok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52" name="Shape 152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UTIL Package</a:t>
            </a:r>
          </a:p>
        </p:txBody>
      </p:sp>
      <p:sp>
        <p:nvSpPr>
          <p:cNvPr id="153" name="Shape 153"/>
          <p:cNvSpPr/>
          <p:nvPr/>
        </p:nvSpPr>
        <p:spPr>
          <a:xfrm>
            <a:off x="2233029" y="6298530"/>
            <a:ext cx="5225252" cy="1118940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4" name="Shape 154"/>
          <p:cNvSpPr/>
          <p:nvPr/>
        </p:nvSpPr>
        <p:spPr>
          <a:xfrm>
            <a:off x="2170555" y="9839097"/>
            <a:ext cx="5225252" cy="1118940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57" name="Shape 157"/>
          <p:cNvSpPr/>
          <p:nvPr/>
        </p:nvSpPr>
        <p:spPr>
          <a:xfrm>
            <a:off x="-1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351176" y="2451349"/>
            <a:ext cx="23681649" cy="99380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startRequest(event *event.Event, timeout time.Duration) </a:t>
            </a:r>
            <a:r>
              <a:rPr sz="4400">
                <a:solidFill>
                  <a:srgbClr val="7C9647"/>
                </a:solidFill>
                <a:latin typeface="Monaco"/>
                <a:ea typeface="Monaco"/>
                <a:cs typeface="Monaco"/>
                <a:sym typeface="Monaco"/>
              </a:rPr>
              <a:t>error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ctx, cancel := 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context.WithTimeout(context.Background(), timeout)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defer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cancel()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//…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558ED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ctx = util.SetContextValue(ctx, id)</a:t>
            </a:r>
            <a:endParaRPr sz="44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status, err := processor.Server(ctx, event)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//…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59" name="Shape 159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Cancellable Request - Set the Context</a:t>
            </a:r>
          </a:p>
        </p:txBody>
      </p:sp>
      <p:sp>
        <p:nvSpPr>
          <p:cNvPr id="160" name="Shape 160"/>
          <p:cNvSpPr/>
          <p:nvPr/>
        </p:nvSpPr>
        <p:spPr>
          <a:xfrm>
            <a:off x="2046687" y="3873067"/>
            <a:ext cx="4318432" cy="995051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63" name="Shape 163"/>
          <p:cNvSpPr/>
          <p:nvPr/>
        </p:nvSpPr>
        <p:spPr>
          <a:xfrm>
            <a:off x="-1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464166" y="2451349"/>
            <a:ext cx="23455668" cy="99380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startRequest(event *event.Event, timeout time.Duration) </a:t>
            </a:r>
            <a:r>
              <a:rPr sz="4400">
                <a:solidFill>
                  <a:srgbClr val="7C9647"/>
                </a:solidFill>
                <a:latin typeface="Monaco"/>
                <a:ea typeface="Monaco"/>
                <a:cs typeface="Monaco"/>
                <a:sym typeface="Monaco"/>
              </a:rPr>
              <a:t>error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ctx, cancel := 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context.WithTimeout(context.Background(), timeout)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defer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cancel()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//…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558ED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ctx = util.SetContextValue(ctx, id)</a:t>
            </a:r>
            <a:endParaRPr sz="44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status, err := processor.Server(ctx, event)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//…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65" name="Shape 165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Cancellable Request - Set the Context</a:t>
            </a:r>
          </a:p>
        </p:txBody>
      </p:sp>
      <p:sp>
        <p:nvSpPr>
          <p:cNvPr id="166" name="Shape 166"/>
          <p:cNvSpPr/>
          <p:nvPr/>
        </p:nvSpPr>
        <p:spPr>
          <a:xfrm>
            <a:off x="5861870" y="5393612"/>
            <a:ext cx="4029119" cy="1011897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69" name="Shape 169"/>
          <p:cNvSpPr/>
          <p:nvPr/>
        </p:nvSpPr>
        <p:spPr>
          <a:xfrm>
            <a:off x="-1" y="21704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64166" y="2451349"/>
            <a:ext cx="23455668" cy="99380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request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startRequest(event *event.Event, timeout time.Duration) </a:t>
            </a:r>
            <a:r>
              <a:rPr sz="4400">
                <a:solidFill>
                  <a:srgbClr val="7C9647"/>
                </a:solidFill>
                <a:latin typeface="Monaco"/>
                <a:ea typeface="Monaco"/>
                <a:cs typeface="Monaco"/>
                <a:sym typeface="Monaco"/>
              </a:rPr>
              <a:t>error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ctx, cancel := 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context.WithTimeout(context.Background(), timeout)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4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defer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cancel()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//…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558ED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ctx = util.SetContextValue(ctx, id)</a:t>
            </a:r>
            <a:endParaRPr sz="44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status, err := processor.Server(ctx, event)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//…</a:t>
            </a:r>
            <a:endParaRPr sz="44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4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71" name="Shape 171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Cancellable Request - Set the Context</a:t>
            </a:r>
          </a:p>
        </p:txBody>
      </p:sp>
      <p:sp>
        <p:nvSpPr>
          <p:cNvPr id="172" name="Shape 172"/>
          <p:cNvSpPr/>
          <p:nvPr/>
        </p:nvSpPr>
        <p:spPr>
          <a:xfrm>
            <a:off x="5572341" y="9195404"/>
            <a:ext cx="5265641" cy="995288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75" name="Shape 175"/>
          <p:cNvSpPr/>
          <p:nvPr/>
        </p:nvSpPr>
        <p:spPr>
          <a:xfrm>
            <a:off x="12699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512893" y="2451349"/>
            <a:ext cx="23119444" cy="93401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processor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Server(ctx context.Context, event *event.Event) 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error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id, ok := util.FromContext(ctx); !ok {</a:t>
            </a:r>
            <a:b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errors.New(“Not a valid ID to process”)</a:t>
            </a:r>
            <a:b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p :=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make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chan error, 1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)   </a:t>
            </a:r>
            <a:endParaRPr sz="45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go func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(ctx context.Context, id 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    event *event.Event) {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p &lt;- processEvent(ctx, id, event)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}()     </a:t>
            </a:r>
          </a:p>
        </p:txBody>
      </p:sp>
      <p:sp>
        <p:nvSpPr>
          <p:cNvPr id="177" name="Shape 177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Cancellable Request – Get and Handle Context</a:t>
            </a:r>
          </a:p>
        </p:txBody>
      </p:sp>
      <p:sp>
        <p:nvSpPr>
          <p:cNvPr id="178" name="Shape 178"/>
          <p:cNvSpPr/>
          <p:nvPr/>
        </p:nvSpPr>
        <p:spPr>
          <a:xfrm>
            <a:off x="8038365" y="4829010"/>
            <a:ext cx="3965726" cy="802641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81" name="Shape 181"/>
          <p:cNvSpPr/>
          <p:nvPr/>
        </p:nvSpPr>
        <p:spPr>
          <a:xfrm>
            <a:off x="12699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512893" y="2451349"/>
            <a:ext cx="23119444" cy="93401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package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processor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func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Server(ctx context.Context, event *event.Event) 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error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id, ok := util.FromContext(ctx); !ok {</a:t>
            </a:r>
            <a:b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errors.New(“Not a valid ID to process”)</a:t>
            </a:r>
            <a:b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p :=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make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chan error, 1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)   </a:t>
            </a:r>
            <a:endParaRPr sz="4500">
              <a:solidFill>
                <a:srgbClr val="558ED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go func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(ctx context.Context, id </a:t>
            </a:r>
            <a:r>
              <a:rPr sz="45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    event *event.Event) {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p &lt;- processEvent(ctx, id, event)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}()     </a:t>
            </a:r>
          </a:p>
        </p:txBody>
      </p:sp>
      <p:sp>
        <p:nvSpPr>
          <p:cNvPr id="183" name="Shape 183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Cancellable Request – Get and Handle Context</a:t>
            </a:r>
          </a:p>
        </p:txBody>
      </p:sp>
      <p:sp>
        <p:nvSpPr>
          <p:cNvPr id="184" name="Shape 184"/>
          <p:cNvSpPr/>
          <p:nvPr/>
        </p:nvSpPr>
        <p:spPr>
          <a:xfrm>
            <a:off x="4941984" y="10192384"/>
            <a:ext cx="4239598" cy="802641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slow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87" name="Shape 187"/>
          <p:cNvSpPr/>
          <p:nvPr/>
        </p:nvSpPr>
        <p:spPr>
          <a:xfrm>
            <a:off x="-1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750890" y="2914548"/>
            <a:ext cx="19057272" cy="70541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//continued</a:t>
            </a:r>
            <a:endParaRPr sz="4500">
              <a:solidFill>
                <a:srgbClr val="31AD9C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case 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&lt;-ctx.Done():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	    //…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	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ctx.Err()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45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err := &lt;-p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 	return err</a:t>
            </a:r>
            <a:endParaRPr sz="4500">
              <a:solidFill>
                <a:srgbClr val="F79646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  <a:endParaRPr sz="45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45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89" name="Shape 189"/>
          <p:cNvSpPr/>
          <p:nvPr/>
        </p:nvSpPr>
        <p:spPr>
          <a:xfrm>
            <a:off x="421949" y="310217"/>
            <a:ext cx="23681649" cy="1384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68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6800"/>
              <a:t>Example 2 - Cancellable Request – Get and Handle Context</a:t>
            </a:r>
          </a:p>
        </p:txBody>
      </p:sp>
      <p:sp>
        <p:nvSpPr>
          <p:cNvPr id="190" name="Shape 190"/>
          <p:cNvSpPr/>
          <p:nvPr/>
        </p:nvSpPr>
        <p:spPr>
          <a:xfrm>
            <a:off x="2156407" y="3679543"/>
            <a:ext cx="3220359" cy="965266"/>
          </a:xfrm>
          <a:prstGeom prst="rect">
            <a:avLst/>
          </a:prstGeom>
          <a:ln w="152400">
            <a:solidFill>
              <a:srgbClr val="9A403E"/>
            </a:solidFill>
          </a:ln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2183753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834298" y="5425256"/>
            <a:ext cx="6105004" cy="2425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r">
              <a:defRPr sz="128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12183759" y="3054082"/>
            <a:ext cx="1" cy="4262911"/>
          </a:xfrm>
          <a:prstGeom prst="line">
            <a:avLst/>
          </a:prstGeom>
          <a:ln w="25400">
            <a:solidFill>
              <a:srgbClr val="92D050"/>
            </a:solidFill>
            <a:miter/>
          </a:ln>
        </p:spPr>
        <p:txBody>
          <a:bodyPr lIns="0" tIns="0" rIns="0" bIns="0"/>
          <a:lstStyle/>
          <a:p>
            <a:pPr lvl="0">
              <a:defRPr sz="3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12766318" y="1543050"/>
            <a:ext cx="11248892" cy="10629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Introduction </a:t>
            </a:r>
            <a:endParaRPr sz="64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360947" indent="-360947">
              <a:lnSpc>
                <a:spcPct val="80000"/>
              </a:lnSpc>
              <a:buSzPct val="100000"/>
              <a:buChar char="-"/>
              <a:defRPr sz="1800"/>
            </a:pPr>
            <a:r>
              <a:rPr i="1" sz="6400">
                <a:solidFill>
                  <a:srgbClr val="595959"/>
                </a:solidFill>
                <a:latin typeface="Avenir Light"/>
                <a:ea typeface="Avenir Light"/>
                <a:cs typeface="Avenir Light"/>
                <a:sym typeface="Avenir Light"/>
              </a:rPr>
              <a:t>Context Management in Distributed Systems</a:t>
            </a:r>
            <a:endParaRPr i="1" sz="6400">
              <a:solidFill>
                <a:srgbClr val="595959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>
              <a:lnSpc>
                <a:spcPct val="80000"/>
              </a:lnSpc>
              <a:defRPr sz="1800"/>
            </a:pPr>
            <a:endParaRPr i="1" sz="6400">
              <a:solidFill>
                <a:srgbClr val="595959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>
              <a:lnSpc>
                <a:spcPct val="250000"/>
              </a:lnSpc>
              <a:defRPr sz="1800"/>
            </a:pPr>
            <a:r>
              <a: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Go’s Context Library</a:t>
            </a:r>
            <a:endParaRPr sz="64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250000"/>
              </a:lnSpc>
              <a:defRPr sz="1800"/>
            </a:pPr>
            <a:r>
              <a: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Example Use case</a:t>
            </a:r>
            <a:endParaRPr sz="64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250000"/>
              </a:lnSpc>
              <a:defRPr sz="1800"/>
            </a:pPr>
            <a:r>
              <a: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Points to Watch Out For</a:t>
            </a:r>
          </a:p>
        </p:txBody>
      </p:sp>
      <p:sp>
        <p:nvSpPr>
          <p:cNvPr id="60" name="Shape 60"/>
          <p:cNvSpPr/>
          <p:nvPr/>
        </p:nvSpPr>
        <p:spPr>
          <a:xfrm>
            <a:off x="11608353" y="1648930"/>
            <a:ext cx="1125414" cy="1125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11608353" y="5364495"/>
            <a:ext cx="1125414" cy="1125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63" name="Shape 63"/>
          <p:cNvSpPr/>
          <p:nvPr/>
        </p:nvSpPr>
        <p:spPr>
          <a:xfrm>
            <a:off x="11621045" y="8071698"/>
            <a:ext cx="1125415" cy="1125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1AD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11633753" y="10857738"/>
            <a:ext cx="1125414" cy="1125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9C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11841214" y="1727767"/>
            <a:ext cx="710492" cy="9677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42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Shape 66"/>
          <p:cNvSpPr/>
          <p:nvPr/>
        </p:nvSpPr>
        <p:spPr>
          <a:xfrm>
            <a:off x="11841219" y="5443332"/>
            <a:ext cx="710492" cy="9677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42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Shape 67"/>
          <p:cNvSpPr/>
          <p:nvPr/>
        </p:nvSpPr>
        <p:spPr>
          <a:xfrm>
            <a:off x="11841214" y="8229372"/>
            <a:ext cx="710492" cy="9677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42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8" name="Shape 68"/>
          <p:cNvSpPr/>
          <p:nvPr/>
        </p:nvSpPr>
        <p:spPr>
          <a:xfrm>
            <a:off x="11841214" y="10936575"/>
            <a:ext cx="710492" cy="9677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>
            <a:lvl1pPr>
              <a:defRPr sz="42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93" name="Shape 193"/>
          <p:cNvSpPr/>
          <p:nvPr/>
        </p:nvSpPr>
        <p:spPr>
          <a:xfrm>
            <a:off x="-1" y="-1"/>
            <a:ext cx="12148303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13024840" y="2288175"/>
            <a:ext cx="10887262" cy="19164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1. Ease of handling multiple,    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    concurrent requests</a:t>
            </a:r>
          </a:p>
        </p:txBody>
      </p:sp>
      <p:sp>
        <p:nvSpPr>
          <p:cNvPr id="195" name="Shape 195"/>
          <p:cNvSpPr/>
          <p:nvPr/>
        </p:nvSpPr>
        <p:spPr>
          <a:xfrm>
            <a:off x="593342" y="3309418"/>
            <a:ext cx="10961617" cy="68275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algn="ctr">
              <a:lnSpc>
                <a:spcPct val="70000"/>
              </a:lnSpc>
              <a:defRPr sz="1800"/>
            </a:pPr>
            <a:r>
              <a:rPr sz="10600">
                <a:solidFill>
                  <a:srgbClr val="FFFFFF"/>
                </a:solidFill>
              </a:rPr>
              <a:t>Summary -</a:t>
            </a:r>
            <a:endParaRPr sz="10600">
              <a:solidFill>
                <a:srgbClr val="FFFFFF"/>
              </a:solidFill>
            </a:endParaRPr>
          </a:p>
          <a:p>
            <a:pPr lvl="0" algn="ctr">
              <a:lnSpc>
                <a:spcPct val="70000"/>
              </a:lnSpc>
              <a:defRPr sz="1800"/>
            </a:pPr>
            <a:endParaRPr sz="10600">
              <a:solidFill>
                <a:srgbClr val="FFFFFF"/>
              </a:solidFill>
            </a:endParaRPr>
          </a:p>
          <a:p>
            <a:pPr lvl="0" algn="ctr">
              <a:lnSpc>
                <a:spcPct val="70000"/>
              </a:lnSpc>
              <a:defRPr sz="1800"/>
            </a:pPr>
            <a:r>
              <a: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rPr>
              <a:t>Use Cases In Distributed System</a:t>
            </a:r>
          </a:p>
        </p:txBody>
      </p:sp>
      <p:sp>
        <p:nvSpPr>
          <p:cNvPr id="196" name="Shape 196"/>
          <p:cNvSpPr/>
          <p:nvPr/>
        </p:nvSpPr>
        <p:spPr>
          <a:xfrm>
            <a:off x="13024840" y="4894306"/>
            <a:ext cx="10887262" cy="19164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2. Flow Traceability and 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    Fingerprinting</a:t>
            </a:r>
          </a:p>
        </p:txBody>
      </p:sp>
      <p:sp>
        <p:nvSpPr>
          <p:cNvPr id="197" name="Shape 197"/>
          <p:cNvSpPr/>
          <p:nvPr/>
        </p:nvSpPr>
        <p:spPr>
          <a:xfrm>
            <a:off x="13024840" y="7351712"/>
            <a:ext cx="10887262" cy="19164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3. Time Sensitive and Cancellable 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    Request Processing</a:t>
            </a:r>
          </a:p>
        </p:txBody>
      </p:sp>
      <p:sp>
        <p:nvSpPr>
          <p:cNvPr id="198" name="Shape 198"/>
          <p:cNvSpPr/>
          <p:nvPr/>
        </p:nvSpPr>
        <p:spPr>
          <a:xfrm>
            <a:off x="13022834" y="9809118"/>
            <a:ext cx="10887262" cy="19164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marL="695157" indent="-695157">
              <a:lnSpc>
                <a:spcPct val="90000"/>
              </a:lnSpc>
              <a:buClr>
                <a:srgbClr val="535353"/>
              </a:buClr>
              <a:buSzPct val="100000"/>
              <a:buAutoNum type="arabicPeriod" startAt="4"/>
              <a:def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95959"/>
                </a:solidFill>
              </a:rPr>
              <a:t>Ease of sending context information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201" name="Shape 201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2389842" y="5835649"/>
            <a:ext cx="7959244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Remember!</a:t>
            </a:r>
          </a:p>
        </p:txBody>
      </p:sp>
      <p:pic>
        <p:nvPicPr>
          <p:cNvPr id="20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3756" y="3318933"/>
            <a:ext cx="4876801" cy="7044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206" name="Shape 206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644240" y="5835649"/>
            <a:ext cx="9704846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Remember…</a:t>
            </a:r>
          </a:p>
        </p:txBody>
      </p:sp>
      <p:sp>
        <p:nvSpPr>
          <p:cNvPr id="208" name="Shape 208"/>
          <p:cNvSpPr/>
          <p:nvPr/>
        </p:nvSpPr>
        <p:spPr>
          <a:xfrm>
            <a:off x="13022834" y="6497366"/>
            <a:ext cx="10412127" cy="2006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95959"/>
                </a:solidFill>
              </a:rPr>
              <a:t>For larger systems, complexity is the downside</a:t>
            </a:r>
          </a:p>
        </p:txBody>
      </p:sp>
      <p:sp>
        <p:nvSpPr>
          <p:cNvPr id="209" name="Shape 209"/>
          <p:cNvSpPr/>
          <p:nvPr/>
        </p:nvSpPr>
        <p:spPr>
          <a:xfrm>
            <a:off x="13022834" y="5336223"/>
            <a:ext cx="10887262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lnSpc>
                <a:spcPct val="90000"/>
              </a:lnSpc>
              <a:def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95959"/>
                </a:solidFill>
              </a:rPr>
              <a:t>Code Complexity: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212" name="Shape 212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13022834" y="6362406"/>
            <a:ext cx="10412127" cy="2908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95959"/>
                </a:solidFill>
              </a:rPr>
              <a:t>Difficult to actually implement passing cancellable signals downstream</a:t>
            </a:r>
          </a:p>
        </p:txBody>
      </p:sp>
      <p:sp>
        <p:nvSpPr>
          <p:cNvPr id="214" name="Shape 214"/>
          <p:cNvSpPr/>
          <p:nvPr/>
        </p:nvSpPr>
        <p:spPr>
          <a:xfrm>
            <a:off x="13022834" y="5336223"/>
            <a:ext cx="10887262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lnSpc>
                <a:spcPct val="90000"/>
              </a:lnSpc>
              <a:def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95959"/>
                </a:solidFill>
              </a:rPr>
              <a:t>Inter-Process Boundaries: </a:t>
            </a:r>
          </a:p>
        </p:txBody>
      </p:sp>
      <p:sp>
        <p:nvSpPr>
          <p:cNvPr id="215" name="Shape 215"/>
          <p:cNvSpPr/>
          <p:nvPr/>
        </p:nvSpPr>
        <p:spPr>
          <a:xfrm>
            <a:off x="644240" y="5835649"/>
            <a:ext cx="9704846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Remember…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218" name="Shape 218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3022834" y="6446824"/>
            <a:ext cx="10412127" cy="2006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95959"/>
                </a:solidFill>
              </a:rPr>
              <a:t>Don’t store context variables inside structures</a:t>
            </a:r>
          </a:p>
        </p:txBody>
      </p:sp>
      <p:sp>
        <p:nvSpPr>
          <p:cNvPr id="220" name="Shape 220"/>
          <p:cNvSpPr/>
          <p:nvPr/>
        </p:nvSpPr>
        <p:spPr>
          <a:xfrm>
            <a:off x="13022834" y="5336223"/>
            <a:ext cx="10887262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lnSpc>
                <a:spcPct val="90000"/>
              </a:lnSpc>
              <a:def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95959"/>
                </a:solidFill>
              </a:rPr>
              <a:t>Garbage Collection: </a:t>
            </a:r>
          </a:p>
        </p:txBody>
      </p:sp>
      <p:sp>
        <p:nvSpPr>
          <p:cNvPr id="221" name="Shape 221"/>
          <p:cNvSpPr/>
          <p:nvPr/>
        </p:nvSpPr>
        <p:spPr>
          <a:xfrm>
            <a:off x="644240" y="5835649"/>
            <a:ext cx="9704846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Remember…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224" name="Shape 224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13022834" y="6616046"/>
            <a:ext cx="10412127" cy="1104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def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95959"/>
                </a:solidFill>
              </a:rPr>
              <a:t>Holding the right context node</a:t>
            </a:r>
          </a:p>
        </p:txBody>
      </p:sp>
      <p:sp>
        <p:nvSpPr>
          <p:cNvPr id="226" name="Shape 226"/>
          <p:cNvSpPr/>
          <p:nvPr/>
        </p:nvSpPr>
        <p:spPr>
          <a:xfrm>
            <a:off x="13022834" y="5336223"/>
            <a:ext cx="10887262" cy="1308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>
              <a:lnSpc>
                <a:spcPct val="90000"/>
              </a:lnSpc>
              <a:defRPr sz="6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95959"/>
                </a:solidFill>
              </a:rPr>
              <a:t>Querying:</a:t>
            </a:r>
          </a:p>
        </p:txBody>
      </p:sp>
      <p:sp>
        <p:nvSpPr>
          <p:cNvPr id="227" name="Shape 227"/>
          <p:cNvSpPr/>
          <p:nvPr/>
        </p:nvSpPr>
        <p:spPr>
          <a:xfrm>
            <a:off x="644240" y="5835649"/>
            <a:ext cx="9704846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Remember…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230" name="Shape 230"/>
          <p:cNvSpPr/>
          <p:nvPr/>
        </p:nvSpPr>
        <p:spPr>
          <a:xfrm>
            <a:off x="-1" y="-1"/>
            <a:ext cx="24384001" cy="6974882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6505103" y="3534287"/>
            <a:ext cx="11373796" cy="2705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lnSpc>
                <a:spcPct val="80000"/>
              </a:lnSpc>
              <a:defRPr sz="14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32" name="Shape 232"/>
          <p:cNvSpPr/>
          <p:nvPr/>
        </p:nvSpPr>
        <p:spPr>
          <a:xfrm>
            <a:off x="6748370" y="8080245"/>
            <a:ext cx="10887262" cy="1485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algn="ctr">
              <a:lnSpc>
                <a:spcPct val="90000"/>
              </a:lnSpc>
              <a:defRPr sz="1800"/>
            </a:pPr>
            <a:r>
              <a:rPr sz="7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F</a:t>
            </a:r>
            <a:r>
              <a:rPr sz="7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or any </a:t>
            </a:r>
            <a:r>
              <a:rPr sz="7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queries:</a:t>
            </a:r>
            <a:r>
              <a:rPr sz="74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 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4884039" y="9906334"/>
            <a:ext cx="14615921" cy="1870078"/>
            <a:chOff x="0" y="0"/>
            <a:chExt cx="14615920" cy="1870077"/>
          </a:xfrm>
        </p:grpSpPr>
        <p:sp>
          <p:nvSpPr>
            <p:cNvPr id="233" name="Shape 233"/>
            <p:cNvSpPr/>
            <p:nvPr/>
          </p:nvSpPr>
          <p:spPr>
            <a:xfrm>
              <a:off x="0" y="290592"/>
              <a:ext cx="7233713" cy="13487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t">
              <a:spAutoFit/>
            </a:bodyPr>
            <a:lstStyle/>
            <a:p>
              <a:pPr lvl="0">
                <a:defRPr sz="1800"/>
              </a:pPr>
              <a:r>
                <a:rPr sz="6400">
                  <a:solidFill>
                    <a:srgbClr val="595959"/>
                  </a:solidFill>
                  <a:latin typeface="Avenir Medium"/>
                  <a:ea typeface="Avenir Medium"/>
                  <a:cs typeface="Avenir Medium"/>
                  <a:sym typeface="Avenir Medium"/>
                </a:rPr>
                <a:t>Smita</a:t>
              </a:r>
              <a:r>
                <a:rPr sz="6400">
                  <a:solidFill>
                    <a:srgbClr val="595959"/>
                  </a:solidFill>
                  <a:latin typeface="Avenir Light"/>
                  <a:ea typeface="Avenir Light"/>
                  <a:cs typeface="Avenir Light"/>
                  <a:sym typeface="Avenir Light"/>
                </a:rPr>
                <a:t> </a:t>
              </a:r>
              <a:r>
                <a:rPr sz="6400">
                  <a:solidFill>
                    <a:srgbClr val="595959"/>
                  </a:solidFill>
                  <a:latin typeface="Avenir Medium"/>
                  <a:ea typeface="Avenir Medium"/>
                  <a:cs typeface="Avenir Medium"/>
                  <a:sym typeface="Avenir Medium"/>
                </a:rPr>
                <a:t>Vijayakumar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7382208" y="292640"/>
              <a:ext cx="7233713" cy="13487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919" tIns="121919" rIns="121919" bIns="121919" numCol="1" anchor="t">
              <a:spAutoFit/>
            </a:bodyPr>
            <a:lstStyle>
              <a:lvl1pPr>
                <a:defRPr sz="6400">
                  <a:solidFill>
                    <a:srgbClr val="595959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6400">
                  <a:solidFill>
                    <a:srgbClr val="595959"/>
                  </a:solidFill>
                </a:rPr>
                <a:t>smita@exotel.in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7233712" y="0"/>
              <a:ext cx="1" cy="1870078"/>
            </a:xfrm>
            <a:prstGeom prst="line">
              <a:avLst/>
            </a:prstGeom>
            <a:noFill/>
            <a:ln w="254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71" name="Shape 71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5181479" y="5238387"/>
            <a:ext cx="14021042" cy="2466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8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800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75" name="Shape 75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4864399" y="455685"/>
            <a:ext cx="14655205" cy="1663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8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Distributed Data Flow</a:t>
            </a:r>
          </a:p>
        </p:txBody>
      </p:sp>
      <p:pic>
        <p:nvPicPr>
          <p:cNvPr id="7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799" y="3027245"/>
            <a:ext cx="19202401" cy="955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4864399" y="815087"/>
            <a:ext cx="14655205" cy="1663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8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Request Processing</a:t>
            </a:r>
          </a:p>
        </p:txBody>
      </p:sp>
      <p:pic>
        <p:nvPicPr>
          <p:cNvPr id="81" name="image3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474" y="5211400"/>
            <a:ext cx="22575055" cy="337159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2783242" y="5874846"/>
            <a:ext cx="1640721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3" name="Shape 83"/>
          <p:cNvSpPr/>
          <p:nvPr/>
        </p:nvSpPr>
        <p:spPr>
          <a:xfrm>
            <a:off x="6794986" y="5863236"/>
            <a:ext cx="1640721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4" name="Shape 84"/>
          <p:cNvSpPr/>
          <p:nvPr/>
        </p:nvSpPr>
        <p:spPr>
          <a:xfrm>
            <a:off x="10824157" y="5869058"/>
            <a:ext cx="1640721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86" name="Shape 86"/>
          <p:cNvSpPr/>
          <p:nvPr/>
        </p:nvSpPr>
        <p:spPr>
          <a:xfrm>
            <a:off x="14853305" y="5874863"/>
            <a:ext cx="1640721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7" name="Shape 87"/>
          <p:cNvSpPr/>
          <p:nvPr/>
        </p:nvSpPr>
        <p:spPr>
          <a:xfrm>
            <a:off x="18934720" y="5863244"/>
            <a:ext cx="1640721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88" name="Shape 88"/>
          <p:cNvSpPr/>
          <p:nvPr/>
        </p:nvSpPr>
        <p:spPr>
          <a:xfrm>
            <a:off x="4797818" y="5909105"/>
            <a:ext cx="1640721" cy="825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RPC</a:t>
            </a:r>
          </a:p>
        </p:txBody>
      </p:sp>
      <p:sp>
        <p:nvSpPr>
          <p:cNvPr id="89" name="Shape 89"/>
          <p:cNvSpPr/>
          <p:nvPr/>
        </p:nvSpPr>
        <p:spPr>
          <a:xfrm>
            <a:off x="8809562" y="5914921"/>
            <a:ext cx="1640721" cy="825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RPC</a:t>
            </a:r>
          </a:p>
        </p:txBody>
      </p:sp>
      <p:sp>
        <p:nvSpPr>
          <p:cNvPr id="90" name="Shape 90"/>
          <p:cNvSpPr/>
          <p:nvPr/>
        </p:nvSpPr>
        <p:spPr>
          <a:xfrm>
            <a:off x="12838714" y="5920738"/>
            <a:ext cx="1640721" cy="825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RPC</a:t>
            </a:r>
          </a:p>
        </p:txBody>
      </p:sp>
      <p:sp>
        <p:nvSpPr>
          <p:cNvPr id="91" name="Shape 91"/>
          <p:cNvSpPr/>
          <p:nvPr/>
        </p:nvSpPr>
        <p:spPr>
          <a:xfrm>
            <a:off x="16920112" y="5909132"/>
            <a:ext cx="1640721" cy="825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RPC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95" name="Shape 95"/>
          <p:cNvSpPr/>
          <p:nvPr/>
        </p:nvSpPr>
        <p:spPr>
          <a:xfrm>
            <a:off x="2389842" y="5835649"/>
            <a:ext cx="7959244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Go Context</a:t>
            </a:r>
          </a:p>
        </p:txBody>
      </p:sp>
      <p:sp>
        <p:nvSpPr>
          <p:cNvPr id="96" name="Shape 96"/>
          <p:cNvSpPr/>
          <p:nvPr/>
        </p:nvSpPr>
        <p:spPr>
          <a:xfrm>
            <a:off x="13245943" y="3780790"/>
            <a:ext cx="8942468" cy="61544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marL="666750" indent="-666750">
              <a:buClr>
                <a:srgbClr val="595959"/>
              </a:buClr>
              <a:buSzPct val="100000"/>
              <a:buFont typeface="Arial"/>
              <a:buChar char="•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Defines *Context* type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666750" indent="-666750">
              <a:buClr>
                <a:srgbClr val="595959"/>
              </a:buClr>
              <a:buSzPct val="100000"/>
              <a:buFont typeface="Arial"/>
              <a:buChar char="•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Carries request-scoped values: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1" marL="1123950" indent="-666750">
              <a:lnSpc>
                <a:spcPct val="130000"/>
              </a:lnSpc>
              <a:buClr>
                <a:srgbClr val="595959"/>
              </a:buClr>
              <a:buSzPct val="100000"/>
              <a:buFont typeface="Avenir Medium"/>
              <a:buChar char="-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Deadlines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1" marL="1123950" indent="-666750">
              <a:lnSpc>
                <a:spcPct val="130000"/>
              </a:lnSpc>
              <a:buClr>
                <a:srgbClr val="595959"/>
              </a:buClr>
              <a:buSzPct val="100000"/>
              <a:buFont typeface="Avenir Medium"/>
              <a:buChar char="-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Cancellation signals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1" marL="902368" indent="-521368">
              <a:lnSpc>
                <a:spcPct val="130000"/>
              </a:lnSpc>
              <a:buSzPct val="100000"/>
              <a:buChar char="-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 Others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" y="-1"/>
            <a:ext cx="12235156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00" name="Shape 100"/>
          <p:cNvSpPr/>
          <p:nvPr/>
        </p:nvSpPr>
        <p:spPr>
          <a:xfrm>
            <a:off x="2389842" y="5835649"/>
            <a:ext cx="7959244" cy="2044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FFFFFF"/>
                </a:solidFill>
              </a:rPr>
              <a:t>Go Context</a:t>
            </a:r>
          </a:p>
        </p:txBody>
      </p:sp>
      <p:sp>
        <p:nvSpPr>
          <p:cNvPr id="101" name="Shape 101"/>
          <p:cNvSpPr/>
          <p:nvPr/>
        </p:nvSpPr>
        <p:spPr>
          <a:xfrm>
            <a:off x="13245943" y="4502149"/>
            <a:ext cx="8942468" cy="4711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marL="666750" indent="-666750">
              <a:buClr>
                <a:srgbClr val="595959"/>
              </a:buClr>
              <a:buSzPct val="100000"/>
              <a:buFont typeface="Arial"/>
              <a:buChar char="•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Works across API boundaries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1" marL="1123950" indent="-666750">
              <a:buClr>
                <a:srgbClr val="595959"/>
              </a:buClr>
              <a:buSzPct val="100000"/>
              <a:buFont typeface="Avenir Medium"/>
              <a:buChar char="-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Also between processes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1" marL="1123950" indent="-666750">
              <a:buClr>
                <a:srgbClr val="595959"/>
              </a:buClr>
              <a:buSzPct val="100000"/>
              <a:buFont typeface="Avenir Medium"/>
              <a:buChar char="-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Included as the first parameter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04" name="Shape 104"/>
          <p:cNvSpPr/>
          <p:nvPr/>
        </p:nvSpPr>
        <p:spPr>
          <a:xfrm>
            <a:off x="421949" y="170517"/>
            <a:ext cx="23681649" cy="1663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sz="84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lvl="0">
              <a:defRPr sz="1800"/>
            </a:pPr>
            <a:r>
              <a:rPr sz="8400"/>
              <a:t>Details</a:t>
            </a:r>
          </a:p>
        </p:txBody>
      </p:sp>
      <p:sp>
        <p:nvSpPr>
          <p:cNvPr id="105" name="Shape 105"/>
          <p:cNvSpPr/>
          <p:nvPr/>
        </p:nvSpPr>
        <p:spPr>
          <a:xfrm>
            <a:off x="-1" y="2157722"/>
            <a:ext cx="24384001" cy="11558278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454002" y="3621513"/>
            <a:ext cx="20030132" cy="62212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>
            <a:spAutoFit/>
          </a:bodyPr>
          <a:lstStyle/>
          <a:p>
            <a:pPr lvl="0">
              <a:defRPr sz="1800"/>
            </a:pPr>
            <a:r>
              <a:rPr i="1" sz="5200">
                <a:solidFill>
                  <a:srgbClr val="7C9647"/>
                </a:solidFill>
              </a:rPr>
              <a:t>//golang.org/x/net/context</a:t>
            </a:r>
            <a:endParaRPr i="1" sz="5200">
              <a:solidFill>
                <a:srgbClr val="7C9647"/>
              </a:solidFill>
            </a:endParaRPr>
          </a:p>
          <a:p>
            <a:pPr lvl="0">
              <a:defRPr sz="1800"/>
            </a:pPr>
            <a:r>
              <a:rPr sz="52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Context </a:t>
            </a:r>
            <a:r>
              <a:rPr sz="5200">
                <a:solidFill>
                  <a:srgbClr val="F79646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{</a:t>
            </a:r>
            <a:endParaRPr sz="5200">
              <a:solidFill>
                <a:srgbClr val="D9D9D9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5200">
                <a:solidFill>
                  <a:srgbClr val="8EB4E3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Done() &lt;-</a:t>
            </a:r>
            <a:r>
              <a:rPr sz="5200">
                <a:solidFill>
                  <a:srgbClr val="31AD9C"/>
                </a:solidFill>
                <a:latin typeface="Monaco"/>
                <a:ea typeface="Monaco"/>
                <a:cs typeface="Monaco"/>
                <a:sym typeface="Monaco"/>
              </a:rPr>
              <a:t>chan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5200">
                <a:solidFill>
                  <a:srgbClr val="FF9900"/>
                </a:solidFill>
                <a:latin typeface="Monaco"/>
                <a:ea typeface="Monaco"/>
                <a:cs typeface="Monaco"/>
                <a:sym typeface="Monaco"/>
              </a:rPr>
              <a:t>struct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{}</a:t>
            </a:r>
            <a:b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Err() </a:t>
            </a:r>
            <a:r>
              <a:rPr sz="5200">
                <a:solidFill>
                  <a:srgbClr val="6ED5CB"/>
                </a:solidFill>
                <a:latin typeface="Monaco"/>
                <a:ea typeface="Monaco"/>
                <a:cs typeface="Monaco"/>
                <a:sym typeface="Monaco"/>
              </a:rPr>
              <a:t>error</a:t>
            </a:r>
            <a:br>
              <a:rPr sz="5200">
                <a:solidFill>
                  <a:srgbClr val="6ED5CB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Deadline() (deadline time.Time, ok </a:t>
            </a:r>
            <a:r>
              <a:rPr sz="5200">
                <a:solidFill>
                  <a:srgbClr val="6ED5CB"/>
                </a:solidFill>
                <a:latin typeface="Monaco"/>
                <a:ea typeface="Monaco"/>
                <a:cs typeface="Monaco"/>
                <a:sym typeface="Monaco"/>
              </a:rPr>
              <a:t>bool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b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       Value(key </a:t>
            </a:r>
            <a:r>
              <a:rPr sz="5200">
                <a:solidFill>
                  <a:srgbClr val="FF9900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{}) </a:t>
            </a:r>
            <a:r>
              <a:rPr sz="5200">
                <a:solidFill>
                  <a:srgbClr val="FF9900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{}</a:t>
            </a:r>
            <a:b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sz="5200">
                <a:solidFill>
                  <a:srgbClr val="D9D9D9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4800"/>
            </a:fld>
          </a:p>
        </p:txBody>
      </p:sp>
      <p:sp>
        <p:nvSpPr>
          <p:cNvPr id="109" name="Shape 109"/>
          <p:cNvSpPr/>
          <p:nvPr/>
        </p:nvSpPr>
        <p:spPr>
          <a:xfrm>
            <a:off x="-1" y="-1"/>
            <a:ext cx="12148303" cy="13716001"/>
          </a:xfrm>
          <a:prstGeom prst="rect">
            <a:avLst/>
          </a:prstGeom>
          <a:solidFill>
            <a:srgbClr val="1737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13250305" y="5293175"/>
            <a:ext cx="8942469" cy="2908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marL="990600" indent="-990600"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Distributed Tracing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990600" indent="-990600"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Request Cancellation</a:t>
            </a:r>
            <a:endParaRPr sz="5200">
              <a:solidFill>
                <a:srgbClr val="595959"/>
              </a:solidFill>
              <a:latin typeface="Avenir Medium"/>
              <a:ea typeface="Avenir Medium"/>
              <a:cs typeface="Avenir Medium"/>
              <a:sym typeface="Avenir Medium"/>
            </a:endParaRPr>
          </a:p>
          <a:p>
            <a:pPr lvl="0" marL="990600" indent="-990600">
              <a:buClr>
                <a:srgbClr val="595959"/>
              </a:buClr>
              <a:buSzPct val="100000"/>
              <a:buFont typeface="Avenir Medium"/>
              <a:buAutoNum type="arabicPeriod" startAt="1"/>
              <a:defRPr sz="1800"/>
            </a:pPr>
            <a:r>
              <a:rPr sz="5200">
                <a:solidFill>
                  <a:srgbClr val="595959"/>
                </a:solidFill>
                <a:latin typeface="Avenir Medium"/>
                <a:ea typeface="Avenir Medium"/>
                <a:cs typeface="Avenir Medium"/>
                <a:sym typeface="Avenir Medium"/>
              </a:rPr>
              <a:t>Context value</a:t>
            </a:r>
          </a:p>
        </p:txBody>
      </p:sp>
      <p:sp>
        <p:nvSpPr>
          <p:cNvPr id="111" name="Shape 111"/>
          <p:cNvSpPr/>
          <p:nvPr/>
        </p:nvSpPr>
        <p:spPr>
          <a:xfrm>
            <a:off x="1794409" y="4914900"/>
            <a:ext cx="8559484" cy="3886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0" algn="ctr">
              <a:defRPr sz="1800"/>
            </a:pPr>
            <a:r>
              <a: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rPr>
              <a:t>Primary</a:t>
            </a:r>
            <a:endParaRPr sz="10600">
              <a:solidFill>
                <a:srgbClr val="FFFFFF"/>
              </a:solidFill>
              <a:latin typeface="Avenir Light"/>
              <a:ea typeface="Avenir Light"/>
              <a:cs typeface="Avenir Light"/>
              <a:sym typeface="Avenir Light"/>
            </a:endParaRPr>
          </a:p>
          <a:p>
            <a:pPr lvl="0" algn="ctr">
              <a:defRPr sz="1800"/>
            </a:pPr>
            <a:r>
              <a:rPr sz="106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rPr>
              <a:t>Use Cases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01600" dist="508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121919" tIns="121919" rIns="121919" bIns="1219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01600" dist="508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21919" tIns="121919" rIns="121919" bIns="1219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01600" dist="508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121919" tIns="121919" rIns="121919" bIns="1219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01600" dist="508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21919" tIns="121919" rIns="121919" bIns="1219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