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9" r:id="rId3"/>
    <p:sldId id="268" r:id="rId4"/>
    <p:sldId id="267" r:id="rId5"/>
    <p:sldId id="262" r:id="rId6"/>
    <p:sldId id="263" r:id="rId7"/>
    <p:sldId id="264" r:id="rId8"/>
    <p:sldId id="260" r:id="rId9"/>
    <p:sldId id="265" r:id="rId10"/>
  </p:sldIdLst>
  <p:sldSz cx="12938125" cy="73152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0C04C2-60C5-41FB-ACFB-58BF5C02E06D}">
          <p14:sldIdLst>
            <p14:sldId id="266"/>
            <p14:sldId id="269"/>
            <p14:sldId id="268"/>
          </p14:sldIdLst>
        </p14:section>
        <p14:section name="Background" id="{C38DFA8A-66CF-4C8F-8554-D5EDB23667CA}">
          <p14:sldIdLst>
            <p14:sldId id="267"/>
            <p14:sldId id="262"/>
            <p14:sldId id="263"/>
            <p14:sldId id="264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5"/>
    <a:srgbClr val="0080C0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679A0-93EA-48D1-B444-C414A44C236F}" v="17" dt="2025-08-04T17:47:07.940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25" d="100"/>
          <a:sy n="125" d="100"/>
        </p:scale>
        <p:origin x="630" y="486"/>
      </p:cViewPr>
      <p:guideLst>
        <p:guide orient="horz" pos="1620"/>
        <p:guide pos="2880"/>
        <p:guide orient="horz" pos="2304"/>
        <p:guide pos="4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76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Wachmann" userId="ea973cba4182fe32" providerId="LiveId" clId="{7CC679A0-93EA-48D1-B444-C414A44C236F}"/>
    <pc:docChg chg="undo custSel addSld delSld modSld sldOrd modMainMaster addSection modSection">
      <pc:chgData name="Elias Wachmann" userId="ea973cba4182fe32" providerId="LiveId" clId="{7CC679A0-93EA-48D1-B444-C414A44C236F}" dt="2025-08-04T17:49:04.302" v="346" actId="5793"/>
      <pc:docMkLst>
        <pc:docMk/>
      </pc:docMkLst>
      <pc:sldChg chg="modSp del mod ord">
        <pc:chgData name="Elias Wachmann" userId="ea973cba4182fe32" providerId="LiveId" clId="{7CC679A0-93EA-48D1-B444-C414A44C236F}" dt="2025-08-04T17:47:04.264" v="242" actId="47"/>
        <pc:sldMkLst>
          <pc:docMk/>
          <pc:sldMk cId="1302152529" sldId="257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302152529" sldId="257"/>
            <ac:spMk id="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302152529" sldId="257"/>
            <ac:spMk id="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302152529" sldId="257"/>
            <ac:spMk id="20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3:06.229" v="136" actId="20577"/>
          <ac:spMkLst>
            <pc:docMk/>
            <pc:sldMk cId="1302152529" sldId="257"/>
            <ac:spMk id="21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302152529" sldId="257"/>
            <ac:spMk id="22" creationId="{00000000-0000-0000-0000-000000000000}"/>
          </ac:spMkLst>
        </pc:spChg>
      </pc:sldChg>
      <pc:sldChg chg="modSp del mod">
        <pc:chgData name="Elias Wachmann" userId="ea973cba4182fe32" providerId="LiveId" clId="{7CC679A0-93EA-48D1-B444-C414A44C236F}" dt="2025-08-04T16:39:32.499" v="61" actId="47"/>
        <pc:sldMkLst>
          <pc:docMk/>
          <pc:sldMk cId="197601286" sldId="258"/>
        </pc:sldMkLst>
        <pc:spChg chg="mod">
          <ac:chgData name="Elias Wachmann" userId="ea973cba4182fe32" providerId="LiveId" clId="{7CC679A0-93EA-48D1-B444-C414A44C236F}" dt="2025-08-04T16:37:38.572" v="58" actId="1076"/>
          <ac:spMkLst>
            <pc:docMk/>
            <pc:sldMk cId="197601286" sldId="258"/>
            <ac:spMk id="4" creationId="{00000000-0000-0000-0000-000000000000}"/>
          </ac:spMkLst>
        </pc:spChg>
      </pc:sldChg>
      <pc:sldChg chg="modSp mod">
        <pc:chgData name="Elias Wachmann" userId="ea973cba4182fe32" providerId="LiveId" clId="{7CC679A0-93EA-48D1-B444-C414A44C236F}" dt="2025-08-04T16:42:52.506" v="106" actId="790"/>
        <pc:sldMkLst>
          <pc:docMk/>
          <pc:sldMk cId="1953922918" sldId="260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953922918" sldId="260"/>
            <ac:spMk id="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953922918" sldId="260"/>
            <ac:spMk id="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953922918" sldId="260"/>
            <ac:spMk id="9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953922918" sldId="260"/>
            <ac:spMk id="10" creationId="{00000000-0000-0000-0000-000000000000}"/>
          </ac:spMkLst>
        </pc:spChg>
      </pc:sldChg>
      <pc:sldChg chg="modSp del mod ord">
        <pc:chgData name="Elias Wachmann" userId="ea973cba4182fe32" providerId="LiveId" clId="{7CC679A0-93EA-48D1-B444-C414A44C236F}" dt="2025-08-04T17:44:18.277" v="241" actId="47"/>
        <pc:sldMkLst>
          <pc:docMk/>
          <pc:sldMk cId="3389179593" sldId="261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389179593" sldId="261"/>
            <ac:spMk id="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389179593" sldId="261"/>
            <ac:spMk id="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7:39:58.349" v="200" actId="20577"/>
          <ac:spMkLst>
            <pc:docMk/>
            <pc:sldMk cId="3389179593" sldId="261"/>
            <ac:spMk id="23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389179593" sldId="261"/>
            <ac:spMk id="2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389179593" sldId="261"/>
            <ac:spMk id="2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389179593" sldId="261"/>
            <ac:spMk id="26" creationId="{00000000-0000-0000-0000-000000000000}"/>
          </ac:spMkLst>
        </pc:spChg>
      </pc:sldChg>
      <pc:sldChg chg="modSp mod">
        <pc:chgData name="Elias Wachmann" userId="ea973cba4182fe32" providerId="LiveId" clId="{7CC679A0-93EA-48D1-B444-C414A44C236F}" dt="2025-08-04T16:42:52.506" v="106" actId="790"/>
        <pc:sldMkLst>
          <pc:docMk/>
          <pc:sldMk cId="3456787096" sldId="262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6787096" sldId="262"/>
            <ac:spMk id="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6787096" sldId="262"/>
            <ac:spMk id="6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6787096" sldId="262"/>
            <ac:spMk id="20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6787096" sldId="262"/>
            <ac:spMk id="21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6787096" sldId="262"/>
            <ac:spMk id="22" creationId="{00000000-0000-0000-0000-000000000000}"/>
          </ac:spMkLst>
        </pc:spChg>
      </pc:sldChg>
      <pc:sldChg chg="modSp mod">
        <pc:chgData name="Elias Wachmann" userId="ea973cba4182fe32" providerId="LiveId" clId="{7CC679A0-93EA-48D1-B444-C414A44C236F}" dt="2025-08-04T16:42:52.506" v="106" actId="790"/>
        <pc:sldMkLst>
          <pc:docMk/>
          <pc:sldMk cId="4275747703" sldId="263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275747703" sldId="263"/>
            <ac:spMk id="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275747703" sldId="263"/>
            <ac:spMk id="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275747703" sldId="263"/>
            <ac:spMk id="17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275747703" sldId="263"/>
            <ac:spMk id="18" creationId="{00000000-0000-0000-0000-000000000000}"/>
          </ac:spMkLst>
        </pc:spChg>
      </pc:sldChg>
      <pc:sldChg chg="modSp mod">
        <pc:chgData name="Elias Wachmann" userId="ea973cba4182fe32" providerId="LiveId" clId="{7CC679A0-93EA-48D1-B444-C414A44C236F}" dt="2025-08-04T16:42:52.506" v="106" actId="790"/>
        <pc:sldMkLst>
          <pc:docMk/>
          <pc:sldMk cId="1782386525" sldId="264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782386525" sldId="264"/>
            <ac:spMk id="3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782386525" sldId="264"/>
            <ac:spMk id="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1782386525" sldId="264"/>
            <ac:spMk id="14" creationId="{00000000-0000-0000-0000-000000000000}"/>
          </ac:spMkLst>
        </pc:spChg>
      </pc:sldChg>
      <pc:sldChg chg="modSp mod">
        <pc:chgData name="Elias Wachmann" userId="ea973cba4182fe32" providerId="LiveId" clId="{7CC679A0-93EA-48D1-B444-C414A44C236F}" dt="2025-08-04T16:42:52.506" v="106" actId="790"/>
        <pc:sldMkLst>
          <pc:docMk/>
          <pc:sldMk cId="3450307713" sldId="265"/>
        </pc:sldMkLst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0307713" sldId="265"/>
            <ac:spMk id="4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0307713" sldId="265"/>
            <ac:spMk id="5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0307713" sldId="265"/>
            <ac:spMk id="6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3450307713" sldId="265"/>
            <ac:spMk id="7" creationId="{00000000-0000-0000-0000-000000000000}"/>
          </ac:spMkLst>
        </pc:spChg>
      </pc:sldChg>
      <pc:sldChg chg="addSp delSp modSp mod">
        <pc:chgData name="Elias Wachmann" userId="ea973cba4182fe32" providerId="LiveId" clId="{7CC679A0-93EA-48D1-B444-C414A44C236F}" dt="2025-08-04T16:42:52.506" v="106" actId="790"/>
        <pc:sldMkLst>
          <pc:docMk/>
          <pc:sldMk cId="452576708" sldId="266"/>
        </pc:sldMkLst>
        <pc:spChg chg="add mod">
          <ac:chgData name="Elias Wachmann" userId="ea973cba4182fe32" providerId="LiveId" clId="{7CC679A0-93EA-48D1-B444-C414A44C236F}" dt="2025-08-04T16:42:52.506" v="106" actId="790"/>
          <ac:spMkLst>
            <pc:docMk/>
            <pc:sldMk cId="452576708" sldId="266"/>
            <ac:spMk id="2" creationId="{688D3C17-F40F-39D7-D63F-2D4ECC84AB59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52576708" sldId="266"/>
            <ac:spMk id="3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52576708" sldId="266"/>
            <ac:spMk id="4" creationId="{00000000-0000-0000-0000-000000000000}"/>
          </ac:spMkLst>
        </pc:spChg>
        <pc:spChg chg="del">
          <ac:chgData name="Elias Wachmann" userId="ea973cba4182fe32" providerId="LiveId" clId="{7CC679A0-93EA-48D1-B444-C414A44C236F}" dt="2025-08-04T16:39:30.446" v="60" actId="478"/>
          <ac:spMkLst>
            <pc:docMk/>
            <pc:sldMk cId="452576708" sldId="266"/>
            <ac:spMk id="7" creationId="{00000000-0000-0000-0000-000000000000}"/>
          </ac:spMkLst>
        </pc:spChg>
        <pc:spChg chg="mod">
          <ac:chgData name="Elias Wachmann" userId="ea973cba4182fe32" providerId="LiveId" clId="{7CC679A0-93EA-48D1-B444-C414A44C236F}" dt="2025-08-04T16:42:52.506" v="106" actId="790"/>
          <ac:spMkLst>
            <pc:docMk/>
            <pc:sldMk cId="452576708" sldId="266"/>
            <ac:spMk id="8" creationId="{00000000-0000-0000-0000-000000000000}"/>
          </ac:spMkLst>
        </pc:spChg>
      </pc:sldChg>
      <pc:sldChg chg="modSp add mod">
        <pc:chgData name="Elias Wachmann" userId="ea973cba4182fe32" providerId="LiveId" clId="{7CC679A0-93EA-48D1-B444-C414A44C236F}" dt="2025-08-04T17:49:04.302" v="346" actId="5793"/>
        <pc:sldMkLst>
          <pc:docMk/>
          <pc:sldMk cId="3351115928" sldId="267"/>
        </pc:sldMkLst>
        <pc:spChg chg="mod">
          <ac:chgData name="Elias Wachmann" userId="ea973cba4182fe32" providerId="LiveId" clId="{7CC679A0-93EA-48D1-B444-C414A44C236F}" dt="2025-08-04T17:48:59.864" v="344" actId="20577"/>
          <ac:spMkLst>
            <pc:docMk/>
            <pc:sldMk cId="3351115928" sldId="267"/>
            <ac:spMk id="20" creationId="{9881FF3F-515B-78F0-4DAE-AD36CA0E64C3}"/>
          </ac:spMkLst>
        </pc:spChg>
        <pc:spChg chg="mod">
          <ac:chgData name="Elias Wachmann" userId="ea973cba4182fe32" providerId="LiveId" clId="{7CC679A0-93EA-48D1-B444-C414A44C236F}" dt="2025-08-04T17:49:04.302" v="346" actId="5793"/>
          <ac:spMkLst>
            <pc:docMk/>
            <pc:sldMk cId="3351115928" sldId="267"/>
            <ac:spMk id="21" creationId="{A104DE02-9558-40EB-F2F9-CC22878677E3}"/>
          </ac:spMkLst>
        </pc:spChg>
        <pc:spChg chg="mod">
          <ac:chgData name="Elias Wachmann" userId="ea973cba4182fe32" providerId="LiveId" clId="{7CC679A0-93EA-48D1-B444-C414A44C236F}" dt="2025-08-04T17:40:07.105" v="221" actId="20577"/>
          <ac:spMkLst>
            <pc:docMk/>
            <pc:sldMk cId="3351115928" sldId="267"/>
            <ac:spMk id="22" creationId="{D587422B-2EFF-FE8B-56FA-F99EE7DA6680}"/>
          </ac:spMkLst>
        </pc:spChg>
      </pc:sldChg>
      <pc:sldChg chg="add">
        <pc:chgData name="Elias Wachmann" userId="ea973cba4182fe32" providerId="LiveId" clId="{7CC679A0-93EA-48D1-B444-C414A44C236F}" dt="2025-08-04T17:44:15.648" v="238"/>
        <pc:sldMkLst>
          <pc:docMk/>
          <pc:sldMk cId="2992585197" sldId="268"/>
        </pc:sldMkLst>
      </pc:sldChg>
      <pc:sldChg chg="modSp add mod ord">
        <pc:chgData name="Elias Wachmann" userId="ea973cba4182fe32" providerId="LiveId" clId="{7CC679A0-93EA-48D1-B444-C414A44C236F}" dt="2025-08-04T17:47:31.241" v="320" actId="207"/>
        <pc:sldMkLst>
          <pc:docMk/>
          <pc:sldMk cId="3214420162" sldId="269"/>
        </pc:sldMkLst>
        <pc:spChg chg="mod">
          <ac:chgData name="Elias Wachmann" userId="ea973cba4182fe32" providerId="LiveId" clId="{7CC679A0-93EA-48D1-B444-C414A44C236F}" dt="2025-08-04T17:47:31.241" v="320" actId="207"/>
          <ac:spMkLst>
            <pc:docMk/>
            <pc:sldMk cId="3214420162" sldId="269"/>
            <ac:spMk id="20" creationId="{273C8E64-5D12-61FE-B6B0-1491B2B13752}"/>
          </ac:spMkLst>
        </pc:spChg>
        <pc:spChg chg="mod">
          <ac:chgData name="Elias Wachmann" userId="ea973cba4182fe32" providerId="LiveId" clId="{7CC679A0-93EA-48D1-B444-C414A44C236F}" dt="2025-08-04T17:47:27.333" v="319" actId="20577"/>
          <ac:spMkLst>
            <pc:docMk/>
            <pc:sldMk cId="3214420162" sldId="269"/>
            <ac:spMk id="21" creationId="{6AA87127-ACF8-81C4-B685-D16422BF00A8}"/>
          </ac:spMkLst>
        </pc:spChg>
      </pc:sldChg>
      <pc:sldMasterChg chg="addSp delSp modSp mod delSldLayout modSldLayout">
        <pc:chgData name="Elias Wachmann" userId="ea973cba4182fe32" providerId="LiveId" clId="{7CC679A0-93EA-48D1-B444-C414A44C236F}" dt="2025-08-04T17:44:18.277" v="241" actId="47"/>
        <pc:sldMasterMkLst>
          <pc:docMk/>
          <pc:sldMasterMk cId="1697899282" sldId="2147483687"/>
        </pc:sldMasterMkLst>
        <pc:picChg chg="add del mod ord">
          <ac:chgData name="Elias Wachmann" userId="ea973cba4182fe32" providerId="LiveId" clId="{7CC679A0-93EA-48D1-B444-C414A44C236F}" dt="2025-08-04T16:34:22.781" v="29" actId="478"/>
          <ac:picMkLst>
            <pc:docMk/>
            <pc:sldMasterMk cId="1697899282" sldId="2147483687"/>
            <ac:picMk id="12" creationId="{8D702767-3993-F851-A91C-15C1E8A8DDB0}"/>
          </ac:picMkLst>
        </pc:picChg>
        <pc:picChg chg="add del mod">
          <ac:chgData name="Elias Wachmann" userId="ea973cba4182fe32" providerId="LiveId" clId="{7CC679A0-93EA-48D1-B444-C414A44C236F}" dt="2025-08-04T16:33:19.203" v="19" actId="478"/>
          <ac:picMkLst>
            <pc:docMk/>
            <pc:sldMasterMk cId="1697899282" sldId="2147483687"/>
            <ac:picMk id="13" creationId="{07E250B0-516E-F0AE-95D3-E3DB0B30A2FB}"/>
          </ac:picMkLst>
        </pc:picChg>
        <pc:picChg chg="add mod">
          <ac:chgData name="Elias Wachmann" userId="ea973cba4182fe32" providerId="LiveId" clId="{7CC679A0-93EA-48D1-B444-C414A44C236F}" dt="2025-08-04T16:34:24.510" v="30" actId="1076"/>
          <ac:picMkLst>
            <pc:docMk/>
            <pc:sldMasterMk cId="1697899282" sldId="2147483687"/>
            <ac:picMk id="15" creationId="{BC44F540-3FA6-0BBA-4853-BCA80E8A3D44}"/>
          </ac:picMkLst>
        </pc:picChg>
        <pc:sldLayoutChg chg="addSp delSp modSp">
          <pc:chgData name="Elias Wachmann" userId="ea973cba4182fe32" providerId="LiveId" clId="{7CC679A0-93EA-48D1-B444-C414A44C236F}" dt="2025-08-04T17:43:18.313" v="231" actId="11529"/>
          <pc:sldLayoutMkLst>
            <pc:docMk/>
            <pc:sldMasterMk cId="1697899282" sldId="2147483687"/>
            <pc:sldLayoutMk cId="2967614582" sldId="2147483688"/>
          </pc:sldLayoutMkLst>
          <pc:spChg chg="add del">
            <ac:chgData name="Elias Wachmann" userId="ea973cba4182fe32" providerId="LiveId" clId="{7CC679A0-93EA-48D1-B444-C414A44C236F}" dt="2025-08-04T17:43:18.313" v="231" actId="11529"/>
            <ac:spMkLst>
              <pc:docMk/>
              <pc:sldMasterMk cId="1697899282" sldId="2147483687"/>
              <pc:sldLayoutMk cId="2967614582" sldId="2147483688"/>
              <ac:spMk id="7" creationId="{1201A97B-1E29-D6C4-56B2-07C1BD3C38F3}"/>
            </ac:spMkLst>
          </pc:spChg>
          <pc:spChg chg="add mod">
            <ac:chgData name="Elias Wachmann" userId="ea973cba4182fe32" providerId="LiveId" clId="{7CC679A0-93EA-48D1-B444-C414A44C236F}" dt="2025-08-04T17:43:16.295" v="230" actId="11529"/>
            <ac:spMkLst>
              <pc:docMk/>
              <pc:sldMasterMk cId="1697899282" sldId="2147483687"/>
              <pc:sldLayoutMk cId="2967614582" sldId="2147483688"/>
              <ac:spMk id="8" creationId="{1D7AF8AD-A9EF-AAD8-126F-6A9ECD62DDE3}"/>
            </ac:spMkLst>
          </pc:spChg>
        </pc:sldLayoutChg>
        <pc:sldLayoutChg chg="addSp delSp modSp mod">
          <pc:chgData name="Elias Wachmann" userId="ea973cba4182fe32" providerId="LiveId" clId="{7CC679A0-93EA-48D1-B444-C414A44C236F}" dt="2025-08-04T17:41:13.743" v="229" actId="478"/>
          <pc:sldLayoutMkLst>
            <pc:docMk/>
            <pc:sldMasterMk cId="1697899282" sldId="2147483687"/>
            <pc:sldLayoutMk cId="2199920766" sldId="2147483689"/>
          </pc:sldLayoutMkLst>
          <pc:spChg chg="del mod">
            <ac:chgData name="Elias Wachmann" userId="ea973cba4182fe32" providerId="LiveId" clId="{7CC679A0-93EA-48D1-B444-C414A44C236F}" dt="2025-08-04T17:40:58.558" v="227" actId="478"/>
            <ac:spMkLst>
              <pc:docMk/>
              <pc:sldMasterMk cId="1697899282" sldId="2147483687"/>
              <pc:sldLayoutMk cId="2199920766" sldId="2147483689"/>
              <ac:spMk id="2" creationId="{C420C062-4D14-D271-67D4-B3C4A45D5243}"/>
            </ac:spMkLst>
          </pc:spChg>
          <pc:spChg chg="add mod">
            <ac:chgData name="Elias Wachmann" userId="ea973cba4182fe32" providerId="LiveId" clId="{7CC679A0-93EA-48D1-B444-C414A44C236F}" dt="2025-08-04T17:40:54.528" v="225"/>
            <ac:spMkLst>
              <pc:docMk/>
              <pc:sldMasterMk cId="1697899282" sldId="2147483687"/>
              <pc:sldLayoutMk cId="2199920766" sldId="2147483689"/>
              <ac:spMk id="7" creationId="{D3E6C397-A857-1E06-EB86-97EC4C2561E2}"/>
            </ac:spMkLst>
          </pc:spChg>
          <pc:spChg chg="add del mod">
            <ac:chgData name="Elias Wachmann" userId="ea973cba4182fe32" providerId="LiveId" clId="{7CC679A0-93EA-48D1-B444-C414A44C236F}" dt="2025-08-04T17:41:13.743" v="229" actId="478"/>
            <ac:spMkLst>
              <pc:docMk/>
              <pc:sldMasterMk cId="1697899282" sldId="2147483687"/>
              <pc:sldLayoutMk cId="2199920766" sldId="2147483689"/>
              <ac:spMk id="8" creationId="{DD26E478-E71A-829B-B9F8-C32B40A640D2}"/>
            </ac:spMkLst>
          </pc:spChg>
        </pc:sldLayoutChg>
        <pc:sldLayoutChg chg="del">
          <pc:chgData name="Elias Wachmann" userId="ea973cba4182fe32" providerId="LiveId" clId="{7CC679A0-93EA-48D1-B444-C414A44C236F}" dt="2025-08-04T16:39:32.499" v="61" actId="47"/>
          <pc:sldLayoutMkLst>
            <pc:docMk/>
            <pc:sldMasterMk cId="1697899282" sldId="2147483687"/>
            <pc:sldLayoutMk cId="2790736128" sldId="2147483699"/>
          </pc:sldLayoutMkLst>
        </pc:sldLayoutChg>
        <pc:sldLayoutChg chg="del">
          <pc:chgData name="Elias Wachmann" userId="ea973cba4182fe32" providerId="LiveId" clId="{7CC679A0-93EA-48D1-B444-C414A44C236F}" dt="2025-08-04T17:44:18.277" v="241" actId="47"/>
          <pc:sldLayoutMkLst>
            <pc:docMk/>
            <pc:sldMasterMk cId="1697899282" sldId="2147483687"/>
            <pc:sldLayoutMk cId="3971352368" sldId="2147483702"/>
          </pc:sldLayoutMkLst>
        </pc:sldLayoutChg>
        <pc:sldLayoutChg chg="addSp delSp modSp mod">
          <pc:chgData name="Elias Wachmann" userId="ea973cba4182fe32" providerId="LiveId" clId="{7CC679A0-93EA-48D1-B444-C414A44C236F}" dt="2025-08-04T16:32:10.549" v="4" actId="478"/>
          <pc:sldLayoutMkLst>
            <pc:docMk/>
            <pc:sldMasterMk cId="1697899282" sldId="2147483687"/>
            <pc:sldLayoutMk cId="4228966483" sldId="2147483706"/>
          </pc:sldLayoutMkLst>
          <pc:spChg chg="mod">
            <ac:chgData name="Elias Wachmann" userId="ea973cba4182fe32" providerId="LiveId" clId="{7CC679A0-93EA-48D1-B444-C414A44C236F}" dt="2025-08-04T16:21:55.651" v="0" actId="207"/>
            <ac:spMkLst>
              <pc:docMk/>
              <pc:sldMasterMk cId="1697899282" sldId="2147483687"/>
              <pc:sldLayoutMk cId="4228966483" sldId="2147483706"/>
              <ac:spMk id="22" creationId="{00000000-0000-0000-0000-000000000000}"/>
            </ac:spMkLst>
          </pc:spChg>
          <pc:picChg chg="add del mod">
            <ac:chgData name="Elias Wachmann" userId="ea973cba4182fe32" providerId="LiveId" clId="{7CC679A0-93EA-48D1-B444-C414A44C236F}" dt="2025-08-04T16:32:10.549" v="4" actId="478"/>
            <ac:picMkLst>
              <pc:docMk/>
              <pc:sldMasterMk cId="1697899282" sldId="2147483687"/>
              <pc:sldLayoutMk cId="4228966483" sldId="2147483706"/>
              <ac:picMk id="3" creationId="{9352A3FE-7520-388D-9929-D649F5B780A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8A16-6FA9-BDE5-B934-4E84A7A0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66" y="1197187"/>
            <a:ext cx="9703594" cy="2546773"/>
          </a:xfrm>
        </p:spPr>
        <p:txBody>
          <a:bodyPr anchor="b"/>
          <a:lstStyle>
            <a:lvl1pPr algn="ctr">
              <a:defRPr sz="6367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7C180-2D64-7DF4-84DF-9AAC3D5B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266" y="3842174"/>
            <a:ext cx="9703594" cy="1766146"/>
          </a:xfrm>
        </p:spPr>
        <p:txBody>
          <a:bodyPr/>
          <a:lstStyle>
            <a:lvl1pPr marL="0" indent="0" algn="ctr">
              <a:buNone/>
              <a:defRPr sz="2547"/>
            </a:lvl1pPr>
            <a:lvl2pPr marL="485181" indent="0" algn="ctr">
              <a:buNone/>
              <a:defRPr sz="2122"/>
            </a:lvl2pPr>
            <a:lvl3pPr marL="970361" indent="0" algn="ctr">
              <a:buNone/>
              <a:defRPr sz="1910"/>
            </a:lvl3pPr>
            <a:lvl4pPr marL="1455542" indent="0" algn="ctr">
              <a:buNone/>
              <a:defRPr sz="1698"/>
            </a:lvl4pPr>
            <a:lvl5pPr marL="1940723" indent="0" algn="ctr">
              <a:buNone/>
              <a:defRPr sz="1698"/>
            </a:lvl5pPr>
            <a:lvl6pPr marL="2425903" indent="0" algn="ctr">
              <a:buNone/>
              <a:defRPr sz="1698"/>
            </a:lvl6pPr>
            <a:lvl7pPr marL="2911084" indent="0" algn="ctr">
              <a:buNone/>
              <a:defRPr sz="1698"/>
            </a:lvl7pPr>
            <a:lvl8pPr marL="3396264" indent="0" algn="ctr">
              <a:buNone/>
              <a:defRPr sz="1698"/>
            </a:lvl8pPr>
            <a:lvl9pPr marL="3881445" indent="0" algn="ctr">
              <a:buNone/>
              <a:defRPr sz="1698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1C4D-F21C-F2F2-0FB8-EEBB4BE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629B-23C2-DC85-672E-2DF2C6E8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1EB5-EBC3-BC8F-3079-0639730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6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06F6-D203-0C4D-FE46-19A0B5C7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54A59-8291-E5F9-8B5E-6D829CD4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6D34-1FE6-D177-1BD3-C2059FB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3C5D-D5E5-A39B-5C8A-82963F9C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DE8D-2EDB-3956-6F38-E606A8FF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9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76F5E-B1D0-3EDF-9DA4-3DF6FA207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58846" y="389467"/>
            <a:ext cx="278978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92AA8-C877-CD98-C4B0-F2AFE385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9496" y="389467"/>
            <a:ext cx="820762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38B2-433D-73F6-44FC-809613EC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0168-3ECF-319F-7D16-C7ED7E1F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E907-E1F7-117F-8C32-CA5BFA2E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74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with institute shortc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F0045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AT"/>
              <a:t>07.08.2025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/>
              <a:t>Presentation of Master's Thesis</a:t>
            </a:r>
            <a:endParaRPr lang="de-AT" dirty="0"/>
          </a:p>
        </p:txBody>
      </p:sp>
      <p:sp>
        <p:nvSpPr>
          <p:cNvPr id="1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35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60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287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78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F0045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2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2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26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966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AT"/>
              <a:t>07.08.2025</a:t>
            </a:r>
            <a:endParaRPr lang="de-AT" dirty="0"/>
          </a:p>
        </p:txBody>
      </p:sp>
      <p:sp>
        <p:nvSpPr>
          <p:cNvPr id="21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/>
              <a:t>Presentation of Master's Thesis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8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16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fi-FI" dirty="0"/>
              <a:t>36 x 9,7</a:t>
            </a:r>
            <a:r>
              <a:rPr lang="de-DE" dirty="0"/>
              <a:t> cm, optimal 200 dpi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rgbClr val="FF0045"/>
          </a:solidFill>
        </p:spPr>
        <p:txBody>
          <a:bodyPr bIns="76545" anchor="ctr" anchorCtr="0">
            <a:normAutofit/>
          </a:bodyPr>
          <a:lstStyle>
            <a:lvl1pPr marL="882819"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20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1" y="6035161"/>
            <a:ext cx="2633156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17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1BDF-BFFF-7D86-8198-DBB21C29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E6D-5D1F-4858-140A-41FE0EF7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8619-6E8C-050B-BF7B-9C699FB3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Master's</a:t>
            </a:r>
            <a:r>
              <a:rPr lang="de-DE" dirty="0"/>
              <a:t> Thesis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F27B-34DC-9EDE-55BC-40796710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E6C397-A857-1E06-EB86-97EC4C2561E2}"/>
              </a:ext>
            </a:extLst>
          </p:cNvPr>
          <p:cNvSpPr txBox="1">
            <a:spLocks/>
          </p:cNvSpPr>
          <p:nvPr userDrawn="1"/>
        </p:nvSpPr>
        <p:spPr>
          <a:xfrm>
            <a:off x="1041896" y="878839"/>
            <a:ext cx="11159133" cy="107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7036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6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9992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0E57-45D7-5D28-EEAD-0EF5ED59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57" y="1823721"/>
            <a:ext cx="11159133" cy="3042919"/>
          </a:xfrm>
        </p:spPr>
        <p:txBody>
          <a:bodyPr anchor="b"/>
          <a:lstStyle>
            <a:lvl1pPr>
              <a:defRPr sz="6367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5A21-A97D-72B3-6D79-0C0D07F3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757" y="4895428"/>
            <a:ext cx="11159133" cy="1600199"/>
          </a:xfrm>
        </p:spPr>
        <p:txBody>
          <a:bodyPr/>
          <a:lstStyle>
            <a:lvl1pPr marL="0" indent="0">
              <a:buNone/>
              <a:defRPr sz="2547">
                <a:solidFill>
                  <a:schemeClr val="tx1">
                    <a:tint val="82000"/>
                  </a:schemeClr>
                </a:solidFill>
              </a:defRPr>
            </a:lvl1pPr>
            <a:lvl2pPr marL="485181" indent="0">
              <a:buNone/>
              <a:defRPr sz="2122">
                <a:solidFill>
                  <a:schemeClr val="tx1">
                    <a:tint val="82000"/>
                  </a:schemeClr>
                </a:solidFill>
              </a:defRPr>
            </a:lvl2pPr>
            <a:lvl3pPr marL="970361" indent="0">
              <a:buNone/>
              <a:defRPr sz="1910">
                <a:solidFill>
                  <a:schemeClr val="tx1">
                    <a:tint val="82000"/>
                  </a:schemeClr>
                </a:solidFill>
              </a:defRPr>
            </a:lvl3pPr>
            <a:lvl4pPr marL="1455542" indent="0">
              <a:buNone/>
              <a:defRPr sz="1698">
                <a:solidFill>
                  <a:schemeClr val="tx1">
                    <a:tint val="82000"/>
                  </a:schemeClr>
                </a:solidFill>
              </a:defRPr>
            </a:lvl4pPr>
            <a:lvl5pPr marL="1940723" indent="0">
              <a:buNone/>
              <a:defRPr sz="1698">
                <a:solidFill>
                  <a:schemeClr val="tx1">
                    <a:tint val="82000"/>
                  </a:schemeClr>
                </a:solidFill>
              </a:defRPr>
            </a:lvl5pPr>
            <a:lvl6pPr marL="2425903" indent="0">
              <a:buNone/>
              <a:defRPr sz="1698">
                <a:solidFill>
                  <a:schemeClr val="tx1">
                    <a:tint val="82000"/>
                  </a:schemeClr>
                </a:solidFill>
              </a:defRPr>
            </a:lvl6pPr>
            <a:lvl7pPr marL="2911084" indent="0">
              <a:buNone/>
              <a:defRPr sz="1698">
                <a:solidFill>
                  <a:schemeClr val="tx1">
                    <a:tint val="82000"/>
                  </a:schemeClr>
                </a:solidFill>
              </a:defRPr>
            </a:lvl7pPr>
            <a:lvl8pPr marL="3396264" indent="0">
              <a:buNone/>
              <a:defRPr sz="1698">
                <a:solidFill>
                  <a:schemeClr val="tx1">
                    <a:tint val="82000"/>
                  </a:schemeClr>
                </a:solidFill>
              </a:defRPr>
            </a:lvl8pPr>
            <a:lvl9pPr marL="3881445" indent="0">
              <a:buNone/>
              <a:defRPr sz="16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62DB-6887-FADC-9AB1-BBEA5A62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F627-5571-A29B-4FB6-094A1584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93BD-1298-2717-BB65-703632A0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790C-9C90-9A3C-CF59-3E483A24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B584-5729-5958-4BB9-D50086DC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496" y="1947333"/>
            <a:ext cx="5498703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B296-B46F-185E-EF13-3EA55696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9926" y="1947333"/>
            <a:ext cx="5498703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1827C-F7C3-944C-AA48-E77B21F9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B91A-A7D6-548E-42A8-8486B7C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BAB9-C87C-EBFA-F7D6-24C1BEA2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2068-426B-5E51-42F1-4E1E6565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81" y="389467"/>
            <a:ext cx="1115913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46A7-2BB6-0FCE-0108-16ADCC2C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182" y="1793241"/>
            <a:ext cx="5473433" cy="878839"/>
          </a:xfrm>
        </p:spPr>
        <p:txBody>
          <a:bodyPr anchor="b"/>
          <a:lstStyle>
            <a:lvl1pPr marL="0" indent="0">
              <a:buNone/>
              <a:defRPr sz="2547" b="1"/>
            </a:lvl1pPr>
            <a:lvl2pPr marL="485181" indent="0">
              <a:buNone/>
              <a:defRPr sz="2122" b="1"/>
            </a:lvl2pPr>
            <a:lvl3pPr marL="970361" indent="0">
              <a:buNone/>
              <a:defRPr sz="1910" b="1"/>
            </a:lvl3pPr>
            <a:lvl4pPr marL="1455542" indent="0">
              <a:buNone/>
              <a:defRPr sz="1698" b="1"/>
            </a:lvl4pPr>
            <a:lvl5pPr marL="1940723" indent="0">
              <a:buNone/>
              <a:defRPr sz="1698" b="1"/>
            </a:lvl5pPr>
            <a:lvl6pPr marL="2425903" indent="0">
              <a:buNone/>
              <a:defRPr sz="1698" b="1"/>
            </a:lvl6pPr>
            <a:lvl7pPr marL="2911084" indent="0">
              <a:buNone/>
              <a:defRPr sz="1698" b="1"/>
            </a:lvl7pPr>
            <a:lvl8pPr marL="3396264" indent="0">
              <a:buNone/>
              <a:defRPr sz="1698" b="1"/>
            </a:lvl8pPr>
            <a:lvl9pPr marL="3881445" indent="0">
              <a:buNone/>
              <a:defRPr sz="16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9E4BD-6833-FA10-FF40-3EC0B4A95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182" y="2672080"/>
            <a:ext cx="547343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F2E27-F5F5-719A-4B30-57E08EBE6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9926" y="1793241"/>
            <a:ext cx="5500388" cy="878839"/>
          </a:xfrm>
        </p:spPr>
        <p:txBody>
          <a:bodyPr anchor="b"/>
          <a:lstStyle>
            <a:lvl1pPr marL="0" indent="0">
              <a:buNone/>
              <a:defRPr sz="2547" b="1"/>
            </a:lvl1pPr>
            <a:lvl2pPr marL="485181" indent="0">
              <a:buNone/>
              <a:defRPr sz="2122" b="1"/>
            </a:lvl2pPr>
            <a:lvl3pPr marL="970361" indent="0">
              <a:buNone/>
              <a:defRPr sz="1910" b="1"/>
            </a:lvl3pPr>
            <a:lvl4pPr marL="1455542" indent="0">
              <a:buNone/>
              <a:defRPr sz="1698" b="1"/>
            </a:lvl4pPr>
            <a:lvl5pPr marL="1940723" indent="0">
              <a:buNone/>
              <a:defRPr sz="1698" b="1"/>
            </a:lvl5pPr>
            <a:lvl6pPr marL="2425903" indent="0">
              <a:buNone/>
              <a:defRPr sz="1698" b="1"/>
            </a:lvl6pPr>
            <a:lvl7pPr marL="2911084" indent="0">
              <a:buNone/>
              <a:defRPr sz="1698" b="1"/>
            </a:lvl7pPr>
            <a:lvl8pPr marL="3396264" indent="0">
              <a:buNone/>
              <a:defRPr sz="1698" b="1"/>
            </a:lvl8pPr>
            <a:lvl9pPr marL="3881445" indent="0">
              <a:buNone/>
              <a:defRPr sz="16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290C-8021-3567-8EA3-82CDB41D4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9926" y="2672080"/>
            <a:ext cx="55003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0AA2-A8D1-187E-3531-3321868D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84D77-9A28-34B5-9EBD-B3761909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22D03-0BAB-C8F5-D080-CAAEBC49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6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0881-E330-BFBC-0C37-39E5E7CF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19D58-B015-A2E7-39A5-7E9F7643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389D9-1E38-C262-9C7E-E910DB5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6B3A-44A0-FEB5-7677-D8EC6198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3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D83E1-2DF9-623E-3F7E-D3BDA422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5286-DB25-E6B8-07A5-918FFB6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D80ED-48C3-C719-65F3-618F7C39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3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1CE5-94DA-EEA8-097D-D432F56F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82" y="487680"/>
            <a:ext cx="4172882" cy="1706880"/>
          </a:xfrm>
        </p:spPr>
        <p:txBody>
          <a:bodyPr anchor="b"/>
          <a:lstStyle>
            <a:lvl1pPr>
              <a:defRPr sz="3396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3102-5631-3ACE-24F3-201D8F16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388" y="1053254"/>
            <a:ext cx="6549926" cy="5198533"/>
          </a:xfrm>
        </p:spPr>
        <p:txBody>
          <a:bodyPr/>
          <a:lstStyle>
            <a:lvl1pPr>
              <a:defRPr sz="3396"/>
            </a:lvl1pPr>
            <a:lvl2pPr>
              <a:defRPr sz="2971"/>
            </a:lvl2pPr>
            <a:lvl3pPr>
              <a:defRPr sz="2547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A48F-EE31-3C09-C3BE-58B161FC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182" y="2194560"/>
            <a:ext cx="4172882" cy="4065694"/>
          </a:xfrm>
        </p:spPr>
        <p:txBody>
          <a:bodyPr/>
          <a:lstStyle>
            <a:lvl1pPr marL="0" indent="0">
              <a:buNone/>
              <a:defRPr sz="1698"/>
            </a:lvl1pPr>
            <a:lvl2pPr marL="485181" indent="0">
              <a:buNone/>
              <a:defRPr sz="1486"/>
            </a:lvl2pPr>
            <a:lvl3pPr marL="970361" indent="0">
              <a:buNone/>
              <a:defRPr sz="1273"/>
            </a:lvl3pPr>
            <a:lvl4pPr marL="1455542" indent="0">
              <a:buNone/>
              <a:defRPr sz="1061"/>
            </a:lvl4pPr>
            <a:lvl5pPr marL="1940723" indent="0">
              <a:buNone/>
              <a:defRPr sz="1061"/>
            </a:lvl5pPr>
            <a:lvl6pPr marL="2425903" indent="0">
              <a:buNone/>
              <a:defRPr sz="1061"/>
            </a:lvl6pPr>
            <a:lvl7pPr marL="2911084" indent="0">
              <a:buNone/>
              <a:defRPr sz="1061"/>
            </a:lvl7pPr>
            <a:lvl8pPr marL="3396264" indent="0">
              <a:buNone/>
              <a:defRPr sz="1061"/>
            </a:lvl8pPr>
            <a:lvl9pPr marL="3881445" indent="0">
              <a:buNone/>
              <a:defRPr sz="10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253A-4571-E26B-9996-CA3AF033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A1B83-FA07-0584-8877-66D750D4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4F4A-D711-1835-1B45-670A2578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9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2A9-DB1C-216D-E796-A5071F8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82" y="487680"/>
            <a:ext cx="4172882" cy="1706880"/>
          </a:xfrm>
        </p:spPr>
        <p:txBody>
          <a:bodyPr anchor="b"/>
          <a:lstStyle>
            <a:lvl1pPr>
              <a:defRPr sz="3396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5F76D-7323-31A6-3E22-F70737B5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0388" y="1053254"/>
            <a:ext cx="6549926" cy="5198533"/>
          </a:xfrm>
        </p:spPr>
        <p:txBody>
          <a:bodyPr/>
          <a:lstStyle>
            <a:lvl1pPr marL="0" indent="0">
              <a:buNone/>
              <a:defRPr sz="3396"/>
            </a:lvl1pPr>
            <a:lvl2pPr marL="485181" indent="0">
              <a:buNone/>
              <a:defRPr sz="2971"/>
            </a:lvl2pPr>
            <a:lvl3pPr marL="970361" indent="0">
              <a:buNone/>
              <a:defRPr sz="2547"/>
            </a:lvl3pPr>
            <a:lvl4pPr marL="1455542" indent="0">
              <a:buNone/>
              <a:defRPr sz="2122"/>
            </a:lvl4pPr>
            <a:lvl5pPr marL="1940723" indent="0">
              <a:buNone/>
              <a:defRPr sz="2122"/>
            </a:lvl5pPr>
            <a:lvl6pPr marL="2425903" indent="0">
              <a:buNone/>
              <a:defRPr sz="2122"/>
            </a:lvl6pPr>
            <a:lvl7pPr marL="2911084" indent="0">
              <a:buNone/>
              <a:defRPr sz="2122"/>
            </a:lvl7pPr>
            <a:lvl8pPr marL="3396264" indent="0">
              <a:buNone/>
              <a:defRPr sz="2122"/>
            </a:lvl8pPr>
            <a:lvl9pPr marL="3881445" indent="0">
              <a:buNone/>
              <a:defRPr sz="2122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35D67-9A88-2B35-2259-AF107414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182" y="2194560"/>
            <a:ext cx="4172882" cy="4065694"/>
          </a:xfrm>
        </p:spPr>
        <p:txBody>
          <a:bodyPr/>
          <a:lstStyle>
            <a:lvl1pPr marL="0" indent="0">
              <a:buNone/>
              <a:defRPr sz="1698"/>
            </a:lvl1pPr>
            <a:lvl2pPr marL="485181" indent="0">
              <a:buNone/>
              <a:defRPr sz="1486"/>
            </a:lvl2pPr>
            <a:lvl3pPr marL="970361" indent="0">
              <a:buNone/>
              <a:defRPr sz="1273"/>
            </a:lvl3pPr>
            <a:lvl4pPr marL="1455542" indent="0">
              <a:buNone/>
              <a:defRPr sz="1061"/>
            </a:lvl4pPr>
            <a:lvl5pPr marL="1940723" indent="0">
              <a:buNone/>
              <a:defRPr sz="1061"/>
            </a:lvl5pPr>
            <a:lvl6pPr marL="2425903" indent="0">
              <a:buNone/>
              <a:defRPr sz="1061"/>
            </a:lvl6pPr>
            <a:lvl7pPr marL="2911084" indent="0">
              <a:buNone/>
              <a:defRPr sz="1061"/>
            </a:lvl7pPr>
            <a:lvl8pPr marL="3396264" indent="0">
              <a:buNone/>
              <a:defRPr sz="1061"/>
            </a:lvl8pPr>
            <a:lvl9pPr marL="3881445" indent="0">
              <a:buNone/>
              <a:defRPr sz="10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C572-7041-276A-46E5-A0F81DE4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8A9B2-09D6-10D1-4D0E-CE64245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B19CC-FA25-5F81-2743-B4D72B8C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4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739E5-D116-B4EF-6AED-C8C5C1B0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96" y="389467"/>
            <a:ext cx="1115913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5B900-3284-888F-0894-1BB7275AE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496" y="1947333"/>
            <a:ext cx="1115913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05DC-9764-11E6-AC4F-0FE6A2F7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9496" y="6780107"/>
            <a:ext cx="291107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AT"/>
              <a:t>07.08.2025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B412-6FBC-2AC7-EB73-45F18489A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85754" y="6780107"/>
            <a:ext cx="436661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Presentation of Master's Thesis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3F92-1B09-8178-4100-B571373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551" y="6780107"/>
            <a:ext cx="291107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hteck 6">
            <a:extLst>
              <a:ext uri="{FF2B5EF4-FFF2-40B4-BE49-F238E27FC236}">
                <a16:creationId xmlns:a16="http://schemas.microsoft.com/office/drawing/2014/main" id="{4AFCAE74-C599-D93B-6EFC-57F827901040}"/>
              </a:ext>
            </a:extLst>
          </p:cNvPr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AB6DB-FD04-A6CC-C7CA-C7BF44A133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6802" y="136325"/>
            <a:ext cx="1242439" cy="4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8">
            <a:extLst>
              <a:ext uri="{FF2B5EF4-FFF2-40B4-BE49-F238E27FC236}">
                <a16:creationId xmlns:a16="http://schemas.microsoft.com/office/drawing/2014/main" id="{8FF95F78-37D0-0FEF-9099-B9840771742F}"/>
              </a:ext>
            </a:extLst>
          </p:cNvPr>
          <p:cNvCxnSpPr/>
          <p:nvPr userDrawn="1"/>
        </p:nvCxnSpPr>
        <p:spPr>
          <a:xfrm>
            <a:off x="880588" y="715716"/>
            <a:ext cx="11708722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red and white logo&#10;&#10;AI-generated content may be incorrect.">
            <a:extLst>
              <a:ext uri="{FF2B5EF4-FFF2-40B4-BE49-F238E27FC236}">
                <a16:creationId xmlns:a16="http://schemas.microsoft.com/office/drawing/2014/main" id="{BC44F540-3FA6-0BBA-4853-BCA80E8A3D4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4"/>
            <a:ext cx="610968" cy="28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701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660" r:id="rId19"/>
  </p:sldLayoutIdLst>
  <p:hf hdr="0"/>
  <p:txStyles>
    <p:titleStyle>
      <a:lvl1pPr algn="l" defTabSz="970361" rtl="0" eaLnBrk="1" latinLnBrk="0" hangingPunct="1">
        <a:lnSpc>
          <a:spcPct val="90000"/>
        </a:lnSpc>
        <a:spcBef>
          <a:spcPct val="0"/>
        </a:spcBef>
        <a:buNone/>
        <a:defRPr sz="46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90" indent="-242590" algn="l" defTabSz="970361" rtl="0" eaLnBrk="1" latinLnBrk="0" hangingPunct="1">
        <a:lnSpc>
          <a:spcPct val="90000"/>
        </a:lnSpc>
        <a:spcBef>
          <a:spcPts val="1061"/>
        </a:spcBef>
        <a:buFont typeface="Arial" panose="020B0604020202020204" pitchFamily="34" charset="0"/>
        <a:buChar char="•"/>
        <a:defRPr sz="2971" kern="1200">
          <a:solidFill>
            <a:schemeClr val="tx1"/>
          </a:solidFill>
          <a:latin typeface="+mn-lt"/>
          <a:ea typeface="+mn-ea"/>
          <a:cs typeface="+mn-cs"/>
        </a:defRPr>
      </a:lvl1pPr>
      <a:lvl2pPr marL="727771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2547" kern="1200">
          <a:solidFill>
            <a:schemeClr val="tx1"/>
          </a:solidFill>
          <a:latin typeface="+mn-lt"/>
          <a:ea typeface="+mn-ea"/>
          <a:cs typeface="+mn-cs"/>
        </a:defRPr>
      </a:lvl2pPr>
      <a:lvl3pPr marL="1212952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2122" kern="1200">
          <a:solidFill>
            <a:schemeClr val="tx1"/>
          </a:solidFill>
          <a:latin typeface="+mn-lt"/>
          <a:ea typeface="+mn-ea"/>
          <a:cs typeface="+mn-cs"/>
        </a:defRPr>
      </a:lvl3pPr>
      <a:lvl4pPr marL="1698132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4pPr>
      <a:lvl5pPr marL="2183313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5pPr>
      <a:lvl6pPr marL="2668494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6pPr>
      <a:lvl7pPr marL="3153674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7pPr>
      <a:lvl8pPr marL="3638855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8pPr>
      <a:lvl9pPr marL="4124035" indent="-242590" algn="l" defTabSz="970361" rtl="0" eaLnBrk="1" latinLnBrk="0" hangingPunct="1">
        <a:lnSpc>
          <a:spcPct val="90000"/>
        </a:lnSpc>
        <a:spcBef>
          <a:spcPts val="531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1pPr>
      <a:lvl2pPr marL="485181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2pPr>
      <a:lvl3pPr marL="970361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3pPr>
      <a:lvl4pPr marL="1455542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4pPr>
      <a:lvl5pPr marL="1940723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5pPr>
      <a:lvl6pPr marL="2425903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6pPr>
      <a:lvl7pPr marL="2911084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7pPr>
      <a:lvl8pPr marL="3396264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8pPr>
      <a:lvl9pPr marL="3881445" algn="l" defTabSz="970361" rtl="0" eaLnBrk="1" latinLnBrk="0" hangingPunct="1">
        <a:defRPr sz="19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noProof="0" dirty="0"/>
              <a:t>Presentation of Master's Thesis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Titel 3">
            <a:extLst>
              <a:ext uri="{FF2B5EF4-FFF2-40B4-BE49-F238E27FC236}">
                <a16:creationId xmlns:a16="http://schemas.microsoft.com/office/drawing/2014/main" id="{688D3C17-F40F-39D7-D63F-2D4ECC84AB59}"/>
              </a:ext>
            </a:extLst>
          </p:cNvPr>
          <p:cNvSpPr txBox="1">
            <a:spLocks/>
          </p:cNvSpPr>
          <p:nvPr/>
        </p:nvSpPr>
        <p:spPr>
          <a:xfrm>
            <a:off x="880589" y="1576740"/>
            <a:ext cx="9025411" cy="242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7036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rgbClr val="FF004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Machine Learning-Driven </a:t>
            </a:r>
            <a:br>
              <a:rPr lang="en-GB" noProof="0" dirty="0"/>
            </a:br>
            <a:r>
              <a:rPr lang="en-GB" noProof="0" dirty="0"/>
              <a:t>Initial Guess Prediction </a:t>
            </a:r>
            <a:br>
              <a:rPr lang="en-GB" noProof="0" dirty="0"/>
            </a:br>
            <a:r>
              <a:rPr lang="en-GB" noProof="0" dirty="0"/>
              <a:t>for SCF Procedures</a:t>
            </a:r>
          </a:p>
        </p:txBody>
      </p:sp>
    </p:spTree>
    <p:extLst>
      <p:ext uri="{BB962C8B-B14F-4D97-AF65-F5344CB8AC3E}">
        <p14:creationId xmlns:p14="http://schemas.microsoft.com/office/powerpoint/2010/main" val="4525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A36B-DFAB-6DC9-4C5E-2811B7218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273C8E64-5D12-61FE-B6B0-1491B2B1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0045"/>
                </a:solidFill>
              </a:rPr>
              <a:t>Motivation - TODO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6AA87127-ACF8-81C4-B685-D16422BF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Maybe add some intro + motivation why ML is useful here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401A0-1729-850F-F126-2CCE4219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53FE1-7AE5-970A-FCE2-B7345627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7D91C05-1EB1-2499-F1FF-FCAFE955D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61A9C-BCF0-E198-58E3-81290776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B475-9FF6-5A0A-AB48-E9E1A955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593EEE47-B21A-4E69-6FFC-E763CF24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Outline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55562E9A-50E4-0139-93FD-C2F818C8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  <a:p>
            <a:r>
              <a:rPr lang="en-GB" noProof="0" dirty="0"/>
              <a:t>Fock based guessing</a:t>
            </a:r>
          </a:p>
          <a:p>
            <a:r>
              <a:rPr lang="en-GB" dirty="0"/>
              <a:t>GNN</a:t>
            </a:r>
          </a:p>
          <a:p>
            <a:r>
              <a:rPr lang="en-GB" noProof="0" dirty="0"/>
              <a:t>Application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E5035-3A33-A358-2479-32C5ECEC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F84F7-F4B2-2B65-EB95-E2975533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BCD3D92-3EED-F40E-7E68-F5127BC331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7F7C6-15FF-AD32-A09F-EFC0A2F3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58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C1B53-101C-FB79-111C-583948D72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9881FF3F-515B-78F0-4DAE-AD36CA0E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Molecules in my Computer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A104DE02-9558-40EB-F2F9-CC228786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2B001-68DE-1135-27A0-3CE9840A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142DF-20A7-5EDF-5FE0-05F2A70F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587422B-2EFF-FE8B-56FA-F99EE7DA6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94AAA-F160-E589-B45A-8DD7B07D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1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8BECD-3972-405C-C92A-5E8022B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78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53FA0-EBD8-87B5-0BA1-53CC65F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74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4F756-3260-FCDB-9340-CB26E6E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3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39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 noProof="0"/>
              <a:t>07.08.2025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of Master's Thesis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030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87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Aptos</vt:lpstr>
      <vt:lpstr>Aptos Display</vt:lpstr>
      <vt:lpstr>Arial</vt:lpstr>
      <vt:lpstr>Calibri</vt:lpstr>
      <vt:lpstr>Office Theme</vt:lpstr>
      <vt:lpstr>PowerPoint Presentation</vt:lpstr>
      <vt:lpstr>Motivation - TODO</vt:lpstr>
      <vt:lpstr>Outline</vt:lpstr>
      <vt:lpstr>Molecules in my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mit integriertem Institutskürzel 16:9</dc:title>
  <dc:subject/>
  <dc:creator>cd@tugraz.at</dc:creator>
  <cp:keywords/>
  <dc:description/>
  <cp:lastModifiedBy>Elias Wachmann</cp:lastModifiedBy>
  <cp:revision>61</cp:revision>
  <dcterms:created xsi:type="dcterms:W3CDTF">2015-08-27T14:41:22Z</dcterms:created>
  <dcterms:modified xsi:type="dcterms:W3CDTF">2025-08-04T17:49:04Z</dcterms:modified>
  <cp:category/>
</cp:coreProperties>
</file>