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64B6-04BC-D0A7-EF7D-7B352CEC5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6B32D-C21B-9F63-6816-5B35EFF80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8D425-133C-0FCD-606D-8127BB6E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6CBF-8C88-4E62-B7A3-9248F8E779CC}" type="datetimeFigureOut">
              <a:rPr lang="en-AT" smtClean="0"/>
              <a:t>04/08/2025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F2D5-9416-F45F-03C6-9E595472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6617-EA66-B243-5510-49B69577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BD7E-9590-47A5-8A25-30950E3BE9D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837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196C-EE9D-E809-7C87-F9D04738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1E76-25B4-C1B2-B6B2-3D756B32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0542B-E86B-B000-ACA6-923948A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6CBF-8C88-4E62-B7A3-9248F8E779CC}" type="datetimeFigureOut">
              <a:rPr lang="en-AT" smtClean="0"/>
              <a:t>04/08/2025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E2D3E-F46F-89EE-FA5F-9572A9E4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9F974-6F5C-0F0D-046F-A8786165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BD7E-9590-47A5-8A25-30950E3BE9D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5635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3355A-8857-69C4-4AC3-1FCF09474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6FD23-52DD-AEBB-FB8B-E73A4F80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309EB-B62A-61CD-0B23-26E044B3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6CBF-8C88-4E62-B7A3-9248F8E779CC}" type="datetimeFigureOut">
              <a:rPr lang="en-AT" smtClean="0"/>
              <a:t>04/08/2025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7BAEF-8776-DA88-DFA4-F420DC12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06F8-A875-5D9B-4E18-B0E153B3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BD7E-9590-47A5-8A25-30950E3BE9D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0901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6C19-D531-F373-2293-1A072CC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B01D-53D8-F058-B941-2FD077A9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71F0-E6F3-73A0-1244-91B597EE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6CBF-8C88-4E62-B7A3-9248F8E779CC}" type="datetimeFigureOut">
              <a:rPr lang="en-AT" smtClean="0"/>
              <a:t>04/08/2025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B77A-CD76-62F5-7182-E4981FBB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B9E3B-84C2-A188-E61A-D19EEBCE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BD7E-9590-47A5-8A25-30950E3BE9D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076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3965-6957-95A3-A923-CE3997A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78B0A-68F9-5469-4C5F-9F71D026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8CE72-5C6A-225F-B0A6-3018978C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6CBF-8C88-4E62-B7A3-9248F8E779CC}" type="datetimeFigureOut">
              <a:rPr lang="en-AT" smtClean="0"/>
              <a:t>04/08/2025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BE523-9EBB-E46E-D0C1-291F1226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3A341-3AF6-5506-E6A7-6CE2C235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BD7E-9590-47A5-8A25-30950E3BE9D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3123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9E67-C542-64B3-C1C0-70177B89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7FE5-974D-8655-AE9E-60C6F39CD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AEEA8-FB98-B04D-CB0D-EC8231E8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7FDB-0F10-213C-0672-9907FE46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6CBF-8C88-4E62-B7A3-9248F8E779CC}" type="datetimeFigureOut">
              <a:rPr lang="en-AT" smtClean="0"/>
              <a:t>04/08/2025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C20EB-C116-7F91-561D-A7387949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58BE-7781-B5F8-0E15-9B388701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BD7E-9590-47A5-8A25-30950E3BE9D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50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66A8-4A44-8AFF-4955-EA562661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03B6-4B8D-B580-0B4E-C87BAD922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5866F-4FD4-11B4-EDCB-B29F1F0C0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EEF5F-A1B3-BA97-E4B1-BA2436801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BEF12-47C9-E60F-B145-0736F741F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663FD-7141-1A4B-1515-33AD7C0A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6CBF-8C88-4E62-B7A3-9248F8E779CC}" type="datetimeFigureOut">
              <a:rPr lang="en-AT" smtClean="0"/>
              <a:t>04/08/2025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1A29E-9A29-E327-4543-6816D5FF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DF848-55AF-9306-497B-A8D290CC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BD7E-9590-47A5-8A25-30950E3BE9D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302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6316-868F-A3A0-E2DA-66B84871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2389A-4203-F340-FED5-6E4723AB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6CBF-8C88-4E62-B7A3-9248F8E779CC}" type="datetimeFigureOut">
              <a:rPr lang="en-AT" smtClean="0"/>
              <a:t>04/08/2025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B0171-1DED-5429-836A-A63CEA04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7772B-A8F8-FDBB-E3D9-44AA44FE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BD7E-9590-47A5-8A25-30950E3BE9D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301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0AEF0-28E6-4889-86CD-7FF01F73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6CBF-8C88-4E62-B7A3-9248F8E779CC}" type="datetimeFigureOut">
              <a:rPr lang="en-AT" smtClean="0"/>
              <a:t>04/08/2025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1EFA8-89D6-6B54-F1B1-C1414E57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466DD-110C-D728-0876-2E687FA8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BD7E-9590-47A5-8A25-30950E3BE9D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3247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31B5-A72F-88E8-C6FB-3D4220AF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A753F-599B-77F2-25DA-A447BB579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4A42B-953C-E908-E9F8-2F8D32CD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EF5D9-B1F6-60B1-7DB8-8F078F8B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6CBF-8C88-4E62-B7A3-9248F8E779CC}" type="datetimeFigureOut">
              <a:rPr lang="en-AT" smtClean="0"/>
              <a:t>04/08/2025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59C64-0CA1-5FCC-EC2E-30F6E0C4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DA630-97B0-5CB1-2BBD-D2E807B7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BD7E-9590-47A5-8A25-30950E3BE9D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8642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84CA-412E-D98F-4356-608C810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AECB2-3EA9-8B14-0B7A-3BF9F8446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FC7E0-A238-155F-F699-856A68FEF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A4442-F253-DAD4-0A9B-A772EA2D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6CBF-8C88-4E62-B7A3-9248F8E779CC}" type="datetimeFigureOut">
              <a:rPr lang="en-AT" smtClean="0"/>
              <a:t>04/08/2025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1DA1D-FF3B-0B4B-AD35-FB6D60C7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73531-C601-F66E-C490-B130CFE1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BD7E-9590-47A5-8A25-30950E3BE9D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2442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66982-D3DE-1A3E-D5D5-073E89A1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37FB5-2106-1803-1B47-95318809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A2CB3-EC0C-E9A9-43F9-68CE782F6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56CBF-8C88-4E62-B7A3-9248F8E779CC}" type="datetimeFigureOut">
              <a:rPr lang="en-AT" smtClean="0"/>
              <a:t>04/08/2025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696B3-ACC1-3F7A-87CA-D97EF7EB9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95C86-A452-3279-0A22-DD1C7943A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BBD7E-9590-47A5-8A25-30950E3BE9D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593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245A-05B4-F435-0717-3997142B9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EE431-CE16-B258-594D-AB246C92B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9018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Wachmann</dc:creator>
  <cp:lastModifiedBy>Elias Wachmann</cp:lastModifiedBy>
  <cp:revision>1</cp:revision>
  <dcterms:created xsi:type="dcterms:W3CDTF">2025-08-04T16:00:26Z</dcterms:created>
  <dcterms:modified xsi:type="dcterms:W3CDTF">2025-08-04T16:01:02Z</dcterms:modified>
</cp:coreProperties>
</file>