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CC18-388A-4503-96D7-2FDDEEBE6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EA0B3-05C2-43EC-B009-FDDEAE98D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0DBE-7693-46EC-B49B-1D3D7FBA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FAD4-5C73-4A28-9AD7-317863D0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B794-CB22-4356-AC72-6BA98FD6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5780-3509-4181-8E2E-FF7F6ECD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9D15-9504-418E-A7B5-96507E0A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C6A3-5649-4BE4-8D45-514503BF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6CBC-5D34-4A0D-B64E-821A4EB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1890-9371-4E3F-82D0-55952464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759A9-53B3-4B44-A0CA-B75A39E0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54646-C70A-48DA-A5CC-B603898FA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FF7A-26B3-45BB-8430-1F7FA908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9803-D643-4D82-8B02-FC9C5B52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26BE-433F-4D6F-A3A8-ABF22475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C779-EDB2-4D00-A153-ED20766F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E097-2625-49EC-8DF5-14244451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ECB33-7AD7-473D-A16F-131331BC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BCD19-7F82-4012-B25D-9A9E370D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CE3D-3E06-4212-97D8-9685F82D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164B-C92F-4DED-9102-523DC0B5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A1AA-8085-4037-B688-EA2BC949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6C19-FAA9-4ACA-BD85-F025B13C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719AF-1046-4846-90CF-2CBD4531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A12D-9A6F-495F-AD28-91F8DA3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9127-D7C9-41F2-9AAE-2CB1ED0E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2464-6BD9-4671-B450-F79DA6583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8582-353E-490D-94D6-FC9FC95C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EB24-9390-4E1C-B8DA-F82B72BD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923B-D374-41F2-8090-303D9640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6981-105E-4DDE-A284-5D07110B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6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F3A2-1502-4BB7-9178-2E4ECA75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3A89E-8E3F-4328-8C7C-8E26AA78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F5B15-37E3-4642-922C-88B3EC1D0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7808B-E10E-482E-98AC-56852FF84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5B426-63CF-4447-8685-A64ABFB07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A371E-157F-4385-8973-26DC01E3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9941E-09EC-442F-A1A2-687BA8BC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4EDB-7936-45CA-A60B-83F2B66B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CFAA-8F36-48C5-89FD-C7D6FBC8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0B64D-5A5C-4A64-9D9E-D438FB94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61981-B209-4F4D-88C9-5CA1E456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B6387-3FA6-4053-A9C2-5B1ED48D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C344-DD48-4667-9850-19FB0967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FEFEF-5010-45E9-A3AD-D6275B12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8E5D-F7B3-4012-87B8-C075853B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CFB5-EA6B-441E-B2D8-9C092780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3B18-73BF-4759-AC91-E9BF8E28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9876F-EB20-452F-B876-917AE4607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42031-3999-40B0-8F6B-BCCE4C7A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48655-4C8D-4EC8-8B40-C797C722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A2024-3C79-461A-833B-10CA5982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97B1-FB42-4500-BD51-01A6EE20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1D0B9-2F2D-4E87-9F8B-EB97CF774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5A7A-E988-4CEB-977B-26626E077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8CB4A-19D9-4D26-8AA7-73832082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1FDDB-A6A8-4AF3-9F58-007C68E5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FD4A1-8AB9-4390-A7BC-1FD6FDDE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51A38-C99C-4269-BCE2-D76ED0A7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BAAB-3368-4F13-BF5F-1604FA7A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93C7-626B-4409-901A-A33327A16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3AD8-7361-467D-B796-273FD4A77EDA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A752-1414-4624-8A42-C8EA964BC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0F9A-308D-4ED0-9240-1A93BD39C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89FE-FEE6-494C-8FF2-8D0B83DE9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6985C-B3CF-49E4-80F6-5FD2C0829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49" y="1568601"/>
            <a:ext cx="5032501" cy="3358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F2982-BA20-4FDE-9FB1-9AD7263B8FD6}"/>
              </a:ext>
            </a:extLst>
          </p:cNvPr>
          <p:cNvSpPr txBox="1"/>
          <p:nvPr/>
        </p:nvSpPr>
        <p:spPr>
          <a:xfrm>
            <a:off x="3616035" y="1294504"/>
            <a:ext cx="4959928" cy="529797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809124"/>
              </a:avLst>
            </a:prstTxWarp>
            <a:spAutoFit/>
          </a:bodyPr>
          <a:lstStyle/>
          <a:p>
            <a:r>
              <a:rPr lang="en-US" sz="5400" dirty="0">
                <a:latin typeface="Copperplate Gothic Bold" panose="020E0705020206020404" pitchFamily="34" charset="0"/>
              </a:rPr>
              <a:t>BORED ROOM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430D8-F244-49F3-892F-7C786E42200D}"/>
              </a:ext>
            </a:extLst>
          </p:cNvPr>
          <p:cNvSpPr txBox="1"/>
          <p:nvPr/>
        </p:nvSpPr>
        <p:spPr>
          <a:xfrm>
            <a:off x="4815839" y="4587940"/>
            <a:ext cx="256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pperplate Gothic Bold" panose="020E0705020206020404" pitchFamily="34" charset="0"/>
              </a:rPr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314301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 Gothic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Schmidt</dc:creator>
  <cp:lastModifiedBy>Ethan Schmidt</cp:lastModifiedBy>
  <cp:revision>2</cp:revision>
  <dcterms:created xsi:type="dcterms:W3CDTF">2018-12-15T22:41:05Z</dcterms:created>
  <dcterms:modified xsi:type="dcterms:W3CDTF">2018-12-15T22:53:58Z</dcterms:modified>
</cp:coreProperties>
</file>