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7532"/>
  </p:normalViewPr>
  <p:slideViewPr>
    <p:cSldViewPr snapToGrid="0" snapToObjects="1">
      <p:cViewPr varScale="1">
        <p:scale>
          <a:sx n="167" d="100"/>
          <a:sy n="167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5BB2-F4AA-CB45-98EC-91517664DD5F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7CA8-373D-1848-8262-779210C2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90" y="3296257"/>
            <a:ext cx="1596010" cy="1238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86" y="2368471"/>
            <a:ext cx="4215413" cy="44773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8654" y="159647"/>
            <a:ext cx="2629415" cy="5180186"/>
            <a:chOff x="68065" y="0"/>
            <a:chExt cx="3584222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68065" y="0"/>
              <a:ext cx="3584222" cy="6858000"/>
              <a:chOff x="68065" y="0"/>
              <a:chExt cx="3584222" cy="685800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65" y="0"/>
                <a:ext cx="3584222" cy="6858000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369794" y="1311087"/>
                <a:ext cx="3012142" cy="43568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51426" y="1661992"/>
              <a:ext cx="895186" cy="1023185"/>
              <a:chOff x="70199" y="1864723"/>
              <a:chExt cx="895186" cy="9503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94" y="1864723"/>
                <a:ext cx="707091" cy="70709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0199" y="2538083"/>
                <a:ext cx="8461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Pythonista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2283" y="1661994"/>
              <a:ext cx="949060" cy="992261"/>
              <a:chOff x="362283" y="1661994"/>
              <a:chExt cx="949060" cy="9922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62283" y="2377256"/>
                <a:ext cx="793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Workflow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234" y="1661994"/>
                <a:ext cx="711109" cy="707090"/>
              </a:xfrm>
              <a:prstGeom prst="rect">
                <a:avLst/>
              </a:prstGeom>
            </p:spPr>
          </p:pic>
        </p:grpSp>
      </p:grpSp>
      <p:sp>
        <p:nvSpPr>
          <p:cNvPr id="19" name="Right Arrow 18"/>
          <p:cNvSpPr/>
          <p:nvPr/>
        </p:nvSpPr>
        <p:spPr>
          <a:xfrm>
            <a:off x="1827527" y="1406110"/>
            <a:ext cx="1449992" cy="3535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HTTP/JSON</a:t>
            </a:r>
            <a:endParaRPr lang="en-US" sz="1400" dirty="0"/>
          </a:p>
        </p:txBody>
      </p:sp>
      <p:sp>
        <p:nvSpPr>
          <p:cNvPr id="22" name="Cloud 21"/>
          <p:cNvSpPr/>
          <p:nvPr/>
        </p:nvSpPr>
        <p:spPr>
          <a:xfrm>
            <a:off x="6460331" y="2988129"/>
            <a:ext cx="2169492" cy="2149506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Sensor Data Net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9074" y="2313763"/>
            <a:ext cx="4336003" cy="444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Raspbian</a:t>
            </a:r>
            <a:r>
              <a:rPr lang="en-US" dirty="0" smtClean="0"/>
              <a:t> OS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25984" y="1950491"/>
            <a:ext cx="3047157" cy="3396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25984" y="1288730"/>
            <a:ext cx="3047157" cy="61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25651" y="986154"/>
            <a:ext cx="3447490" cy="2676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r>
              <a:rPr lang="en-US" dirty="0" smtClean="0"/>
              <a:t> REST API (</a:t>
            </a:r>
            <a:r>
              <a:rPr lang="en-US" dirty="0" err="1" smtClean="0"/>
              <a:t>Stargate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25651" y="494596"/>
            <a:ext cx="4319426" cy="444382"/>
            <a:chOff x="6898705" y="1960844"/>
            <a:chExt cx="4319426" cy="444382"/>
          </a:xfrm>
        </p:grpSpPr>
        <p:sp>
          <p:nvSpPr>
            <p:cNvPr id="29" name="Rectangle 28"/>
            <p:cNvSpPr/>
            <p:nvPr/>
          </p:nvSpPr>
          <p:spPr>
            <a:xfrm>
              <a:off x="6898705" y="1960844"/>
              <a:ext cx="4319426" cy="4443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 Runtime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45408" y="1999657"/>
              <a:ext cx="1196411" cy="35678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9063" indent="-119063">
                <a:buFont typeface="Arial" charset="0"/>
                <a:buChar char="•"/>
              </a:pPr>
              <a:r>
                <a:rPr lang="en-US" sz="900" smtClean="0"/>
                <a:t>Zoo</a:t>
              </a:r>
            </a:p>
            <a:p>
              <a:pPr marL="119063" indent="-119063">
                <a:buFont typeface="Arial" charset="0"/>
                <a:buChar char="•"/>
              </a:pPr>
              <a:r>
                <a:rPr lang="en-US" sz="900" dirty="0" smtClean="0"/>
                <a:t>DPLYR</a:t>
              </a:r>
            </a:p>
            <a:p>
              <a:pPr marL="119063" indent="-119063">
                <a:buFont typeface="Arial" charset="0"/>
                <a:buChar char="•"/>
              </a:pPr>
              <a:r>
                <a:rPr lang="en-US" sz="900" dirty="0" smtClean="0"/>
                <a:t>HTTR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430494" y="2007087"/>
              <a:ext cx="761999" cy="35678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9063" indent="-119063">
                <a:buFont typeface="Arial" charset="0"/>
                <a:buChar char="•"/>
              </a:pPr>
              <a:r>
                <a:rPr lang="en-US" sz="1100" dirty="0" smtClean="0"/>
                <a:t>RODBC</a:t>
              </a:r>
              <a:endParaRPr lang="en-US" sz="11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225651" y="1030659"/>
            <a:ext cx="306154" cy="12505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1803" y="971550"/>
            <a:ext cx="813274" cy="1300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Hive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8025" y="1578547"/>
            <a:ext cx="1015918" cy="127636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577885" y="1746186"/>
            <a:ext cx="1311608" cy="3249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Pig Latin</a:t>
            </a:r>
            <a:endParaRPr lang="en-US" sz="1100" dirty="0"/>
          </a:p>
        </p:txBody>
      </p:sp>
      <p:sp>
        <p:nvSpPr>
          <p:cNvPr id="36" name="Right Arrow 35"/>
          <p:cNvSpPr/>
          <p:nvPr/>
        </p:nvSpPr>
        <p:spPr>
          <a:xfrm>
            <a:off x="988704" y="1421901"/>
            <a:ext cx="438867" cy="3535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5324" y="4473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+ </a:t>
            </a:r>
            <a:r>
              <a:rPr lang="en-US" dirty="0" smtClean="0"/>
              <a:t>Sense-HAT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066" y="485617"/>
            <a:ext cx="2478437" cy="22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Tsibertzopoulos</dc:creator>
  <cp:lastModifiedBy>Eric Tsibertzopoulos</cp:lastModifiedBy>
  <cp:revision>4</cp:revision>
  <dcterms:created xsi:type="dcterms:W3CDTF">2015-12-03T18:55:27Z</dcterms:created>
  <dcterms:modified xsi:type="dcterms:W3CDTF">2015-12-04T04:30:34Z</dcterms:modified>
</cp:coreProperties>
</file>