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Fariña Barrera" initials="AFB" lastIdx="2" clrIdx="0">
    <p:extLst>
      <p:ext uri="{19B8F6BF-5375-455C-9EA6-DF929625EA0E}">
        <p15:presenceInfo xmlns:p15="http://schemas.microsoft.com/office/powerpoint/2012/main" userId="b432f6b845fa7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9775" y="5936186"/>
            <a:ext cx="2839359" cy="88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9775" y="5936186"/>
            <a:ext cx="2839359" cy="88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Redes neuronales artificiales aplicadas a la medicina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Autor: Alberto Fariña Barrera</a:t>
            </a:r>
          </a:p>
          <a:p>
            <a:r>
              <a:rPr lang="es-ES" dirty="0"/>
              <a:t>Director: Patricio García Báez</a:t>
            </a:r>
          </a:p>
        </p:txBody>
      </p:sp>
    </p:spTree>
    <p:extLst>
      <p:ext uri="{BB962C8B-B14F-4D97-AF65-F5344CB8AC3E}">
        <p14:creationId xmlns:p14="http://schemas.microsoft.com/office/powerpoint/2010/main" val="429055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las redes neuronales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Grafo dirigido</a:t>
            </a:r>
          </a:p>
          <a:p>
            <a:pPr lvl="1"/>
            <a:r>
              <a:rPr lang="es-ES" dirty="0"/>
              <a:t>Entrada</a:t>
            </a:r>
          </a:p>
          <a:p>
            <a:pPr lvl="1"/>
            <a:r>
              <a:rPr lang="es-ES" dirty="0"/>
              <a:t>Capa oculta(Opcional)</a:t>
            </a:r>
          </a:p>
          <a:p>
            <a:pPr lvl="1"/>
            <a:r>
              <a:rPr lang="es-ES" dirty="0"/>
              <a:t>Salida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Pesos</a:t>
            </a:r>
          </a:p>
          <a:p>
            <a:r>
              <a:rPr lang="es-ES" dirty="0"/>
              <a:t>Funciones</a:t>
            </a:r>
          </a:p>
          <a:p>
            <a:pPr lvl="1"/>
            <a:r>
              <a:rPr lang="es-ES" dirty="0"/>
              <a:t>Función de propagación</a:t>
            </a:r>
          </a:p>
          <a:p>
            <a:pPr lvl="1"/>
            <a:r>
              <a:rPr lang="es-ES" dirty="0"/>
              <a:t>Función de transferencia</a:t>
            </a:r>
          </a:p>
          <a:p>
            <a:pPr marL="914400" lvl="2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75" y="2625754"/>
            <a:ext cx="3823007" cy="23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3496" y="2213209"/>
            <a:ext cx="3505785" cy="2168015"/>
          </a:xfrm>
        </p:spPr>
        <p:txBody>
          <a:bodyPr/>
          <a:lstStyle/>
          <a:p>
            <a:r>
              <a:rPr lang="es-ES" dirty="0"/>
              <a:t>Melanoma</a:t>
            </a:r>
          </a:p>
          <a:p>
            <a:r>
              <a:rPr lang="es-ES" dirty="0"/>
              <a:t>Cáncer de Pulmón</a:t>
            </a:r>
          </a:p>
          <a:p>
            <a:r>
              <a:rPr lang="es-ES" dirty="0"/>
              <a:t>Cáncer de Mama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405867" y="2616433"/>
            <a:ext cx="4844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Si/No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Sexo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Datos de análisis sanguíneos (colesterol, proteínas, etc.)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5" y="5337692"/>
            <a:ext cx="9116697" cy="4858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30" y="3867427"/>
            <a:ext cx="3082401" cy="10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7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División de conjuntos de datos</a:t>
            </a:r>
          </a:p>
          <a:p>
            <a:pPr lvl="1"/>
            <a:endParaRPr lang="es-ES" dirty="0" smtClean="0"/>
          </a:p>
          <a:p>
            <a:pPr lvl="1"/>
            <a:r>
              <a:rPr lang="es-ES" dirty="0"/>
              <a:t>Datos de entrenamiento (50</a:t>
            </a:r>
            <a:r>
              <a:rPr lang="es-ES" dirty="0" smtClean="0"/>
              <a:t>%)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 smtClean="0"/>
              <a:t>Datos de validación (25%)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Datos de testeo (25%)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45" y="3233092"/>
            <a:ext cx="2500037" cy="13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8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trabajo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Red neuronal y entrenamiento</a:t>
            </a:r>
          </a:p>
          <a:p>
            <a:pPr lvl="1"/>
            <a:r>
              <a:rPr lang="es-ES" dirty="0" smtClean="0"/>
              <a:t>Python 3.5</a:t>
            </a:r>
            <a:endParaRPr lang="es-ES" dirty="0"/>
          </a:p>
          <a:p>
            <a:pPr lvl="2"/>
            <a:r>
              <a:rPr lang="es-ES" dirty="0"/>
              <a:t>Librería </a:t>
            </a:r>
            <a:r>
              <a:rPr lang="es-ES" dirty="0" err="1"/>
              <a:t>Pybrain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err="1"/>
              <a:t>Preprocesamiento</a:t>
            </a:r>
            <a:endParaRPr lang="es-ES" dirty="0"/>
          </a:p>
          <a:p>
            <a:pPr lvl="1"/>
            <a:r>
              <a:rPr lang="es-ES" dirty="0" err="1"/>
              <a:t>Weka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0214"/>
          <a:stretch/>
        </p:blipFill>
        <p:spPr>
          <a:xfrm>
            <a:off x="360608" y="3797964"/>
            <a:ext cx="11642624" cy="6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Progreso actual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Estudio previo sobre Redes Neuronales</a:t>
            </a:r>
          </a:p>
          <a:p>
            <a:endParaRPr lang="es-ES" dirty="0"/>
          </a:p>
          <a:p>
            <a:r>
              <a:rPr lang="es-ES" dirty="0" smtClean="0"/>
              <a:t>Elección de herramientas</a:t>
            </a:r>
          </a:p>
          <a:p>
            <a:r>
              <a:rPr lang="es-ES" dirty="0" smtClean="0"/>
              <a:t>Elección de modelo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Preprocesado de la base de datos </a:t>
            </a:r>
          </a:p>
          <a:p>
            <a:r>
              <a:rPr lang="es-ES" dirty="0" smtClean="0"/>
              <a:t>Primera prueba (Melanoma)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8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Progreso actual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Primera prueba de entrenamiento</a:t>
            </a:r>
          </a:p>
          <a:p>
            <a:pPr lvl="1"/>
            <a:r>
              <a:rPr lang="es-ES" dirty="0" smtClean="0"/>
              <a:t>100 </a:t>
            </a:r>
            <a:r>
              <a:rPr lang="es-ES" dirty="0" err="1" smtClean="0"/>
              <a:t>maxEpochs</a:t>
            </a:r>
            <a:endParaRPr lang="es-ES" dirty="0" smtClean="0"/>
          </a:p>
          <a:p>
            <a:pPr lvl="1"/>
            <a:r>
              <a:rPr lang="es-ES" dirty="0" smtClean="0"/>
              <a:t>0.001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endParaRPr lang="es-ES" dirty="0" smtClean="0"/>
          </a:p>
          <a:p>
            <a:pPr lvl="1"/>
            <a:r>
              <a:rPr lang="es-ES" dirty="0" smtClean="0"/>
              <a:t>0.1 </a:t>
            </a:r>
            <a:r>
              <a:rPr lang="es-ES" dirty="0" err="1" smtClean="0"/>
              <a:t>Momentum</a:t>
            </a:r>
            <a:endParaRPr lang="es-ES" dirty="0" smtClean="0"/>
          </a:p>
          <a:p>
            <a:pPr lvl="1"/>
            <a:r>
              <a:rPr lang="es-ES" dirty="0" smtClean="0"/>
              <a:t>10 neuronas ocultas</a:t>
            </a:r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Dataset</a:t>
            </a:r>
            <a:r>
              <a:rPr lang="es-ES" dirty="0" smtClean="0"/>
              <a:t> de test</a:t>
            </a:r>
          </a:p>
          <a:p>
            <a:pPr lvl="2"/>
            <a:r>
              <a:rPr lang="es-ES" dirty="0" smtClean="0"/>
              <a:t>Pacientes con cáncer: 54.19%</a:t>
            </a:r>
          </a:p>
          <a:p>
            <a:pPr lvl="2"/>
            <a:r>
              <a:rPr lang="es-ES" dirty="0" smtClean="0"/>
              <a:t>Pacientes sin cáncer: 45.81%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85" y="5613507"/>
            <a:ext cx="3983766" cy="9284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04" y="2176529"/>
            <a:ext cx="4843882" cy="36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Progreso restante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Realizar script para cánceres restantes.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Optimizar variables para obtener mejor resultado.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0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47375" y="2967335"/>
            <a:ext cx="98972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5637558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888</TotalTime>
  <Words>174</Words>
  <Application>Microsoft Office PowerPoint</Application>
  <PresentationFormat>Panorámica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Redes neuronales artificiales aplicadas a la medicina</vt:lpstr>
      <vt:lpstr>Introducción a las redes neuronales</vt:lpstr>
      <vt:lpstr>Bases de datos</vt:lpstr>
      <vt:lpstr>Bases de datos</vt:lpstr>
      <vt:lpstr>Herramientas de trabajo</vt:lpstr>
      <vt:lpstr>Progreso actual</vt:lpstr>
      <vt:lpstr>Progreso actual</vt:lpstr>
      <vt:lpstr>Progreso restante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artificiales aplicadas a la medicina</dc:title>
  <dc:creator>Alberto Fariña Barrera</dc:creator>
  <cp:lastModifiedBy>flyertoni@gmail.com</cp:lastModifiedBy>
  <cp:revision>29</cp:revision>
  <dcterms:created xsi:type="dcterms:W3CDTF">2016-05-06T11:42:24Z</dcterms:created>
  <dcterms:modified xsi:type="dcterms:W3CDTF">2016-05-10T18:03:22Z</dcterms:modified>
</cp:coreProperties>
</file>