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58" r:id="rId6"/>
    <p:sldId id="262" r:id="rId7"/>
    <p:sldId id="259" r:id="rId8"/>
    <p:sldId id="267" r:id="rId9"/>
    <p:sldId id="268" r:id="rId10"/>
    <p:sldId id="271" r:id="rId11"/>
    <p:sldId id="269" r:id="rId12"/>
    <p:sldId id="270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berto Fariña Barrera" initials="AFB" lastIdx="2" clrIdx="0">
    <p:extLst>
      <p:ext uri="{19B8F6BF-5375-455C-9EA6-DF929625EA0E}">
        <p15:presenceInfo xmlns:p15="http://schemas.microsoft.com/office/powerpoint/2012/main" userId="b432f6b845fa72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09775" y="5936186"/>
            <a:ext cx="2839359" cy="8848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09775" y="5936186"/>
            <a:ext cx="2839359" cy="8848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4800" dirty="0"/>
              <a:t>Redes neuronales artificiales aplicadas a la medicina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Autor: Alberto Fariña Barrera</a:t>
            </a:r>
          </a:p>
          <a:p>
            <a:r>
              <a:rPr lang="es-ES" dirty="0"/>
              <a:t>Director: Patricio García Báez</a:t>
            </a:r>
          </a:p>
        </p:txBody>
      </p:sp>
    </p:spTree>
    <p:extLst>
      <p:ext uri="{BB962C8B-B14F-4D97-AF65-F5344CB8AC3E}">
        <p14:creationId xmlns:p14="http://schemas.microsoft.com/office/powerpoint/2010/main" val="4290559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de análisis de Back-Propagation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9562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con </a:t>
            </a:r>
            <a:r>
              <a:rPr lang="es-ES" dirty="0" err="1"/>
              <a:t>Counter</a:t>
            </a:r>
            <a:r>
              <a:rPr lang="es-ES" dirty="0"/>
              <a:t>-Propagation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4069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805918" cy="1080938"/>
          </a:xfrm>
        </p:spPr>
        <p:txBody>
          <a:bodyPr/>
          <a:lstStyle/>
          <a:p>
            <a:r>
              <a:rPr lang="es-ES" dirty="0"/>
              <a:t>Resultados de análisis de Counter-Propagation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503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Comparación de resultados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172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174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a las redes neuronales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Grafo dirigido</a:t>
            </a:r>
          </a:p>
          <a:p>
            <a:pPr lvl="1"/>
            <a:r>
              <a:rPr lang="es-ES" dirty="0"/>
              <a:t>Entrada</a:t>
            </a:r>
          </a:p>
          <a:p>
            <a:pPr lvl="1"/>
            <a:r>
              <a:rPr lang="es-ES" dirty="0"/>
              <a:t>Capa oculta(Opcional)</a:t>
            </a:r>
          </a:p>
          <a:p>
            <a:pPr lvl="1"/>
            <a:r>
              <a:rPr lang="es-ES" dirty="0"/>
              <a:t>Salida</a:t>
            </a:r>
          </a:p>
          <a:p>
            <a:pPr marL="457200" lvl="1" indent="0">
              <a:buNone/>
            </a:pPr>
            <a:endParaRPr lang="es-ES" dirty="0"/>
          </a:p>
          <a:p>
            <a:r>
              <a:rPr lang="es-ES" dirty="0"/>
              <a:t>Pesos</a:t>
            </a:r>
          </a:p>
          <a:p>
            <a:r>
              <a:rPr lang="es-ES" dirty="0"/>
              <a:t>Funciones</a:t>
            </a:r>
          </a:p>
          <a:p>
            <a:pPr lvl="1"/>
            <a:r>
              <a:rPr lang="es-ES" dirty="0"/>
              <a:t>Función de propagación</a:t>
            </a:r>
          </a:p>
          <a:p>
            <a:pPr lvl="1"/>
            <a:r>
              <a:rPr lang="es-ES" dirty="0"/>
              <a:t>Función de transferencia</a:t>
            </a:r>
          </a:p>
          <a:p>
            <a:pPr marL="914400" lvl="2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175" y="2625754"/>
            <a:ext cx="3823007" cy="238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1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RNA con Back-Propagation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311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híbrida </a:t>
            </a:r>
            <a:r>
              <a:rPr lang="es-ES" dirty="0" err="1"/>
              <a:t>Counter</a:t>
            </a:r>
            <a:r>
              <a:rPr lang="es-ES" dirty="0"/>
              <a:t>-Propagation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150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Bases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53496" y="2213209"/>
            <a:ext cx="3505785" cy="2168015"/>
          </a:xfrm>
        </p:spPr>
        <p:txBody>
          <a:bodyPr/>
          <a:lstStyle/>
          <a:p>
            <a:r>
              <a:rPr lang="es-ES" dirty="0"/>
              <a:t>Melanoma</a:t>
            </a:r>
          </a:p>
          <a:p>
            <a:r>
              <a:rPr lang="es-ES" dirty="0"/>
              <a:t>Cáncer de Pulmón</a:t>
            </a:r>
          </a:p>
          <a:p>
            <a:r>
              <a:rPr lang="es-ES" dirty="0"/>
              <a:t>Cáncer de Mama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6405867" y="2616433"/>
            <a:ext cx="48444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Si/No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Edad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Sexo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Datos de análisis sanguíneos (colesterol, proteínas, etc.)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85" y="5337692"/>
            <a:ext cx="9116697" cy="4858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730" y="3867427"/>
            <a:ext cx="3082401" cy="102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76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Preprocesado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División de conjuntos de datos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Datos de entrenamiento (50%)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/>
              <a:t>Datos de validación (25%)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Datos de testeo (25%)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145" y="3233092"/>
            <a:ext cx="2500037" cy="131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8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PyBrain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Red neuronal y entrenamiento</a:t>
            </a:r>
          </a:p>
          <a:p>
            <a:pPr lvl="1"/>
            <a:r>
              <a:rPr lang="es-ES" dirty="0"/>
              <a:t>Python 3.5</a:t>
            </a:r>
          </a:p>
          <a:p>
            <a:pPr lvl="2"/>
            <a:r>
              <a:rPr lang="es-ES" dirty="0"/>
              <a:t>Librería PyBrain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30214"/>
          <a:stretch/>
        </p:blipFill>
        <p:spPr>
          <a:xfrm>
            <a:off x="360608" y="3797964"/>
            <a:ext cx="11642624" cy="68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09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3011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con Back-Propagation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5593580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992</TotalTime>
  <Words>121</Words>
  <Application>Microsoft Office PowerPoint</Application>
  <PresentationFormat>Panorámica</PresentationFormat>
  <Paragraphs>46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Berlín</vt:lpstr>
      <vt:lpstr>Redes neuronales artificiales aplicadas a la medicina</vt:lpstr>
      <vt:lpstr>Introducción a las redes neuronales</vt:lpstr>
      <vt:lpstr>RNA con Back-Propagation</vt:lpstr>
      <vt:lpstr>Arquitectura híbrida Counter-Propagation</vt:lpstr>
      <vt:lpstr>Bases de datos</vt:lpstr>
      <vt:lpstr>Preprocesado</vt:lpstr>
      <vt:lpstr>PyBrain</vt:lpstr>
      <vt:lpstr>Análisis</vt:lpstr>
      <vt:lpstr>Análisis con Back-Propagation</vt:lpstr>
      <vt:lpstr>Resultados de análisis de Back-Propagation</vt:lpstr>
      <vt:lpstr>Análisis con Counter-Propagation</vt:lpstr>
      <vt:lpstr>Resultados de análisis de Counter-Propagation</vt:lpstr>
      <vt:lpstr>Comparación de resultados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neuronales artificiales aplicadas a la medicina</dc:title>
  <dc:creator>Alberto Fariña Barrera</dc:creator>
  <cp:lastModifiedBy>Alberto Fariña Barrera</cp:lastModifiedBy>
  <cp:revision>32</cp:revision>
  <dcterms:created xsi:type="dcterms:W3CDTF">2016-05-06T11:42:24Z</dcterms:created>
  <dcterms:modified xsi:type="dcterms:W3CDTF">2016-07-06T11:01:34Z</dcterms:modified>
</cp:coreProperties>
</file>