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2" r:id="rId7"/>
    <p:sldId id="259" r:id="rId8"/>
    <p:sldId id="267" r:id="rId9"/>
    <p:sldId id="268" r:id="rId10"/>
    <p:sldId id="271" r:id="rId11"/>
    <p:sldId id="269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Fariña Barrera" initials="AFB" lastIdx="2" clrIdx="0">
    <p:extLst>
      <p:ext uri="{19B8F6BF-5375-455C-9EA6-DF929625EA0E}">
        <p15:presenceInfo xmlns:p15="http://schemas.microsoft.com/office/powerpoint/2012/main" userId="b432f6b845fa7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09775" y="5936186"/>
            <a:ext cx="2839359" cy="88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09775" y="5936186"/>
            <a:ext cx="2839359" cy="88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800" dirty="0"/>
              <a:t>Redes neuronales artificiales aplicadas a la medicina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Autor: Alberto Fariña Barrera</a:t>
            </a:r>
          </a:p>
          <a:p>
            <a:r>
              <a:rPr lang="es-ES" dirty="0"/>
              <a:t>Director: Patricio García Báez</a:t>
            </a:r>
          </a:p>
        </p:txBody>
      </p:sp>
    </p:spTree>
    <p:extLst>
      <p:ext uri="{BB962C8B-B14F-4D97-AF65-F5344CB8AC3E}">
        <p14:creationId xmlns:p14="http://schemas.microsoft.com/office/powerpoint/2010/main" val="42905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análisis de Back-Propagation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56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con </a:t>
            </a:r>
            <a:r>
              <a:rPr lang="es-ES" dirty="0" err="1"/>
              <a:t>Counter</a:t>
            </a:r>
            <a:r>
              <a:rPr lang="es-ES" dirty="0"/>
              <a:t>-Propagation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06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5918" cy="1080938"/>
          </a:xfrm>
        </p:spPr>
        <p:txBody>
          <a:bodyPr/>
          <a:lstStyle/>
          <a:p>
            <a:r>
              <a:rPr lang="es-ES" dirty="0"/>
              <a:t>Resultados de análisis de Counter-Propagation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50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17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17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las redes neuronales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Grafo dirigido</a:t>
            </a:r>
          </a:p>
          <a:p>
            <a:pPr lvl="1"/>
            <a:r>
              <a:rPr lang="es-ES" dirty="0"/>
              <a:t>Entrada</a:t>
            </a:r>
          </a:p>
          <a:p>
            <a:pPr lvl="1"/>
            <a:r>
              <a:rPr lang="es-ES" dirty="0"/>
              <a:t>Capa oculta(Opcional)</a:t>
            </a:r>
          </a:p>
          <a:p>
            <a:pPr lvl="1"/>
            <a:r>
              <a:rPr lang="es-ES" dirty="0"/>
              <a:t>Salida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Pesos</a:t>
            </a:r>
          </a:p>
          <a:p>
            <a:r>
              <a:rPr lang="es-ES" dirty="0"/>
              <a:t>Funciones</a:t>
            </a:r>
          </a:p>
          <a:p>
            <a:pPr lvl="1"/>
            <a:r>
              <a:rPr lang="es-ES" dirty="0"/>
              <a:t>Función de propagación</a:t>
            </a:r>
          </a:p>
          <a:p>
            <a:pPr lvl="1"/>
            <a:r>
              <a:rPr lang="es-ES" dirty="0"/>
              <a:t>Función de transferencia</a:t>
            </a:r>
          </a:p>
          <a:p>
            <a:pPr marL="914400" lvl="2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75" y="2625754"/>
            <a:ext cx="3823007" cy="23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RNA con Back-Propagation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728785"/>
            <a:ext cx="9613861" cy="3599316"/>
          </a:xfrm>
        </p:spPr>
        <p:txBody>
          <a:bodyPr/>
          <a:lstStyle/>
          <a:p>
            <a:r>
              <a:rPr lang="es-ES" dirty="0" smtClean="0"/>
              <a:t>Introducción de la entrada</a:t>
            </a:r>
          </a:p>
          <a:p>
            <a:endParaRPr lang="es-ES" dirty="0" smtClean="0"/>
          </a:p>
          <a:p>
            <a:r>
              <a:rPr lang="es-ES" dirty="0" smtClean="0"/>
              <a:t>Obtención de una señal de error</a:t>
            </a:r>
          </a:p>
          <a:p>
            <a:endParaRPr lang="es-ES" dirty="0" smtClean="0"/>
          </a:p>
          <a:p>
            <a:r>
              <a:rPr lang="es-ES" dirty="0" smtClean="0"/>
              <a:t>Propagación hacia atrás de la señal de error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49" y="2728785"/>
            <a:ext cx="3823007" cy="23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híbrida </a:t>
            </a:r>
            <a:r>
              <a:rPr lang="es-ES" dirty="0" err="1"/>
              <a:t>Counter</a:t>
            </a:r>
            <a:r>
              <a:rPr lang="es-ES" dirty="0"/>
              <a:t>-Propagation</a:t>
            </a:r>
          </a:p>
        </p:txBody>
      </p:sp>
      <p:pic>
        <p:nvPicPr>
          <p:cNvPr id="1026" name="Picture 2" descr="http://clustering.50webs.com/images/kohone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950" y="2172588"/>
            <a:ext cx="22860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969" y="2487197"/>
            <a:ext cx="1704975" cy="31337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45854" y="2172588"/>
            <a:ext cx="76910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1ª Fase: Mapa de </a:t>
            </a:r>
            <a:r>
              <a:rPr lang="es-ES" sz="2400" dirty="0" err="1" smtClean="0"/>
              <a:t>Kohonen</a:t>
            </a: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Entradas: Nº de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Salidas: Nº de neuronas del mapa</a:t>
            </a:r>
            <a:endParaRPr lang="es-ES" sz="2400" dirty="0"/>
          </a:p>
        </p:txBody>
      </p:sp>
      <p:sp>
        <p:nvSpPr>
          <p:cNvPr id="10" name="Flecha doblada hacia arriba 9"/>
          <p:cNvSpPr/>
          <p:nvPr/>
        </p:nvSpPr>
        <p:spPr>
          <a:xfrm rot="5400000">
            <a:off x="8410322" y="3993271"/>
            <a:ext cx="1307173" cy="14287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680321" y="4450002"/>
            <a:ext cx="7106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2ª Fase: Perceptrón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Entradas: Nº de salidas del mapa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Salidas: Una sola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7150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53496" y="2213210"/>
            <a:ext cx="3505785" cy="1547422"/>
          </a:xfrm>
        </p:spPr>
        <p:txBody>
          <a:bodyPr/>
          <a:lstStyle/>
          <a:p>
            <a:r>
              <a:rPr lang="es-ES" dirty="0"/>
              <a:t>Melanoma</a:t>
            </a:r>
          </a:p>
          <a:p>
            <a:r>
              <a:rPr lang="es-ES" dirty="0"/>
              <a:t>Cáncer de Pulmón</a:t>
            </a:r>
          </a:p>
          <a:p>
            <a:r>
              <a:rPr lang="es-ES" dirty="0"/>
              <a:t>Cáncer de Mama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9348" y="2610170"/>
            <a:ext cx="4844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Cáncer(Si/No)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Sexo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Datos de análisis sanguíneos (colesterol, proteínas, etc.)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5" y="5337692"/>
            <a:ext cx="9116697" cy="4858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96" y="3918965"/>
            <a:ext cx="3082401" cy="10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Eliminación de columnas poco significativas</a:t>
            </a:r>
          </a:p>
          <a:p>
            <a:endParaRPr lang="es-ES" dirty="0" smtClean="0"/>
          </a:p>
          <a:p>
            <a:r>
              <a:rPr lang="es-ES" dirty="0" smtClean="0"/>
              <a:t>Sustitución de datos nulos</a:t>
            </a:r>
          </a:p>
          <a:p>
            <a:endParaRPr lang="es-ES" dirty="0" smtClean="0"/>
          </a:p>
          <a:p>
            <a:r>
              <a:rPr lang="es-ES" dirty="0" smtClean="0"/>
              <a:t>Normalización</a:t>
            </a:r>
          </a:p>
        </p:txBody>
      </p:sp>
      <p:pic>
        <p:nvPicPr>
          <p:cNvPr id="2050" name="Picture 2" descr="https://upload.wikimedia.org/wikipedia/commons/0/07/Weka_(software)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511" y="2336873"/>
            <a:ext cx="18859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5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PyBrain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Red neuronal y entrenamiento</a:t>
            </a:r>
          </a:p>
          <a:p>
            <a:pPr lvl="1"/>
            <a:r>
              <a:rPr lang="es-ES" dirty="0"/>
              <a:t>Python 3.5</a:t>
            </a:r>
          </a:p>
          <a:p>
            <a:pPr lvl="2"/>
            <a:r>
              <a:rPr lang="es-ES" dirty="0"/>
              <a:t>Librería PyBrain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30214"/>
          <a:stretch/>
        </p:blipFill>
        <p:spPr>
          <a:xfrm>
            <a:off x="360608" y="3797964"/>
            <a:ext cx="11642624" cy="6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301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con Back-Propagation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5935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1051</TotalTime>
  <Words>161</Words>
  <Application>Microsoft Office PowerPoint</Application>
  <PresentationFormat>Panorámica</PresentationFormat>
  <Paragraphs>59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Berlín</vt:lpstr>
      <vt:lpstr>Redes neuronales artificiales aplicadas a la medicina</vt:lpstr>
      <vt:lpstr>Introducción a las redes neuronales</vt:lpstr>
      <vt:lpstr>RNA con Back-Propagation</vt:lpstr>
      <vt:lpstr>Arquitectura híbrida Counter-Propagation</vt:lpstr>
      <vt:lpstr>Bases de datos</vt:lpstr>
      <vt:lpstr>Preprocesado</vt:lpstr>
      <vt:lpstr>PyBrain</vt:lpstr>
      <vt:lpstr>Análisis</vt:lpstr>
      <vt:lpstr>Análisis con Back-Propagation</vt:lpstr>
      <vt:lpstr>Resultados de análisis de Back-Propagation</vt:lpstr>
      <vt:lpstr>Análisis con Counter-Propagation</vt:lpstr>
      <vt:lpstr>Resultados de análisis de Counter-Propagation</vt:lpstr>
      <vt:lpstr>Comparación de resultados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neuronales artificiales aplicadas a la medicina</dc:title>
  <dc:creator>Alberto Fariña Barrera</dc:creator>
  <cp:lastModifiedBy>flyertoni@gmail.com</cp:lastModifiedBy>
  <cp:revision>38</cp:revision>
  <dcterms:created xsi:type="dcterms:W3CDTF">2016-05-06T11:42:24Z</dcterms:created>
  <dcterms:modified xsi:type="dcterms:W3CDTF">2016-07-06T15:06:05Z</dcterms:modified>
</cp:coreProperties>
</file>