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658"/>
  </p:normalViewPr>
  <p:slideViewPr>
    <p:cSldViewPr snapToGrid="0" snapToObjects="1">
      <p:cViewPr varScale="1">
        <p:scale>
          <a:sx n="87" d="100"/>
          <a:sy n="8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F58A-DA01-E845-A6DD-B43B4A6CD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33DA-30BD-5246-B12F-B99529E0D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BE3D-C0A2-BD45-887A-E44968F0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B9EA-CE3D-5D4F-B584-07429DAB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2732-F60E-2A48-907E-A9A4C6AB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E7AE-9A21-124F-B049-13446BD9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9E37A-79A7-C048-A564-6DE4D646E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39C-42FA-C642-BEEF-2A5AFBE4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86D6-7FF7-BE45-BE5C-E8A69376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966B-3F18-5047-A0CA-B88DAA4B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2AB56-91FC-9643-AB59-5818FEAA3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48BDA-05B7-9C4E-B75B-95221D6CD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11D9-92EF-E24C-87C0-F92F1C5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BB79-ADE0-264C-BDE8-E11E1616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A087-AAF5-D946-A293-00BC376F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5C79-E601-9940-AC1A-0FE4462F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30DD-63CE-E446-8456-69A071B3F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4AB5-4A68-1C4A-B83B-A0924DAC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2963-AD58-D043-9B54-C4C7F970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3FCD-033A-1941-996B-D7D2DC5F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5011-E4A6-0E44-B128-D5D5523D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F0F0-C209-754E-9F9F-04D5F491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9BF5-4D05-8846-BFAF-B78A181B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BF99-6149-0D43-AE87-63EE9C09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C450-FA5C-D74D-A10F-6F7FDA2F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8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930C-4586-794E-AC59-83D3AC5E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06E2-6F05-9942-92DA-B7C8B6C24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341B-C8B5-A549-9156-468E018E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390AD-06BE-144B-8AA6-9A52EA75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2809-75E7-EB48-951E-DA44BF22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F8151-3EAC-3844-ABC1-321FED38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8A6F-B7BC-C048-8A6C-C8D0BCB2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99B7-3922-E344-82AD-CF92DC12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E7C97-7197-5E46-AA1D-8828941C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61A8-98FC-DF49-A6CC-4D985B9C9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DA58C-6D6A-2B47-95A7-5BB0B65CF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6B5A6-64DC-0544-91E8-C3A824E5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0B400-EC54-014C-BECB-C652628C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36B76-C465-E243-8385-C7BC7F63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4B75-724D-0540-AD5E-4ACE5A03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74FDD-393E-324D-9203-DBF38CD7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C91E4-DE39-B942-B020-F4580519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A3B5D-0412-764F-9B76-D2AA5538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B3DCB-127F-8246-B5AF-54ED3F3B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CBACB-4DF0-614B-9F51-61E866AD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6511C-0298-2A48-829D-81494B9B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DB22-7842-0A42-BB8C-06488836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D987-C936-EB46-B88F-E6C8ACF4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97436-0205-C04F-B9C7-C8EA871DE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AA22B-4062-C248-975F-8DBF71F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FA0B9-751F-C149-BA14-3E354DFD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11E96-B63D-B946-973A-DDD765C3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A2F1-85C6-884F-B375-015E81C3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09FEE-5AF2-0544-AAD7-9438BAAD2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CC617-6BF0-3F40-A975-A75302972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53952-12CC-0045-95D7-90008C46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EE81C-EA8E-AE46-B561-FF291064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A6874-9C77-C84E-A6AE-07260668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E4460-4AD7-1343-8FF1-514AA965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E1EE-BD99-0849-8523-D4CD5CAD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4571-4DA9-1C43-AA85-F29A3544F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5F76D-DF9C-5D40-8131-D68A08D448A5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1777-7D7C-C045-A641-AD845951F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8639-28A7-354E-804C-45508F73C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0DBC-A56D-AB4A-99E0-8CD44004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white wall&#10;&#10;Description automatically generated">
            <a:extLst>
              <a:ext uri="{FF2B5EF4-FFF2-40B4-BE49-F238E27FC236}">
                <a16:creationId xmlns:a16="http://schemas.microsoft.com/office/drawing/2014/main" id="{926F83BF-AA3F-1E47-A14F-1A3663FB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29" y="1221191"/>
            <a:ext cx="3468846" cy="553815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4CA3B68-0FA0-8C47-B2B7-D8490119D797}"/>
              </a:ext>
            </a:extLst>
          </p:cNvPr>
          <p:cNvSpPr/>
          <p:nvPr/>
        </p:nvSpPr>
        <p:spPr>
          <a:xfrm>
            <a:off x="6080284" y="1622319"/>
            <a:ext cx="3107135" cy="4709544"/>
          </a:xfrm>
          <a:prstGeom prst="rect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white wall&#10;&#10;Description automatically generated">
            <a:extLst>
              <a:ext uri="{FF2B5EF4-FFF2-40B4-BE49-F238E27FC236}">
                <a16:creationId xmlns:a16="http://schemas.microsoft.com/office/drawing/2014/main" id="{3AB4FCCA-004C-1541-AE17-916EB527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10" y="1221191"/>
            <a:ext cx="3468846" cy="55381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2373FF-0A00-8D4E-858A-A0870EE580DE}"/>
              </a:ext>
            </a:extLst>
          </p:cNvPr>
          <p:cNvSpPr/>
          <p:nvPr/>
        </p:nvSpPr>
        <p:spPr>
          <a:xfrm>
            <a:off x="2448543" y="1622319"/>
            <a:ext cx="159237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8EB27F-6084-EC45-96AA-72F4122BCCB6}"/>
              </a:ext>
            </a:extLst>
          </p:cNvPr>
          <p:cNvCxnSpPr/>
          <p:nvPr/>
        </p:nvCxnSpPr>
        <p:spPr>
          <a:xfrm>
            <a:off x="5098478" y="1830141"/>
            <a:ext cx="31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085F14-8BD1-714C-B737-E0D4BB5DA5BB}"/>
              </a:ext>
            </a:extLst>
          </p:cNvPr>
          <p:cNvCxnSpPr/>
          <p:nvPr/>
        </p:nvCxnSpPr>
        <p:spPr>
          <a:xfrm>
            <a:off x="5098478" y="1954832"/>
            <a:ext cx="31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0539D5-6B8D-AE44-9D7A-485655016E59}"/>
              </a:ext>
            </a:extLst>
          </p:cNvPr>
          <p:cNvCxnSpPr/>
          <p:nvPr/>
        </p:nvCxnSpPr>
        <p:spPr>
          <a:xfrm>
            <a:off x="5098478" y="2065669"/>
            <a:ext cx="31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25D6B4-CF71-454C-A799-94350B52EE06}"/>
              </a:ext>
            </a:extLst>
          </p:cNvPr>
          <p:cNvSpPr/>
          <p:nvPr/>
        </p:nvSpPr>
        <p:spPr>
          <a:xfrm>
            <a:off x="2448543" y="2379046"/>
            <a:ext cx="3107135" cy="1598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Madison Ave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5CC83-923C-8B40-A47B-9CF6A9FAD98D}"/>
              </a:ext>
            </a:extLst>
          </p:cNvPr>
          <p:cNvSpPr/>
          <p:nvPr/>
        </p:nvSpPr>
        <p:spPr>
          <a:xfrm>
            <a:off x="2448542" y="3995404"/>
            <a:ext cx="3107135" cy="1598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6AE07-2D0F-9D49-8E0A-A7F442EBE104}"/>
              </a:ext>
            </a:extLst>
          </p:cNvPr>
          <p:cNvSpPr/>
          <p:nvPr/>
        </p:nvSpPr>
        <p:spPr>
          <a:xfrm>
            <a:off x="2448541" y="5620662"/>
            <a:ext cx="3107135" cy="8230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B08BAE-090E-C64D-846C-28A59793AF4B}"/>
              </a:ext>
            </a:extLst>
          </p:cNvPr>
          <p:cNvSpPr/>
          <p:nvPr/>
        </p:nvSpPr>
        <p:spPr>
          <a:xfrm>
            <a:off x="6080284" y="2333519"/>
            <a:ext cx="3107135" cy="68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BD8E99-B7CD-6F47-8E9A-D17A54D44639}"/>
              </a:ext>
            </a:extLst>
          </p:cNvPr>
          <p:cNvGrpSpPr/>
          <p:nvPr/>
        </p:nvGrpSpPr>
        <p:grpSpPr>
          <a:xfrm>
            <a:off x="8617532" y="1788581"/>
            <a:ext cx="415636" cy="415630"/>
            <a:chOff x="7218218" y="1537861"/>
            <a:chExt cx="415636" cy="41563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9819A1-F3EA-C548-958B-C287218FA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218" y="1537861"/>
              <a:ext cx="415636" cy="415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CCB91F-FB42-1C4D-9EA5-BA1F60C0DD17}"/>
                </a:ext>
              </a:extLst>
            </p:cNvPr>
            <p:cNvCxnSpPr>
              <a:cxnSpLocks/>
            </p:cNvCxnSpPr>
            <p:nvPr/>
          </p:nvCxnSpPr>
          <p:spPr>
            <a:xfrm>
              <a:off x="7218218" y="1537861"/>
              <a:ext cx="415636" cy="415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E3972-93BE-6A4F-95C8-106B9E7960E0}"/>
              </a:ext>
            </a:extLst>
          </p:cNvPr>
          <p:cNvSpPr/>
          <p:nvPr/>
        </p:nvSpPr>
        <p:spPr>
          <a:xfrm>
            <a:off x="6080283" y="3090208"/>
            <a:ext cx="3107135" cy="68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0B242A-13AA-F741-8322-A129C85E2428}"/>
              </a:ext>
            </a:extLst>
          </p:cNvPr>
          <p:cNvSpPr/>
          <p:nvPr/>
        </p:nvSpPr>
        <p:spPr>
          <a:xfrm>
            <a:off x="6080282" y="3846897"/>
            <a:ext cx="3107135" cy="68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08D78E-DC4F-7143-8D18-CF8D39B9E770}"/>
              </a:ext>
            </a:extLst>
          </p:cNvPr>
          <p:cNvSpPr/>
          <p:nvPr/>
        </p:nvSpPr>
        <p:spPr>
          <a:xfrm>
            <a:off x="6080282" y="4603586"/>
            <a:ext cx="3107135" cy="68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Experience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7DD04-C379-EB49-B6AC-149D58309C8A}"/>
              </a:ext>
            </a:extLst>
          </p:cNvPr>
          <p:cNvSpPr/>
          <p:nvPr/>
        </p:nvSpPr>
        <p:spPr>
          <a:xfrm>
            <a:off x="6080281" y="5360276"/>
            <a:ext cx="3107135" cy="683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AB5F4302-CD84-A54E-A553-C56846B9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9"/>
            <a:ext cx="10515600" cy="1325563"/>
          </a:xfrm>
        </p:spPr>
        <p:txBody>
          <a:bodyPr/>
          <a:lstStyle/>
          <a:p>
            <a:r>
              <a:rPr lang="en-US" dirty="0"/>
              <a:t>Mobile View</a:t>
            </a:r>
          </a:p>
        </p:txBody>
      </p:sp>
    </p:spTree>
    <p:extLst>
      <p:ext uri="{BB962C8B-B14F-4D97-AF65-F5344CB8AC3E}">
        <p14:creationId xmlns:p14="http://schemas.microsoft.com/office/powerpoint/2010/main" val="381836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F40328-2ADF-DF48-AF22-46540A53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46" y="11172"/>
            <a:ext cx="5100484" cy="6858000"/>
          </a:xfrm>
          <a:prstGeom prst="rect">
            <a:avLst/>
          </a:prstGeom>
        </p:spPr>
      </p:pic>
      <p:sp>
        <p:nvSpPr>
          <p:cNvPr id="6" name="Title 32">
            <a:extLst>
              <a:ext uri="{FF2B5EF4-FFF2-40B4-BE49-F238E27FC236}">
                <a16:creationId xmlns:a16="http://schemas.microsoft.com/office/drawing/2014/main" id="{86ACC10A-CD09-DC46-B945-3AF0335E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" y="129156"/>
            <a:ext cx="10515600" cy="1325563"/>
          </a:xfrm>
        </p:spPr>
        <p:txBody>
          <a:bodyPr/>
          <a:lstStyle/>
          <a:p>
            <a:r>
              <a:rPr lang="en-US" dirty="0"/>
              <a:t>Tablet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17249-A39F-5F47-BFCF-1FD797E1873A}"/>
              </a:ext>
            </a:extLst>
          </p:cNvPr>
          <p:cNvSpPr/>
          <p:nvPr/>
        </p:nvSpPr>
        <p:spPr>
          <a:xfrm>
            <a:off x="2197825" y="294965"/>
            <a:ext cx="159237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E2EF4-A607-424E-AC84-557DD921A990}"/>
              </a:ext>
            </a:extLst>
          </p:cNvPr>
          <p:cNvSpPr/>
          <p:nvPr/>
        </p:nvSpPr>
        <p:spPr>
          <a:xfrm>
            <a:off x="2197826" y="963204"/>
            <a:ext cx="2167701" cy="1984647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Madison Ave Photo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58ABD-9462-4344-99A3-5994A210059E}"/>
              </a:ext>
            </a:extLst>
          </p:cNvPr>
          <p:cNvSpPr/>
          <p:nvPr/>
        </p:nvSpPr>
        <p:spPr>
          <a:xfrm>
            <a:off x="4365527" y="963204"/>
            <a:ext cx="2271253" cy="1984647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4462E-6531-2F46-8308-3ACCF28DFF0A}"/>
              </a:ext>
            </a:extLst>
          </p:cNvPr>
          <p:cNvSpPr/>
          <p:nvPr/>
        </p:nvSpPr>
        <p:spPr>
          <a:xfrm>
            <a:off x="2197826" y="2978630"/>
            <a:ext cx="2167701" cy="1984647"/>
          </a:xfrm>
          <a:prstGeom prst="rect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Mary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6226F2-04E5-EA4B-BBCF-BB06FE04046E}"/>
              </a:ext>
            </a:extLst>
          </p:cNvPr>
          <p:cNvSpPr/>
          <p:nvPr/>
        </p:nvSpPr>
        <p:spPr>
          <a:xfrm>
            <a:off x="4365527" y="2978630"/>
            <a:ext cx="2271253" cy="1984647"/>
          </a:xfrm>
          <a:prstGeom prst="rect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DB746B-7A58-5742-8C57-5C89702EB82A}"/>
              </a:ext>
            </a:extLst>
          </p:cNvPr>
          <p:cNvSpPr/>
          <p:nvPr/>
        </p:nvSpPr>
        <p:spPr>
          <a:xfrm>
            <a:off x="2197825" y="4994605"/>
            <a:ext cx="2167701" cy="1616255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862CFC-772E-3943-AC0B-7E37BCA14028}"/>
              </a:ext>
            </a:extLst>
          </p:cNvPr>
          <p:cNvSpPr/>
          <p:nvPr/>
        </p:nvSpPr>
        <p:spPr>
          <a:xfrm>
            <a:off x="4365526" y="4994605"/>
            <a:ext cx="2271253" cy="1616255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David Photo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B17D9D-F49D-1640-97D5-BCE3D7934494}"/>
              </a:ext>
            </a:extLst>
          </p:cNvPr>
          <p:cNvCxnSpPr/>
          <p:nvPr/>
        </p:nvCxnSpPr>
        <p:spPr>
          <a:xfrm>
            <a:off x="6101373" y="517538"/>
            <a:ext cx="31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9A220D-6957-144D-98EA-198DB1C8A17E}"/>
              </a:ext>
            </a:extLst>
          </p:cNvPr>
          <p:cNvCxnSpPr/>
          <p:nvPr/>
        </p:nvCxnSpPr>
        <p:spPr>
          <a:xfrm>
            <a:off x="6101373" y="642229"/>
            <a:ext cx="31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831D96-312D-6F4C-AEA5-E6BD20041B85}"/>
              </a:ext>
            </a:extLst>
          </p:cNvPr>
          <p:cNvCxnSpPr/>
          <p:nvPr/>
        </p:nvCxnSpPr>
        <p:spPr>
          <a:xfrm>
            <a:off x="6101373" y="753066"/>
            <a:ext cx="318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4830F9-F641-444B-8E5A-B119BD22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227" y="11172"/>
            <a:ext cx="5100484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370BD8E-586E-FC4A-BE18-7052AF96F934}"/>
              </a:ext>
            </a:extLst>
          </p:cNvPr>
          <p:cNvSpPr/>
          <p:nvPr/>
        </p:nvSpPr>
        <p:spPr>
          <a:xfrm>
            <a:off x="7390494" y="303704"/>
            <a:ext cx="4452461" cy="6307156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816DD6-5226-1743-8AA7-77C0337A7834}"/>
              </a:ext>
            </a:extLst>
          </p:cNvPr>
          <p:cNvSpPr/>
          <p:nvPr/>
        </p:nvSpPr>
        <p:spPr>
          <a:xfrm>
            <a:off x="7481269" y="1014906"/>
            <a:ext cx="4302691" cy="350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F86F59-4607-EF46-8682-526BE7531B57}"/>
              </a:ext>
            </a:extLst>
          </p:cNvPr>
          <p:cNvGrpSpPr/>
          <p:nvPr/>
        </p:nvGrpSpPr>
        <p:grpSpPr>
          <a:xfrm>
            <a:off x="11140245" y="489644"/>
            <a:ext cx="431115" cy="402903"/>
            <a:chOff x="7218218" y="601791"/>
            <a:chExt cx="415636" cy="41563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8937DC-0D6A-4A4C-B250-B3F235EEA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8218" y="601791"/>
              <a:ext cx="415636" cy="415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AD0145-73BD-9F4B-9250-C28C91264BA6}"/>
                </a:ext>
              </a:extLst>
            </p:cNvPr>
            <p:cNvCxnSpPr>
              <a:cxnSpLocks/>
            </p:cNvCxnSpPr>
            <p:nvPr/>
          </p:nvCxnSpPr>
          <p:spPr>
            <a:xfrm>
              <a:off x="7218218" y="601791"/>
              <a:ext cx="415636" cy="415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248D94F-8075-E541-B245-DF536E140D77}"/>
              </a:ext>
            </a:extLst>
          </p:cNvPr>
          <p:cNvSpPr/>
          <p:nvPr/>
        </p:nvSpPr>
        <p:spPr>
          <a:xfrm>
            <a:off x="7481269" y="1417517"/>
            <a:ext cx="4302691" cy="402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Creative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71EE90-578E-EF40-B72B-14667B7F001C}"/>
              </a:ext>
            </a:extLst>
          </p:cNvPr>
          <p:cNvSpPr/>
          <p:nvPr/>
        </p:nvSpPr>
        <p:spPr>
          <a:xfrm>
            <a:off x="7481269" y="1873030"/>
            <a:ext cx="4302691" cy="402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F597CB-2034-BC48-A805-BB89AD73A5F5}"/>
              </a:ext>
            </a:extLst>
          </p:cNvPr>
          <p:cNvSpPr/>
          <p:nvPr/>
        </p:nvSpPr>
        <p:spPr>
          <a:xfrm>
            <a:off x="7481269" y="2328543"/>
            <a:ext cx="4302691" cy="402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Experience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12123D-2D21-6342-A679-8C17F13EDAD7}"/>
              </a:ext>
            </a:extLst>
          </p:cNvPr>
          <p:cNvSpPr/>
          <p:nvPr/>
        </p:nvSpPr>
        <p:spPr>
          <a:xfrm>
            <a:off x="7481269" y="2784058"/>
            <a:ext cx="4302691" cy="402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71767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32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Mobile View</vt:lpstr>
      <vt:lpstr>Tablet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Tsui</dc:creator>
  <cp:lastModifiedBy>Eric Tsui</cp:lastModifiedBy>
  <cp:revision>6</cp:revision>
  <dcterms:created xsi:type="dcterms:W3CDTF">2020-02-01T14:47:30Z</dcterms:created>
  <dcterms:modified xsi:type="dcterms:W3CDTF">2020-02-01T18:02:58Z</dcterms:modified>
</cp:coreProperties>
</file>