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58"/>
  </p:normalViewPr>
  <p:slideViewPr>
    <p:cSldViewPr snapToGrid="0" snapToObjects="1">
      <p:cViewPr varScale="1">
        <p:scale>
          <a:sx n="93" d="100"/>
          <a:sy n="93" d="100"/>
        </p:scale>
        <p:origin x="6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507D-35C4-6A4A-9FE7-5F4142044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3AD32-B923-3244-B623-635382990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2AB45-0F2E-D54C-9F71-C0C2D824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6D0C-0F68-5C4F-95DF-4DA8353877D4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295B1-8521-774F-87FB-FD40038E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EC2DD-CFFD-CA4E-AA27-06A31705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D763-1A99-1D4F-8AA2-624ED7ED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7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09F1-E0DF-6B49-A445-ADCE0223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B6365-9EEB-EE4F-92E8-B5644B17C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8CD07-7036-2C4E-8CCD-25D99FAB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6D0C-0F68-5C4F-95DF-4DA8353877D4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2DBDA-0BA6-404C-8042-60CBAE68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3C841-32AF-F747-BBFD-A109EACC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D763-1A99-1D4F-8AA2-624ED7ED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0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994E2-326E-F84D-9F70-8FEB2F966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89CD3-9497-8D41-B943-DA9459FDB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53BA1-AC7B-0F47-9B7F-39E1788C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6D0C-0F68-5C4F-95DF-4DA8353877D4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08AD6-EFE4-4E4E-9704-F5C624B8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05979-58FE-5145-90F1-DCF47946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D763-1A99-1D4F-8AA2-624ED7ED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9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7E6D-8731-EC44-B23D-51FF4B538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31B84-27EF-F14B-A9E6-D7F5BE18E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9A3AD-1866-5D4E-8700-80E0D0AD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6D0C-0F68-5C4F-95DF-4DA8353877D4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59D13-73B1-8D42-8AAB-24F2E643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858B4-F6B4-5941-B0A1-34D53975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D763-1A99-1D4F-8AA2-624ED7ED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7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FFE-A7DE-2D44-BC25-EC663ADC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D9083-D728-F445-B3BC-43667C771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D7AA7-D84E-AF4C-B014-DB3361F3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6D0C-0F68-5C4F-95DF-4DA8353877D4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DFC04-1C17-4C4E-9509-2CF5F5DD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FE95C-8F48-384B-8DB3-B7C97270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D763-1A99-1D4F-8AA2-624ED7ED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4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8554-4C04-2547-BC40-8F670071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52AF6-5802-2143-9C62-4A9B23F36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DBBE4-8A37-FA4E-BAA5-EAB295E81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3ABE8-EFE2-0E49-A909-6B3DEC74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6D0C-0F68-5C4F-95DF-4DA8353877D4}" type="datetimeFigureOut">
              <a:rPr lang="en-US" smtClean="0"/>
              <a:t>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C6434-8CAB-9840-90C3-04559375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82F53-26C1-4D4D-B26B-C7E5E16D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D763-1A99-1D4F-8AA2-624ED7ED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8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269A-CB7D-524F-8D3F-CFCC82F3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EE8A1-C471-024A-BF62-7D31E7B1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63862-7363-B047-9CB8-611B7FCCB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40234-24B9-6F44-93E3-90EB6B4B7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2BF71-A751-C44F-B065-BFAA31EE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4B902-ABD8-3843-A7F0-FC2190E8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6D0C-0F68-5C4F-95DF-4DA8353877D4}" type="datetimeFigureOut">
              <a:rPr lang="en-US" smtClean="0"/>
              <a:t>2/1/20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1599A-F62C-C944-A29C-818F080F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8AB0B4-4CA9-8248-B9D1-032789B6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D763-1A99-1D4F-8AA2-624ED7ED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88E4-7ED1-0841-921D-4C3DAF5D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4B022-F6C8-1443-BD53-7F3524DE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6D0C-0F68-5C4F-95DF-4DA8353877D4}" type="datetimeFigureOut">
              <a:rPr lang="en-US" smtClean="0"/>
              <a:t>2/1/20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A1725-273F-0D46-AF53-5E5EECF2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7F3BD-3FB9-F04A-98FA-D42D91EC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D763-1A99-1D4F-8AA2-624ED7ED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3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EFF633-4A9F-FC48-B748-A7A96F22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6D0C-0F68-5C4F-95DF-4DA8353877D4}" type="datetimeFigureOut">
              <a:rPr lang="en-US" smtClean="0"/>
              <a:t>2/1/20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DDF15E-D086-C640-B635-2774970A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6823B-5C45-404B-AC5B-052080BD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D763-1A99-1D4F-8AA2-624ED7ED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1BFF-30A9-9849-80BA-B489C4C9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D6E13-962B-B341-9DD0-D290677C5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51C9D-D9DA-684B-A819-FA9DD45BC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2D5EE-E481-8D4C-A01F-927FBFD2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6D0C-0F68-5C4F-95DF-4DA8353877D4}" type="datetimeFigureOut">
              <a:rPr lang="en-US" smtClean="0"/>
              <a:t>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FA9E9-2FF2-CF4B-904B-C0D6F2E1C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0E7D2-05EA-3749-BCE2-F7B8B52F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D763-1A99-1D4F-8AA2-624ED7ED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6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9CCD-9616-F54B-B25D-F445D36D8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37AA8-4A0E-6549-8046-9A88EBE42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7A172-CDAF-634D-92BA-F4A265608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C2C1C-DFB4-A041-9AED-F4C90F7E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6D0C-0F68-5C4F-95DF-4DA8353877D4}" type="datetimeFigureOut">
              <a:rPr lang="en-US" smtClean="0"/>
              <a:t>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C25AF-EE4B-FF46-8C68-9136DB81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5A403-B51B-1544-B865-BA379F0E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D763-1A99-1D4F-8AA2-624ED7ED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8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D402F3-9351-5740-A791-E170AC00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CC6A7-1903-744C-97A8-5B96D114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C2DB4-C307-3D4A-B333-E2B1D63BF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26D0C-0F68-5C4F-95DF-4DA8353877D4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0252F-C640-5346-BDD7-466538074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ABCCE-7724-B148-89C0-380312193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BD763-1A99-1D4F-8AA2-624ED7ED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8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CAF4-0330-B44F-ABC4-83C4CCD78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spc="-150" dirty="0">
                <a:solidFill>
                  <a:srgbClr val="BB004B"/>
                </a:solidFill>
                <a:latin typeface="Modern No. 20" panose="02070704070505020303" pitchFamily="18" charset="77"/>
                <a:ea typeface="Brush Script MT" panose="03060802040406070304" pitchFamily="66" charset="-122"/>
                <a:cs typeface="Lao MN" pitchFamily="2" charset="0"/>
              </a:rPr>
              <a:t>Ad </a:t>
            </a:r>
            <a:r>
              <a:rPr lang="en-US" sz="5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Modern No. 20" panose="02070704070505020303" pitchFamily="18" charset="77"/>
                <a:ea typeface="Brush Script MT" panose="03060802040406070304" pitchFamily="66" charset="-122"/>
                <a:cs typeface="Lao MN" pitchFamily="2" charset="0"/>
              </a:rPr>
              <a:t>Legends </a:t>
            </a:r>
            <a:endParaRPr lang="en-US" sz="8000" spc="-1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Brush Script MT" panose="03060802040406070304" pitchFamily="66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273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Modern No. 20</vt:lpstr>
      <vt:lpstr>Office Theme</vt:lpstr>
      <vt:lpstr>Ad Legends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Legends</dc:title>
  <dc:creator>Eric Tsui</dc:creator>
  <cp:lastModifiedBy>Eric Tsui</cp:lastModifiedBy>
  <cp:revision>3</cp:revision>
  <dcterms:created xsi:type="dcterms:W3CDTF">2020-02-01T18:12:47Z</dcterms:created>
  <dcterms:modified xsi:type="dcterms:W3CDTF">2020-02-01T18:25:14Z</dcterms:modified>
</cp:coreProperties>
</file>