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Lst>
  <p:sldSz cx="7559675" cy="1069181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878" y="-18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960" y="1749795"/>
            <a:ext cx="5669756" cy="3722335"/>
          </a:xfrm>
        </p:spPr>
        <p:txBody>
          <a:bodyPr anchor="b"/>
          <a:lstStyle>
            <a:lvl1pPr algn="ctr">
              <a:defRPr sz="3721"/>
            </a:lvl1pPr>
          </a:lstStyle>
          <a:p>
            <a:r>
              <a:rPr lang="en-US" smtClean="0"/>
              <a:t>Click to edit Master title style</a:t>
            </a:r>
            <a:endParaRPr lang="es-AR"/>
          </a:p>
        </p:txBody>
      </p:sp>
      <p:sp>
        <p:nvSpPr>
          <p:cNvPr id="3" name="Subtitle 2"/>
          <p:cNvSpPr>
            <a:spLocks noGrp="1"/>
          </p:cNvSpPr>
          <p:nvPr>
            <p:ph type="subTitle" idx="1"/>
          </p:nvPr>
        </p:nvSpPr>
        <p:spPr>
          <a:xfrm>
            <a:off x="944960" y="5615678"/>
            <a:ext cx="5669756" cy="2581379"/>
          </a:xfrm>
        </p:spPr>
        <p:txBody>
          <a:bodyPr/>
          <a:lstStyle>
            <a:lvl1pPr marL="0" indent="0" algn="ctr">
              <a:buNone/>
              <a:defRPr sz="1488"/>
            </a:lvl1pPr>
            <a:lvl2pPr marL="283510" indent="0" algn="ctr">
              <a:buNone/>
              <a:defRPr sz="1240"/>
            </a:lvl2pPr>
            <a:lvl3pPr marL="567019" indent="0" algn="ctr">
              <a:buNone/>
              <a:defRPr sz="1116"/>
            </a:lvl3pPr>
            <a:lvl4pPr marL="850529" indent="0" algn="ctr">
              <a:buNone/>
              <a:defRPr sz="992"/>
            </a:lvl4pPr>
            <a:lvl5pPr marL="1134039" indent="0" algn="ctr">
              <a:buNone/>
              <a:defRPr sz="992"/>
            </a:lvl5pPr>
            <a:lvl6pPr marL="1417549" indent="0" algn="ctr">
              <a:buNone/>
              <a:defRPr sz="992"/>
            </a:lvl6pPr>
            <a:lvl7pPr marL="1701058" indent="0" algn="ctr">
              <a:buNone/>
              <a:defRPr sz="992"/>
            </a:lvl7pPr>
            <a:lvl8pPr marL="1984568" indent="0" algn="ctr">
              <a:buNone/>
              <a:defRPr sz="992"/>
            </a:lvl8pPr>
            <a:lvl9pPr marL="2268078" indent="0" algn="ctr">
              <a:buNone/>
              <a:defRPr sz="992"/>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7645EB6C-B653-49DD-95FF-118A58C340F3}" type="datetimeFigureOut">
              <a:rPr lang="es-AR" smtClean="0"/>
              <a:t>16/7/2018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47B2C60-D3DF-438E-9719-97B1196F1D3E}" type="slidenum">
              <a:rPr lang="es-AR" smtClean="0"/>
              <a:t>‹#›</a:t>
            </a:fld>
            <a:endParaRPr lang="es-AR"/>
          </a:p>
        </p:txBody>
      </p:sp>
    </p:spTree>
    <p:extLst>
      <p:ext uri="{BB962C8B-B14F-4D97-AF65-F5344CB8AC3E}">
        <p14:creationId xmlns:p14="http://schemas.microsoft.com/office/powerpoint/2010/main" val="4278272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7645EB6C-B653-49DD-95FF-118A58C340F3}" type="datetimeFigureOut">
              <a:rPr lang="es-AR" smtClean="0"/>
              <a:t>16/7/2018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47B2C60-D3DF-438E-9719-97B1196F1D3E}" type="slidenum">
              <a:rPr lang="es-AR" smtClean="0"/>
              <a:t>‹#›</a:t>
            </a:fld>
            <a:endParaRPr lang="es-AR"/>
          </a:p>
        </p:txBody>
      </p:sp>
    </p:spTree>
    <p:extLst>
      <p:ext uri="{BB962C8B-B14F-4D97-AF65-F5344CB8AC3E}">
        <p14:creationId xmlns:p14="http://schemas.microsoft.com/office/powerpoint/2010/main" val="45042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2" y="569240"/>
            <a:ext cx="1630055" cy="9060817"/>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7645EB6C-B653-49DD-95FF-118A58C340F3}" type="datetimeFigureOut">
              <a:rPr lang="es-AR" smtClean="0"/>
              <a:t>16/7/2018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47B2C60-D3DF-438E-9719-97B1196F1D3E}" type="slidenum">
              <a:rPr lang="es-AR" smtClean="0"/>
              <a:t>‹#›</a:t>
            </a:fld>
            <a:endParaRPr lang="es-AR"/>
          </a:p>
        </p:txBody>
      </p:sp>
    </p:spTree>
    <p:extLst>
      <p:ext uri="{BB962C8B-B14F-4D97-AF65-F5344CB8AC3E}">
        <p14:creationId xmlns:p14="http://schemas.microsoft.com/office/powerpoint/2010/main" val="2412394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7645EB6C-B653-49DD-95FF-118A58C340F3}" type="datetimeFigureOut">
              <a:rPr lang="es-AR" smtClean="0"/>
              <a:t>16/7/2018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47B2C60-D3DF-438E-9719-97B1196F1D3E}" type="slidenum">
              <a:rPr lang="es-AR" smtClean="0"/>
              <a:t>‹#›</a:t>
            </a:fld>
            <a:endParaRPr lang="es-AR"/>
          </a:p>
        </p:txBody>
      </p:sp>
    </p:spTree>
    <p:extLst>
      <p:ext uri="{BB962C8B-B14F-4D97-AF65-F5344CB8AC3E}">
        <p14:creationId xmlns:p14="http://schemas.microsoft.com/office/powerpoint/2010/main" val="143605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0" y="2665530"/>
            <a:ext cx="6520220" cy="4447496"/>
          </a:xfrm>
        </p:spPr>
        <p:txBody>
          <a:bodyPr anchor="b"/>
          <a:lstStyle>
            <a:lvl1pPr>
              <a:defRPr sz="3721"/>
            </a:lvl1pPr>
          </a:lstStyle>
          <a:p>
            <a:r>
              <a:rPr lang="en-US" smtClean="0"/>
              <a:t>Click to edit Master title style</a:t>
            </a:r>
            <a:endParaRPr lang="es-AR"/>
          </a:p>
        </p:txBody>
      </p:sp>
      <p:sp>
        <p:nvSpPr>
          <p:cNvPr id="3" name="Text Placeholder 2"/>
          <p:cNvSpPr>
            <a:spLocks noGrp="1"/>
          </p:cNvSpPr>
          <p:nvPr>
            <p:ph type="body" idx="1"/>
          </p:nvPr>
        </p:nvSpPr>
        <p:spPr>
          <a:xfrm>
            <a:off x="515790" y="7155102"/>
            <a:ext cx="6520220" cy="2338833"/>
          </a:xfrm>
        </p:spPr>
        <p:txBody>
          <a:bodyPr/>
          <a:lstStyle>
            <a:lvl1pPr marL="0" indent="0">
              <a:buNone/>
              <a:defRPr sz="1488">
                <a:solidFill>
                  <a:schemeClr val="tx1">
                    <a:tint val="75000"/>
                  </a:schemeClr>
                </a:solidFill>
              </a:defRPr>
            </a:lvl1pPr>
            <a:lvl2pPr marL="283510" indent="0">
              <a:buNone/>
              <a:defRPr sz="1240">
                <a:solidFill>
                  <a:schemeClr val="tx1">
                    <a:tint val="75000"/>
                  </a:schemeClr>
                </a:solidFill>
              </a:defRPr>
            </a:lvl2pPr>
            <a:lvl3pPr marL="567019" indent="0">
              <a:buNone/>
              <a:defRPr sz="1116">
                <a:solidFill>
                  <a:schemeClr val="tx1">
                    <a:tint val="75000"/>
                  </a:schemeClr>
                </a:solidFill>
              </a:defRPr>
            </a:lvl3pPr>
            <a:lvl4pPr marL="850529" indent="0">
              <a:buNone/>
              <a:defRPr sz="992">
                <a:solidFill>
                  <a:schemeClr val="tx1">
                    <a:tint val="75000"/>
                  </a:schemeClr>
                </a:solidFill>
              </a:defRPr>
            </a:lvl4pPr>
            <a:lvl5pPr marL="1134039" indent="0">
              <a:buNone/>
              <a:defRPr sz="992">
                <a:solidFill>
                  <a:schemeClr val="tx1">
                    <a:tint val="75000"/>
                  </a:schemeClr>
                </a:solidFill>
              </a:defRPr>
            </a:lvl5pPr>
            <a:lvl6pPr marL="1417549" indent="0">
              <a:buNone/>
              <a:defRPr sz="992">
                <a:solidFill>
                  <a:schemeClr val="tx1">
                    <a:tint val="75000"/>
                  </a:schemeClr>
                </a:solidFill>
              </a:defRPr>
            </a:lvl6pPr>
            <a:lvl7pPr marL="1701058" indent="0">
              <a:buNone/>
              <a:defRPr sz="992">
                <a:solidFill>
                  <a:schemeClr val="tx1">
                    <a:tint val="75000"/>
                  </a:schemeClr>
                </a:solidFill>
              </a:defRPr>
            </a:lvl7pPr>
            <a:lvl8pPr marL="1984568" indent="0">
              <a:buNone/>
              <a:defRPr sz="992">
                <a:solidFill>
                  <a:schemeClr val="tx1">
                    <a:tint val="75000"/>
                  </a:schemeClr>
                </a:solidFill>
              </a:defRPr>
            </a:lvl8pPr>
            <a:lvl9pPr marL="2268078" indent="0">
              <a:buNone/>
              <a:defRPr sz="9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45EB6C-B653-49DD-95FF-118A58C340F3}" type="datetimeFigureOut">
              <a:rPr lang="es-AR" smtClean="0"/>
              <a:t>16/7/2018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47B2C60-D3DF-438E-9719-97B1196F1D3E}" type="slidenum">
              <a:rPr lang="es-AR" smtClean="0"/>
              <a:t>‹#›</a:t>
            </a:fld>
            <a:endParaRPr lang="es-AR"/>
          </a:p>
        </p:txBody>
      </p:sp>
    </p:spTree>
    <p:extLst>
      <p:ext uri="{BB962C8B-B14F-4D97-AF65-F5344CB8AC3E}">
        <p14:creationId xmlns:p14="http://schemas.microsoft.com/office/powerpoint/2010/main" val="2416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519728" y="2846200"/>
            <a:ext cx="3212862" cy="67838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3827085" y="2846200"/>
            <a:ext cx="3212862" cy="67838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7645EB6C-B653-49DD-95FF-118A58C340F3}" type="datetimeFigureOut">
              <a:rPr lang="es-AR" smtClean="0"/>
              <a:t>16/7/2018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47B2C60-D3DF-438E-9719-97B1196F1D3E}" type="slidenum">
              <a:rPr lang="es-AR" smtClean="0"/>
              <a:t>‹#›</a:t>
            </a:fld>
            <a:endParaRPr lang="es-AR"/>
          </a:p>
        </p:txBody>
      </p:sp>
    </p:spTree>
    <p:extLst>
      <p:ext uri="{BB962C8B-B14F-4D97-AF65-F5344CB8AC3E}">
        <p14:creationId xmlns:p14="http://schemas.microsoft.com/office/powerpoint/2010/main" val="233948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1"/>
            <a:ext cx="6520220" cy="2066590"/>
          </a:xfrm>
        </p:spPr>
        <p:txBody>
          <a:bodyPr/>
          <a:lstStyle/>
          <a:p>
            <a:r>
              <a:rPr lang="en-US" smtClean="0"/>
              <a:t>Click to edit Master title style</a:t>
            </a:r>
            <a:endParaRPr lang="es-AR"/>
          </a:p>
        </p:txBody>
      </p:sp>
      <p:sp>
        <p:nvSpPr>
          <p:cNvPr id="3" name="Text Placeholder 2"/>
          <p:cNvSpPr>
            <a:spLocks noGrp="1"/>
          </p:cNvSpPr>
          <p:nvPr>
            <p:ph type="body" idx="1"/>
          </p:nvPr>
        </p:nvSpPr>
        <p:spPr>
          <a:xfrm>
            <a:off x="520712" y="2620980"/>
            <a:ext cx="3198097" cy="1284502"/>
          </a:xfrm>
        </p:spPr>
        <p:txBody>
          <a:bodyPr anchor="b"/>
          <a:lstStyle>
            <a:lvl1pPr marL="0" indent="0">
              <a:buNone/>
              <a:defRPr sz="1488" b="1"/>
            </a:lvl1pPr>
            <a:lvl2pPr marL="283510" indent="0">
              <a:buNone/>
              <a:defRPr sz="1240" b="1"/>
            </a:lvl2pPr>
            <a:lvl3pPr marL="567019" indent="0">
              <a:buNone/>
              <a:defRPr sz="1116" b="1"/>
            </a:lvl3pPr>
            <a:lvl4pPr marL="850529" indent="0">
              <a:buNone/>
              <a:defRPr sz="992" b="1"/>
            </a:lvl4pPr>
            <a:lvl5pPr marL="1134039" indent="0">
              <a:buNone/>
              <a:defRPr sz="992" b="1"/>
            </a:lvl5pPr>
            <a:lvl6pPr marL="1417549" indent="0">
              <a:buNone/>
              <a:defRPr sz="992" b="1"/>
            </a:lvl6pPr>
            <a:lvl7pPr marL="1701058" indent="0">
              <a:buNone/>
              <a:defRPr sz="992" b="1"/>
            </a:lvl7pPr>
            <a:lvl8pPr marL="1984568" indent="0">
              <a:buNone/>
              <a:defRPr sz="992" b="1"/>
            </a:lvl8pPr>
            <a:lvl9pPr marL="2268078" indent="0">
              <a:buNone/>
              <a:defRPr sz="992" b="1"/>
            </a:lvl9pPr>
          </a:lstStyle>
          <a:p>
            <a:pPr lvl="0"/>
            <a:r>
              <a:rPr lang="en-US" smtClean="0"/>
              <a:t>Click to edit Master text styles</a:t>
            </a:r>
          </a:p>
        </p:txBody>
      </p:sp>
      <p:sp>
        <p:nvSpPr>
          <p:cNvPr id="4" name="Content Placeholder 3"/>
          <p:cNvSpPr>
            <a:spLocks noGrp="1"/>
          </p:cNvSpPr>
          <p:nvPr>
            <p:ph sz="half" idx="2"/>
          </p:nvPr>
        </p:nvSpPr>
        <p:spPr>
          <a:xfrm>
            <a:off x="520712" y="3905482"/>
            <a:ext cx="3198097" cy="574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3827085" y="2620980"/>
            <a:ext cx="3213847" cy="1284502"/>
          </a:xfrm>
        </p:spPr>
        <p:txBody>
          <a:bodyPr anchor="b"/>
          <a:lstStyle>
            <a:lvl1pPr marL="0" indent="0">
              <a:buNone/>
              <a:defRPr sz="1488" b="1"/>
            </a:lvl1pPr>
            <a:lvl2pPr marL="283510" indent="0">
              <a:buNone/>
              <a:defRPr sz="1240" b="1"/>
            </a:lvl2pPr>
            <a:lvl3pPr marL="567019" indent="0">
              <a:buNone/>
              <a:defRPr sz="1116" b="1"/>
            </a:lvl3pPr>
            <a:lvl4pPr marL="850529" indent="0">
              <a:buNone/>
              <a:defRPr sz="992" b="1"/>
            </a:lvl4pPr>
            <a:lvl5pPr marL="1134039" indent="0">
              <a:buNone/>
              <a:defRPr sz="992" b="1"/>
            </a:lvl5pPr>
            <a:lvl6pPr marL="1417549" indent="0">
              <a:buNone/>
              <a:defRPr sz="992" b="1"/>
            </a:lvl6pPr>
            <a:lvl7pPr marL="1701058" indent="0">
              <a:buNone/>
              <a:defRPr sz="992" b="1"/>
            </a:lvl7pPr>
            <a:lvl8pPr marL="1984568" indent="0">
              <a:buNone/>
              <a:defRPr sz="992" b="1"/>
            </a:lvl8pPr>
            <a:lvl9pPr marL="2268078" indent="0">
              <a:buNone/>
              <a:defRPr sz="992" b="1"/>
            </a:lvl9pPr>
          </a:lstStyle>
          <a:p>
            <a:pPr lvl="0"/>
            <a:r>
              <a:rPr lang="en-US" smtClean="0"/>
              <a:t>Click to edit Master text styles</a:t>
            </a:r>
          </a:p>
        </p:txBody>
      </p:sp>
      <p:sp>
        <p:nvSpPr>
          <p:cNvPr id="6" name="Content Placeholder 5"/>
          <p:cNvSpPr>
            <a:spLocks noGrp="1"/>
          </p:cNvSpPr>
          <p:nvPr>
            <p:ph sz="quarter" idx="4"/>
          </p:nvPr>
        </p:nvSpPr>
        <p:spPr>
          <a:xfrm>
            <a:off x="3827085" y="3905482"/>
            <a:ext cx="3213847" cy="574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7645EB6C-B653-49DD-95FF-118A58C340F3}" type="datetimeFigureOut">
              <a:rPr lang="es-AR" smtClean="0"/>
              <a:t>16/7/2018</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47B2C60-D3DF-438E-9719-97B1196F1D3E}" type="slidenum">
              <a:rPr lang="es-AR" smtClean="0"/>
              <a:t>‹#›</a:t>
            </a:fld>
            <a:endParaRPr lang="es-AR"/>
          </a:p>
        </p:txBody>
      </p:sp>
    </p:spTree>
    <p:extLst>
      <p:ext uri="{BB962C8B-B14F-4D97-AF65-F5344CB8AC3E}">
        <p14:creationId xmlns:p14="http://schemas.microsoft.com/office/powerpoint/2010/main" val="129610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7645EB6C-B653-49DD-95FF-118A58C340F3}" type="datetimeFigureOut">
              <a:rPr lang="es-AR" smtClean="0"/>
              <a:t>16/7/2018</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47B2C60-D3DF-438E-9719-97B1196F1D3E}" type="slidenum">
              <a:rPr lang="es-AR" smtClean="0"/>
              <a:t>‹#›</a:t>
            </a:fld>
            <a:endParaRPr lang="es-AR"/>
          </a:p>
        </p:txBody>
      </p:sp>
    </p:spTree>
    <p:extLst>
      <p:ext uri="{BB962C8B-B14F-4D97-AF65-F5344CB8AC3E}">
        <p14:creationId xmlns:p14="http://schemas.microsoft.com/office/powerpoint/2010/main" val="110806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5EB6C-B653-49DD-95FF-118A58C340F3}" type="datetimeFigureOut">
              <a:rPr lang="es-AR" smtClean="0"/>
              <a:t>16/7/2018</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547B2C60-D3DF-438E-9719-97B1196F1D3E}" type="slidenum">
              <a:rPr lang="es-AR" smtClean="0"/>
              <a:t>‹#›</a:t>
            </a:fld>
            <a:endParaRPr lang="es-AR"/>
          </a:p>
        </p:txBody>
      </p:sp>
    </p:spTree>
    <p:extLst>
      <p:ext uri="{BB962C8B-B14F-4D97-AF65-F5344CB8AC3E}">
        <p14:creationId xmlns:p14="http://schemas.microsoft.com/office/powerpoint/2010/main" val="158620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1984"/>
            </a:lvl1pPr>
          </a:lstStyle>
          <a:p>
            <a:r>
              <a:rPr lang="en-US" smtClean="0"/>
              <a:t>Click to edit Master title style</a:t>
            </a:r>
            <a:endParaRPr lang="es-AR"/>
          </a:p>
        </p:txBody>
      </p:sp>
      <p:sp>
        <p:nvSpPr>
          <p:cNvPr id="3" name="Content Placeholder 2"/>
          <p:cNvSpPr>
            <a:spLocks noGrp="1"/>
          </p:cNvSpPr>
          <p:nvPr>
            <p:ph idx="1"/>
          </p:nvPr>
        </p:nvSpPr>
        <p:spPr>
          <a:xfrm>
            <a:off x="3213847" y="1539424"/>
            <a:ext cx="3827085" cy="7598117"/>
          </a:xfrm>
        </p:spPr>
        <p:txBody>
          <a:bodyPr/>
          <a:lstStyle>
            <a:lvl1pPr>
              <a:defRPr sz="1984"/>
            </a:lvl1pPr>
            <a:lvl2pPr>
              <a:defRPr sz="1736"/>
            </a:lvl2pPr>
            <a:lvl3pPr>
              <a:defRPr sz="1488"/>
            </a:lvl3pPr>
            <a:lvl4pPr>
              <a:defRPr sz="1240"/>
            </a:lvl4pPr>
            <a:lvl5pPr>
              <a:defRPr sz="1240"/>
            </a:lvl5pPr>
            <a:lvl6pPr>
              <a:defRPr sz="1240"/>
            </a:lvl6pPr>
            <a:lvl7pPr>
              <a:defRPr sz="1240"/>
            </a:lvl7pPr>
            <a:lvl8pPr>
              <a:defRPr sz="1240"/>
            </a:lvl8pPr>
            <a:lvl9pPr>
              <a:defRPr sz="12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520712" y="3207544"/>
            <a:ext cx="2438192" cy="5942372"/>
          </a:xfrm>
        </p:spPr>
        <p:txBody>
          <a:bodyPr/>
          <a:lstStyle>
            <a:lvl1pPr marL="0" indent="0">
              <a:buNone/>
              <a:defRPr sz="992"/>
            </a:lvl1pPr>
            <a:lvl2pPr marL="283510" indent="0">
              <a:buNone/>
              <a:defRPr sz="868"/>
            </a:lvl2pPr>
            <a:lvl3pPr marL="567019" indent="0">
              <a:buNone/>
              <a:defRPr sz="744"/>
            </a:lvl3pPr>
            <a:lvl4pPr marL="850529" indent="0">
              <a:buNone/>
              <a:defRPr sz="620"/>
            </a:lvl4pPr>
            <a:lvl5pPr marL="1134039" indent="0">
              <a:buNone/>
              <a:defRPr sz="620"/>
            </a:lvl5pPr>
            <a:lvl6pPr marL="1417549" indent="0">
              <a:buNone/>
              <a:defRPr sz="620"/>
            </a:lvl6pPr>
            <a:lvl7pPr marL="1701058" indent="0">
              <a:buNone/>
              <a:defRPr sz="620"/>
            </a:lvl7pPr>
            <a:lvl8pPr marL="1984568" indent="0">
              <a:buNone/>
              <a:defRPr sz="620"/>
            </a:lvl8pPr>
            <a:lvl9pPr marL="2268078" indent="0">
              <a:buNone/>
              <a:defRPr sz="62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5EB6C-B653-49DD-95FF-118A58C340F3}" type="datetimeFigureOut">
              <a:rPr lang="es-AR" smtClean="0"/>
              <a:t>16/7/2018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47B2C60-D3DF-438E-9719-97B1196F1D3E}" type="slidenum">
              <a:rPr lang="es-AR" smtClean="0"/>
              <a:t>‹#›</a:t>
            </a:fld>
            <a:endParaRPr lang="es-AR"/>
          </a:p>
        </p:txBody>
      </p:sp>
    </p:spTree>
    <p:extLst>
      <p:ext uri="{BB962C8B-B14F-4D97-AF65-F5344CB8AC3E}">
        <p14:creationId xmlns:p14="http://schemas.microsoft.com/office/powerpoint/2010/main" val="23818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1984"/>
            </a:lvl1pPr>
          </a:lstStyle>
          <a:p>
            <a:r>
              <a:rPr lang="en-US" smtClean="0"/>
              <a:t>Click to edit Master title style</a:t>
            </a:r>
            <a:endParaRPr lang="es-AR"/>
          </a:p>
        </p:txBody>
      </p:sp>
      <p:sp>
        <p:nvSpPr>
          <p:cNvPr id="3" name="Picture Placeholder 2"/>
          <p:cNvSpPr>
            <a:spLocks noGrp="1"/>
          </p:cNvSpPr>
          <p:nvPr>
            <p:ph type="pic" idx="1"/>
          </p:nvPr>
        </p:nvSpPr>
        <p:spPr>
          <a:xfrm>
            <a:off x="3213847" y="1539424"/>
            <a:ext cx="3827085" cy="7598117"/>
          </a:xfrm>
        </p:spPr>
        <p:txBody>
          <a:bodyPr/>
          <a:lstStyle>
            <a:lvl1pPr marL="0" indent="0">
              <a:buNone/>
              <a:defRPr sz="1984"/>
            </a:lvl1pPr>
            <a:lvl2pPr marL="283510" indent="0">
              <a:buNone/>
              <a:defRPr sz="1736"/>
            </a:lvl2pPr>
            <a:lvl3pPr marL="567019" indent="0">
              <a:buNone/>
              <a:defRPr sz="1488"/>
            </a:lvl3pPr>
            <a:lvl4pPr marL="850529" indent="0">
              <a:buNone/>
              <a:defRPr sz="1240"/>
            </a:lvl4pPr>
            <a:lvl5pPr marL="1134039" indent="0">
              <a:buNone/>
              <a:defRPr sz="1240"/>
            </a:lvl5pPr>
            <a:lvl6pPr marL="1417549" indent="0">
              <a:buNone/>
              <a:defRPr sz="1240"/>
            </a:lvl6pPr>
            <a:lvl7pPr marL="1701058" indent="0">
              <a:buNone/>
              <a:defRPr sz="1240"/>
            </a:lvl7pPr>
            <a:lvl8pPr marL="1984568" indent="0">
              <a:buNone/>
              <a:defRPr sz="1240"/>
            </a:lvl8pPr>
            <a:lvl9pPr marL="2268078" indent="0">
              <a:buNone/>
              <a:defRPr sz="1240"/>
            </a:lvl9pPr>
          </a:lstStyle>
          <a:p>
            <a:endParaRPr lang="es-AR"/>
          </a:p>
        </p:txBody>
      </p:sp>
      <p:sp>
        <p:nvSpPr>
          <p:cNvPr id="4" name="Text Placeholder 3"/>
          <p:cNvSpPr>
            <a:spLocks noGrp="1"/>
          </p:cNvSpPr>
          <p:nvPr>
            <p:ph type="body" sz="half" idx="2"/>
          </p:nvPr>
        </p:nvSpPr>
        <p:spPr>
          <a:xfrm>
            <a:off x="520712" y="3207544"/>
            <a:ext cx="2438192" cy="5942372"/>
          </a:xfrm>
        </p:spPr>
        <p:txBody>
          <a:bodyPr/>
          <a:lstStyle>
            <a:lvl1pPr marL="0" indent="0">
              <a:buNone/>
              <a:defRPr sz="992"/>
            </a:lvl1pPr>
            <a:lvl2pPr marL="283510" indent="0">
              <a:buNone/>
              <a:defRPr sz="868"/>
            </a:lvl2pPr>
            <a:lvl3pPr marL="567019" indent="0">
              <a:buNone/>
              <a:defRPr sz="744"/>
            </a:lvl3pPr>
            <a:lvl4pPr marL="850529" indent="0">
              <a:buNone/>
              <a:defRPr sz="620"/>
            </a:lvl4pPr>
            <a:lvl5pPr marL="1134039" indent="0">
              <a:buNone/>
              <a:defRPr sz="620"/>
            </a:lvl5pPr>
            <a:lvl6pPr marL="1417549" indent="0">
              <a:buNone/>
              <a:defRPr sz="620"/>
            </a:lvl6pPr>
            <a:lvl7pPr marL="1701058" indent="0">
              <a:buNone/>
              <a:defRPr sz="620"/>
            </a:lvl7pPr>
            <a:lvl8pPr marL="1984568" indent="0">
              <a:buNone/>
              <a:defRPr sz="620"/>
            </a:lvl8pPr>
            <a:lvl9pPr marL="2268078" indent="0">
              <a:buNone/>
              <a:defRPr sz="62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5EB6C-B653-49DD-95FF-118A58C340F3}" type="datetimeFigureOut">
              <a:rPr lang="es-AR" smtClean="0"/>
              <a:t>16/7/2018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47B2C60-D3DF-438E-9719-97B1196F1D3E}" type="slidenum">
              <a:rPr lang="es-AR" smtClean="0"/>
              <a:t>‹#›</a:t>
            </a:fld>
            <a:endParaRPr lang="es-AR"/>
          </a:p>
        </p:txBody>
      </p:sp>
    </p:spTree>
    <p:extLst>
      <p:ext uri="{BB962C8B-B14F-4D97-AF65-F5344CB8AC3E}">
        <p14:creationId xmlns:p14="http://schemas.microsoft.com/office/powerpoint/2010/main" val="402380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1"/>
            <a:ext cx="6520220" cy="206659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519728" y="9909727"/>
            <a:ext cx="1700927" cy="569240"/>
          </a:xfrm>
          <a:prstGeom prst="rect">
            <a:avLst/>
          </a:prstGeom>
        </p:spPr>
        <p:txBody>
          <a:bodyPr vert="horz" lIns="91440" tIns="45720" rIns="91440" bIns="45720" rtlCol="0" anchor="ctr"/>
          <a:lstStyle>
            <a:lvl1pPr algn="l">
              <a:defRPr sz="744">
                <a:solidFill>
                  <a:schemeClr val="tx1">
                    <a:tint val="75000"/>
                  </a:schemeClr>
                </a:solidFill>
              </a:defRPr>
            </a:lvl1pPr>
          </a:lstStyle>
          <a:p>
            <a:fld id="{7645EB6C-B653-49DD-95FF-118A58C340F3}" type="datetimeFigureOut">
              <a:rPr lang="es-AR" smtClean="0"/>
              <a:t>16/7/2018</a:t>
            </a:fld>
            <a:endParaRPr lang="es-AR"/>
          </a:p>
        </p:txBody>
      </p:sp>
      <p:sp>
        <p:nvSpPr>
          <p:cNvPr id="5" name="Footer Placeholder 4"/>
          <p:cNvSpPr>
            <a:spLocks noGrp="1"/>
          </p:cNvSpPr>
          <p:nvPr>
            <p:ph type="ftr" sz="quarter" idx="3"/>
          </p:nvPr>
        </p:nvSpPr>
        <p:spPr>
          <a:xfrm>
            <a:off x="2504143" y="9909727"/>
            <a:ext cx="2551390" cy="569240"/>
          </a:xfrm>
          <a:prstGeom prst="rect">
            <a:avLst/>
          </a:prstGeom>
        </p:spPr>
        <p:txBody>
          <a:bodyPr vert="horz" lIns="91440" tIns="45720" rIns="91440" bIns="45720" rtlCol="0" anchor="ctr"/>
          <a:lstStyle>
            <a:lvl1pPr algn="ctr">
              <a:defRPr sz="744">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5339020" y="9909727"/>
            <a:ext cx="1700927" cy="569240"/>
          </a:xfrm>
          <a:prstGeom prst="rect">
            <a:avLst/>
          </a:prstGeom>
        </p:spPr>
        <p:txBody>
          <a:bodyPr vert="horz" lIns="91440" tIns="45720" rIns="91440" bIns="45720" rtlCol="0" anchor="ctr"/>
          <a:lstStyle>
            <a:lvl1pPr algn="r">
              <a:defRPr sz="744">
                <a:solidFill>
                  <a:schemeClr val="tx1">
                    <a:tint val="75000"/>
                  </a:schemeClr>
                </a:solidFill>
              </a:defRPr>
            </a:lvl1pPr>
          </a:lstStyle>
          <a:p>
            <a:fld id="{547B2C60-D3DF-438E-9719-97B1196F1D3E}" type="slidenum">
              <a:rPr lang="es-AR" smtClean="0"/>
              <a:t>‹#›</a:t>
            </a:fld>
            <a:endParaRPr lang="es-AR"/>
          </a:p>
        </p:txBody>
      </p:sp>
    </p:spTree>
    <p:extLst>
      <p:ext uri="{BB962C8B-B14F-4D97-AF65-F5344CB8AC3E}">
        <p14:creationId xmlns:p14="http://schemas.microsoft.com/office/powerpoint/2010/main" val="119235492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567019" rtl="0" eaLnBrk="1" latinLnBrk="0" hangingPunct="1">
        <a:lnSpc>
          <a:spcPct val="90000"/>
        </a:lnSpc>
        <a:spcBef>
          <a:spcPct val="0"/>
        </a:spcBef>
        <a:buNone/>
        <a:defRPr sz="2728" kern="1200">
          <a:solidFill>
            <a:schemeClr val="tx1"/>
          </a:solidFill>
          <a:latin typeface="+mj-lt"/>
          <a:ea typeface="+mj-ea"/>
          <a:cs typeface="+mj-cs"/>
        </a:defRPr>
      </a:lvl1pPr>
    </p:titleStyle>
    <p:bodyStyle>
      <a:lvl1pPr marL="141755" indent="-141755" algn="l" defTabSz="567019" rtl="0" eaLnBrk="1" latinLnBrk="0" hangingPunct="1">
        <a:lnSpc>
          <a:spcPct val="90000"/>
        </a:lnSpc>
        <a:spcBef>
          <a:spcPts val="620"/>
        </a:spcBef>
        <a:buFont typeface="Arial" panose="020B0604020202020204" pitchFamily="34" charset="0"/>
        <a:buChar char="•"/>
        <a:defRPr sz="1736" kern="1200">
          <a:solidFill>
            <a:schemeClr val="tx1"/>
          </a:solidFill>
          <a:latin typeface="+mn-lt"/>
          <a:ea typeface="+mn-ea"/>
          <a:cs typeface="+mn-cs"/>
        </a:defRPr>
      </a:lvl1pPr>
      <a:lvl2pPr marL="425265" indent="-141755" algn="l" defTabSz="567019" rtl="0" eaLnBrk="1" latinLnBrk="0" hangingPunct="1">
        <a:lnSpc>
          <a:spcPct val="90000"/>
        </a:lnSpc>
        <a:spcBef>
          <a:spcPts val="310"/>
        </a:spcBef>
        <a:buFont typeface="Arial" panose="020B0604020202020204" pitchFamily="34" charset="0"/>
        <a:buChar char="•"/>
        <a:defRPr sz="1488" kern="1200">
          <a:solidFill>
            <a:schemeClr val="tx1"/>
          </a:solidFill>
          <a:latin typeface="+mn-lt"/>
          <a:ea typeface="+mn-ea"/>
          <a:cs typeface="+mn-cs"/>
        </a:defRPr>
      </a:lvl2pPr>
      <a:lvl3pPr marL="708774" indent="-141755" algn="l" defTabSz="567019"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3pPr>
      <a:lvl4pPr marL="992284"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4pPr>
      <a:lvl5pPr marL="1275794"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5pPr>
      <a:lvl6pPr marL="1559303"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2813"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6323"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9833"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p:bodyStyle>
    <p:otherStyle>
      <a:defPPr>
        <a:defRPr lang="es-AR"/>
      </a:defPPr>
      <a:lvl1pPr marL="0" algn="l" defTabSz="567019" rtl="0" eaLnBrk="1" latinLnBrk="0" hangingPunct="1">
        <a:defRPr sz="1116" kern="1200">
          <a:solidFill>
            <a:schemeClr val="tx1"/>
          </a:solidFill>
          <a:latin typeface="+mn-lt"/>
          <a:ea typeface="+mn-ea"/>
          <a:cs typeface="+mn-cs"/>
        </a:defRPr>
      </a:lvl1pPr>
      <a:lvl2pPr marL="283510" algn="l" defTabSz="567019" rtl="0" eaLnBrk="1" latinLnBrk="0" hangingPunct="1">
        <a:defRPr sz="1116" kern="1200">
          <a:solidFill>
            <a:schemeClr val="tx1"/>
          </a:solidFill>
          <a:latin typeface="+mn-lt"/>
          <a:ea typeface="+mn-ea"/>
          <a:cs typeface="+mn-cs"/>
        </a:defRPr>
      </a:lvl2pPr>
      <a:lvl3pPr marL="567019" algn="l" defTabSz="567019" rtl="0" eaLnBrk="1" latinLnBrk="0" hangingPunct="1">
        <a:defRPr sz="1116" kern="1200">
          <a:solidFill>
            <a:schemeClr val="tx1"/>
          </a:solidFill>
          <a:latin typeface="+mn-lt"/>
          <a:ea typeface="+mn-ea"/>
          <a:cs typeface="+mn-cs"/>
        </a:defRPr>
      </a:lvl3pPr>
      <a:lvl4pPr marL="850529" algn="l" defTabSz="567019" rtl="0" eaLnBrk="1" latinLnBrk="0" hangingPunct="1">
        <a:defRPr sz="1116" kern="1200">
          <a:solidFill>
            <a:schemeClr val="tx1"/>
          </a:solidFill>
          <a:latin typeface="+mn-lt"/>
          <a:ea typeface="+mn-ea"/>
          <a:cs typeface="+mn-cs"/>
        </a:defRPr>
      </a:lvl4pPr>
      <a:lvl5pPr marL="1134039" algn="l" defTabSz="567019" rtl="0" eaLnBrk="1" latinLnBrk="0" hangingPunct="1">
        <a:defRPr sz="1116" kern="1200">
          <a:solidFill>
            <a:schemeClr val="tx1"/>
          </a:solidFill>
          <a:latin typeface="+mn-lt"/>
          <a:ea typeface="+mn-ea"/>
          <a:cs typeface="+mn-cs"/>
        </a:defRPr>
      </a:lvl5pPr>
      <a:lvl6pPr marL="1417549" algn="l" defTabSz="567019" rtl="0" eaLnBrk="1" latinLnBrk="0" hangingPunct="1">
        <a:defRPr sz="1116" kern="1200">
          <a:solidFill>
            <a:schemeClr val="tx1"/>
          </a:solidFill>
          <a:latin typeface="+mn-lt"/>
          <a:ea typeface="+mn-ea"/>
          <a:cs typeface="+mn-cs"/>
        </a:defRPr>
      </a:lvl6pPr>
      <a:lvl7pPr marL="1701058" algn="l" defTabSz="567019" rtl="0" eaLnBrk="1" latinLnBrk="0" hangingPunct="1">
        <a:defRPr sz="1116" kern="1200">
          <a:solidFill>
            <a:schemeClr val="tx1"/>
          </a:solidFill>
          <a:latin typeface="+mn-lt"/>
          <a:ea typeface="+mn-ea"/>
          <a:cs typeface="+mn-cs"/>
        </a:defRPr>
      </a:lvl7pPr>
      <a:lvl8pPr marL="1984568" algn="l" defTabSz="567019" rtl="0" eaLnBrk="1" latinLnBrk="0" hangingPunct="1">
        <a:defRPr sz="1116" kern="1200">
          <a:solidFill>
            <a:schemeClr val="tx1"/>
          </a:solidFill>
          <a:latin typeface="+mn-lt"/>
          <a:ea typeface="+mn-ea"/>
          <a:cs typeface="+mn-cs"/>
        </a:defRPr>
      </a:lvl8pPr>
      <a:lvl9pPr marL="2268078" algn="l" defTabSz="567019" rtl="0" eaLnBrk="1" latinLnBrk="0" hangingPunct="1">
        <a:defRPr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5000"/>
            <a:lum/>
          </a:blip>
          <a:srcRect/>
          <a:tile tx="0" ty="0" sx="100000" sy="100000" flip="none" algn="tl"/>
        </a:blipFill>
        <a:effectLst/>
      </p:bgPr>
    </p:bg>
    <p:spTree>
      <p:nvGrpSpPr>
        <p:cNvPr id="1" name=""/>
        <p:cNvGrpSpPr/>
        <p:nvPr/>
      </p:nvGrpSpPr>
      <p:grpSpPr>
        <a:xfrm>
          <a:off x="0" y="0"/>
          <a:ext cx="0" cy="0"/>
          <a:chOff x="0" y="0"/>
          <a:chExt cx="0" cy="0"/>
        </a:xfrm>
      </p:grpSpPr>
      <p:grpSp>
        <p:nvGrpSpPr>
          <p:cNvPr id="29" name="Group 28"/>
          <p:cNvGrpSpPr/>
          <p:nvPr/>
        </p:nvGrpSpPr>
        <p:grpSpPr>
          <a:xfrm>
            <a:off x="1668138" y="-5889"/>
            <a:ext cx="4438547" cy="1511494"/>
            <a:chOff x="1668138" y="-5889"/>
            <a:chExt cx="4438547" cy="1511494"/>
          </a:xfrm>
        </p:grpSpPr>
        <p:sp>
          <p:nvSpPr>
            <p:cNvPr id="10" name="Rounded Rectangle 9"/>
            <p:cNvSpPr/>
            <p:nvPr/>
          </p:nvSpPr>
          <p:spPr>
            <a:xfrm>
              <a:off x="1668138" y="38271"/>
              <a:ext cx="4438547" cy="613589"/>
            </a:xfrm>
            <a:prstGeom prst="roundRect">
              <a:avLst/>
            </a:prstGeom>
            <a:solidFill>
              <a:schemeClr val="accent4">
                <a:lumMod val="60000"/>
                <a:lumOff val="4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Rectangle 3"/>
            <p:cNvSpPr/>
            <p:nvPr/>
          </p:nvSpPr>
          <p:spPr>
            <a:xfrm>
              <a:off x="3436004" y="-5889"/>
              <a:ext cx="902811" cy="461665"/>
            </a:xfrm>
            <a:prstGeom prst="rect">
              <a:avLst/>
            </a:prstGeom>
            <a:noFill/>
          </p:spPr>
          <p:txBody>
            <a:bodyPr wrap="none" lIns="91440" tIns="45720" rIns="91440" bIns="45720">
              <a:spAutoFit/>
            </a:bodyPr>
            <a:lstStyle/>
            <a:p>
              <a:pPr algn="ctr"/>
              <a:r>
                <a:rPr lang="en-US" sz="2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ETMS</a:t>
              </a:r>
              <a:endPar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Rectangle 5"/>
            <p:cNvSpPr/>
            <p:nvPr/>
          </p:nvSpPr>
          <p:spPr>
            <a:xfrm>
              <a:off x="1885260" y="305276"/>
              <a:ext cx="4004301" cy="1200329"/>
            </a:xfrm>
            <a:prstGeom prst="rect">
              <a:avLst/>
            </a:prstGeom>
            <a:noFill/>
          </p:spPr>
          <p:txBody>
            <a:bodyPr wrap="none" lIns="91440" tIns="45720" rIns="91440" bIns="45720">
              <a:spAutoFit/>
            </a:bodyPr>
            <a:lstStyle/>
            <a:p>
              <a:pPr algn="ctr"/>
              <a:r>
                <a:rPr lang="en-US"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Employee Training Management System</a:t>
              </a:r>
            </a:p>
            <a:p>
              <a:pPr algn="ct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grpSp>
        <p:nvGrpSpPr>
          <p:cNvPr id="22" name="Group 21"/>
          <p:cNvGrpSpPr/>
          <p:nvPr/>
        </p:nvGrpSpPr>
        <p:grpSpPr>
          <a:xfrm>
            <a:off x="130587" y="2514687"/>
            <a:ext cx="2886933" cy="3182180"/>
            <a:chOff x="130587" y="2174680"/>
            <a:chExt cx="2886933" cy="3182180"/>
          </a:xfrm>
        </p:grpSpPr>
        <p:sp>
          <p:nvSpPr>
            <p:cNvPr id="14" name="Rounded Rectangle 13"/>
            <p:cNvSpPr/>
            <p:nvPr/>
          </p:nvSpPr>
          <p:spPr>
            <a:xfrm>
              <a:off x="130587" y="2174681"/>
              <a:ext cx="2886933" cy="3182179"/>
            </a:xfrm>
            <a:prstGeom prst="round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1" name="Picture 10"/>
            <p:cNvPicPr>
              <a:picLocks noChangeAspect="1"/>
            </p:cNvPicPr>
            <p:nvPr/>
          </p:nvPicPr>
          <p:blipFill>
            <a:blip r:embed="rId3"/>
            <a:stretch>
              <a:fillRect/>
            </a:stretch>
          </p:blipFill>
          <p:spPr>
            <a:xfrm>
              <a:off x="301245" y="4431125"/>
              <a:ext cx="616965" cy="794202"/>
            </a:xfrm>
            <a:prstGeom prst="rect">
              <a:avLst/>
            </a:prstGeom>
          </p:spPr>
        </p:pic>
        <p:pic>
          <p:nvPicPr>
            <p:cNvPr id="12" name="Picture 11"/>
            <p:cNvPicPr>
              <a:picLocks noChangeAspect="1"/>
            </p:cNvPicPr>
            <p:nvPr/>
          </p:nvPicPr>
          <p:blipFill>
            <a:blip r:embed="rId4"/>
            <a:stretch>
              <a:fillRect/>
            </a:stretch>
          </p:blipFill>
          <p:spPr>
            <a:xfrm>
              <a:off x="323166" y="3425285"/>
              <a:ext cx="581398" cy="880015"/>
            </a:xfrm>
            <a:prstGeom prst="rect">
              <a:avLst/>
            </a:prstGeom>
          </p:spPr>
        </p:pic>
        <p:pic>
          <p:nvPicPr>
            <p:cNvPr id="13" name="Picture 12"/>
            <p:cNvPicPr>
              <a:picLocks noChangeAspect="1"/>
            </p:cNvPicPr>
            <p:nvPr/>
          </p:nvPicPr>
          <p:blipFill>
            <a:blip r:embed="rId5"/>
            <a:stretch>
              <a:fillRect/>
            </a:stretch>
          </p:blipFill>
          <p:spPr>
            <a:xfrm>
              <a:off x="235390" y="2451679"/>
              <a:ext cx="816170" cy="847781"/>
            </a:xfrm>
            <a:prstGeom prst="rect">
              <a:avLst/>
            </a:prstGeom>
          </p:spPr>
        </p:pic>
        <p:sp>
          <p:nvSpPr>
            <p:cNvPr id="17" name="TextBox 16"/>
            <p:cNvSpPr txBox="1"/>
            <p:nvPr/>
          </p:nvSpPr>
          <p:spPr>
            <a:xfrm>
              <a:off x="784860" y="2174680"/>
              <a:ext cx="2232660" cy="307777"/>
            </a:xfrm>
            <a:prstGeom prst="rect">
              <a:avLst/>
            </a:prstGeom>
            <a:noFill/>
          </p:spPr>
          <p:txBody>
            <a:bodyPr wrap="square" rtlCol="0">
              <a:spAutoFit/>
            </a:bodyPr>
            <a:lstStyle/>
            <a:p>
              <a:r>
                <a:rPr lang="es-AR" sz="1400" dirty="0" smtClean="0">
                  <a:latin typeface="Bahnschrift SemiLight SemiConde" panose="020B0502040204020203" pitchFamily="34" charset="0"/>
                </a:rPr>
                <a:t>                THE TEAM</a:t>
              </a:r>
              <a:endParaRPr lang="es-AR" sz="1400" dirty="0">
                <a:latin typeface="Bahnschrift SemiLight SemiConde" panose="020B0502040204020203" pitchFamily="34" charset="0"/>
              </a:endParaRPr>
            </a:p>
          </p:txBody>
        </p:sp>
        <p:sp>
          <p:nvSpPr>
            <p:cNvPr id="18" name="TextBox 17"/>
            <p:cNvSpPr txBox="1"/>
            <p:nvPr/>
          </p:nvSpPr>
          <p:spPr>
            <a:xfrm>
              <a:off x="998220" y="2501775"/>
              <a:ext cx="1805940" cy="2677656"/>
            </a:xfrm>
            <a:prstGeom prst="rect">
              <a:avLst/>
            </a:prstGeom>
            <a:noFill/>
          </p:spPr>
          <p:txBody>
            <a:bodyPr wrap="square" rtlCol="0">
              <a:spAutoFit/>
            </a:bodyPr>
            <a:lstStyle/>
            <a:p>
              <a:r>
                <a:rPr lang="es-AR" sz="1200" b="1" dirty="0" err="1" smtClean="0">
                  <a:latin typeface="Bahnschrift SemiLight SemiConde" panose="020B0502040204020203" pitchFamily="34" charset="0"/>
                </a:rPr>
                <a:t>Nofar</a:t>
              </a:r>
              <a:r>
                <a:rPr lang="es-AR" sz="1200" b="1" dirty="0" smtClean="0">
                  <a:latin typeface="Bahnschrift SemiLight SemiConde" panose="020B0502040204020203" pitchFamily="34" charset="0"/>
                </a:rPr>
                <a:t> </a:t>
              </a:r>
              <a:r>
                <a:rPr lang="es-AR" sz="1200" b="1" dirty="0" err="1" smtClean="0">
                  <a:latin typeface="Bahnschrift SemiLight SemiConde" panose="020B0502040204020203" pitchFamily="34" charset="0"/>
                </a:rPr>
                <a:t>Talyas</a:t>
              </a:r>
              <a:r>
                <a:rPr lang="es-AR" sz="1200" b="1" dirty="0" smtClean="0">
                  <a:latin typeface="Bahnschrift SemiLight SemiConde" panose="020B0502040204020203" pitchFamily="34" charset="0"/>
                </a:rPr>
                <a:t> </a:t>
              </a:r>
              <a:r>
                <a:rPr lang="es-AR" sz="1200" dirty="0" smtClean="0">
                  <a:latin typeface="Bahnschrift SemiLight SemiConde" panose="020B0502040204020203" pitchFamily="34" charset="0"/>
                </a:rPr>
                <a:t>– </a:t>
              </a:r>
              <a:r>
                <a:rPr lang="en-US" sz="1200" dirty="0" smtClean="0">
                  <a:latin typeface="Bahnschrift SemiLight SemiConde" panose="020B0502040204020203" pitchFamily="34" charset="0"/>
                </a:rPr>
                <a:t>Client Side development – HTML, CSS, </a:t>
              </a:r>
              <a:r>
                <a:rPr lang="en-US" sz="1200" dirty="0" smtClean="0">
                  <a:latin typeface="Bahnschrift SemiLight SemiConde" panose="020B0502040204020203" pitchFamily="34" charset="0"/>
                </a:rPr>
                <a:t>JS, API.</a:t>
              </a:r>
              <a:endParaRPr lang="es-AR" sz="1200" dirty="0" smtClean="0">
                <a:latin typeface="Bahnschrift SemiLight SemiConde" panose="020B0502040204020203" pitchFamily="34" charset="0"/>
              </a:endParaRPr>
            </a:p>
            <a:p>
              <a:endParaRPr lang="es-AR" sz="1200" dirty="0" smtClean="0">
                <a:latin typeface="Bahnschrift SemiLight SemiConde" panose="020B0502040204020203" pitchFamily="34" charset="0"/>
              </a:endParaRPr>
            </a:p>
            <a:p>
              <a:r>
                <a:rPr lang="en-US" sz="1200" b="1" dirty="0" smtClean="0">
                  <a:latin typeface="Bahnschrift SemiLight SemiConde" panose="020B0502040204020203" pitchFamily="34" charset="0"/>
                </a:rPr>
                <a:t/>
              </a:r>
              <a:br>
                <a:rPr lang="en-US" sz="1200" b="1" dirty="0" smtClean="0">
                  <a:latin typeface="Bahnschrift SemiLight SemiConde" panose="020B0502040204020203" pitchFamily="34" charset="0"/>
                </a:rPr>
              </a:br>
              <a:endParaRPr lang="es-AR" sz="1200" b="1" dirty="0">
                <a:latin typeface="Bahnschrift SemiLight SemiConde" panose="020B0502040204020203" pitchFamily="34" charset="0"/>
              </a:endParaRPr>
            </a:p>
            <a:p>
              <a:r>
                <a:rPr lang="es-AR" sz="1200" b="1" dirty="0" err="1" smtClean="0">
                  <a:latin typeface="Bahnschrift SemiLight SemiConde" panose="020B0502040204020203" pitchFamily="34" charset="0"/>
                </a:rPr>
                <a:t>Raz</a:t>
              </a:r>
              <a:r>
                <a:rPr lang="es-AR" sz="1200" b="1" dirty="0" smtClean="0">
                  <a:latin typeface="Bahnschrift SemiLight SemiConde" panose="020B0502040204020203" pitchFamily="34" charset="0"/>
                </a:rPr>
                <a:t> Nagar </a:t>
              </a:r>
              <a:r>
                <a:rPr lang="es-AR" sz="1200" dirty="0" smtClean="0">
                  <a:latin typeface="Bahnschrift SemiLight SemiConde" panose="020B0502040204020203" pitchFamily="34" charset="0"/>
                </a:rPr>
                <a:t>–Back-</a:t>
              </a:r>
              <a:r>
                <a:rPr lang="es-AR" sz="1200" dirty="0" err="1" smtClean="0">
                  <a:latin typeface="Bahnschrift SemiLight SemiConde" panose="020B0502040204020203" pitchFamily="34" charset="0"/>
                </a:rPr>
                <a:t>End</a:t>
              </a:r>
              <a:r>
                <a:rPr lang="es-AR" sz="1200" dirty="0" smtClean="0">
                  <a:latin typeface="Bahnschrift SemiLight SemiConde" panose="020B0502040204020203" pitchFamily="34" charset="0"/>
                </a:rPr>
                <a:t> </a:t>
              </a:r>
              <a:r>
                <a:rPr lang="es-AR" sz="1200" dirty="0" err="1" smtClean="0">
                  <a:latin typeface="Bahnschrift SemiLight SemiConde" panose="020B0502040204020203" pitchFamily="34" charset="0"/>
                </a:rPr>
                <a:t>development</a:t>
              </a:r>
              <a:r>
                <a:rPr lang="es-AR" sz="1200" dirty="0">
                  <a:latin typeface="Bahnschrift SemiLight SemiConde" panose="020B0502040204020203" pitchFamily="34" charset="0"/>
                </a:rPr>
                <a:t> </a:t>
              </a:r>
              <a:r>
                <a:rPr lang="es-AR" sz="1200" dirty="0" smtClean="0">
                  <a:latin typeface="Bahnschrift SemiLight SemiConde" panose="020B0502040204020203" pitchFamily="34" charset="0"/>
                </a:rPr>
                <a:t>– C#, SQL, API.</a:t>
              </a:r>
            </a:p>
            <a:p>
              <a:endParaRPr lang="es-AR" sz="1200" dirty="0" smtClean="0">
                <a:latin typeface="Bahnschrift SemiLight SemiConde" panose="020B0502040204020203" pitchFamily="34" charset="0"/>
              </a:endParaRPr>
            </a:p>
            <a:p>
              <a:r>
                <a:rPr lang="en-US" sz="1200" dirty="0" smtClean="0">
                  <a:latin typeface="Bahnschrift SemiLight SemiConde" panose="020B0502040204020203" pitchFamily="34" charset="0"/>
                </a:rPr>
                <a:t/>
              </a:r>
              <a:br>
                <a:rPr lang="en-US" sz="1200" dirty="0" smtClean="0">
                  <a:latin typeface="Bahnschrift SemiLight SemiConde" panose="020B0502040204020203" pitchFamily="34" charset="0"/>
                </a:rPr>
              </a:br>
              <a:endParaRPr lang="en-US" sz="1200" dirty="0">
                <a:latin typeface="Bahnschrift SemiLight SemiConde" panose="020B0502040204020203" pitchFamily="34" charset="0"/>
              </a:endParaRPr>
            </a:p>
            <a:p>
              <a:r>
                <a:rPr lang="en-US" sz="1200" b="1" dirty="0" smtClean="0">
                  <a:latin typeface="Bahnschrift SemiLight SemiConde" panose="020B0502040204020203" pitchFamily="34" charset="0"/>
                </a:rPr>
                <a:t>David </a:t>
              </a:r>
              <a:r>
                <a:rPr lang="en-US" sz="1200" b="1" dirty="0" err="1" smtClean="0">
                  <a:latin typeface="Bahnschrift SemiLight SemiConde" panose="020B0502040204020203" pitchFamily="34" charset="0"/>
                </a:rPr>
                <a:t>Tabacman</a:t>
              </a:r>
              <a:r>
                <a:rPr lang="en-US" sz="1200" dirty="0" smtClean="0">
                  <a:latin typeface="Bahnschrift SemiLight SemiConde" panose="020B0502040204020203" pitchFamily="34" charset="0"/>
                </a:rPr>
                <a:t> – </a:t>
              </a:r>
              <a:r>
                <a:rPr lang="en-US" sz="1200" dirty="0">
                  <a:latin typeface="Bahnschrift SemiLight SemiConde" panose="020B0502040204020203" pitchFamily="34" charset="0"/>
                </a:rPr>
                <a:t>Client Side development – HTML, CSS, </a:t>
              </a:r>
              <a:r>
                <a:rPr lang="en-US" sz="1200" dirty="0" smtClean="0">
                  <a:latin typeface="Bahnschrift SemiLight SemiConde" panose="020B0502040204020203" pitchFamily="34" charset="0"/>
                </a:rPr>
                <a:t>JS, API. </a:t>
              </a:r>
              <a:endParaRPr lang="es-AR" sz="1200" b="1" dirty="0">
                <a:latin typeface="Bahnschrift SemiLight SemiConde" panose="020B0502040204020203" pitchFamily="34" charset="0"/>
              </a:endParaRPr>
            </a:p>
          </p:txBody>
        </p:sp>
      </p:grpSp>
      <p:grpSp>
        <p:nvGrpSpPr>
          <p:cNvPr id="27" name="Group 26"/>
          <p:cNvGrpSpPr/>
          <p:nvPr/>
        </p:nvGrpSpPr>
        <p:grpSpPr>
          <a:xfrm>
            <a:off x="3261668" y="813106"/>
            <a:ext cx="4205932" cy="1081607"/>
            <a:chOff x="3261668" y="813106"/>
            <a:chExt cx="4114492" cy="1200328"/>
          </a:xfrm>
        </p:grpSpPr>
        <p:sp>
          <p:nvSpPr>
            <p:cNvPr id="20" name="Rounded Rectangle 19"/>
            <p:cNvSpPr/>
            <p:nvPr/>
          </p:nvSpPr>
          <p:spPr>
            <a:xfrm>
              <a:off x="3261668" y="813106"/>
              <a:ext cx="4114492" cy="1200328"/>
            </a:xfrm>
            <a:prstGeom prst="round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TextBox 18"/>
            <p:cNvSpPr txBox="1"/>
            <p:nvPr/>
          </p:nvSpPr>
          <p:spPr>
            <a:xfrm>
              <a:off x="4614958" y="829579"/>
              <a:ext cx="1407911" cy="341560"/>
            </a:xfrm>
            <a:prstGeom prst="rect">
              <a:avLst/>
            </a:prstGeom>
            <a:noFill/>
          </p:spPr>
          <p:txBody>
            <a:bodyPr wrap="square" rtlCol="0">
              <a:spAutoFit/>
            </a:bodyPr>
            <a:lstStyle/>
            <a:p>
              <a:r>
                <a:rPr lang="en-US" sz="14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TARGET AUDIENCE</a:t>
              </a:r>
              <a:endParaRPr lang="es-AR" sz="14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p:txBody>
        </p:sp>
        <p:sp>
          <p:nvSpPr>
            <p:cNvPr id="21" name="TextBox 20"/>
            <p:cNvSpPr txBox="1"/>
            <p:nvPr/>
          </p:nvSpPr>
          <p:spPr>
            <a:xfrm>
              <a:off x="3435067" y="1183472"/>
              <a:ext cx="3941093" cy="646331"/>
            </a:xfrm>
            <a:prstGeom prst="rect">
              <a:avLst/>
            </a:prstGeom>
            <a:noFill/>
          </p:spPr>
          <p:txBody>
            <a:bodyPr wrap="square" rtlCol="0">
              <a:spAutoFit/>
            </a:bodyPr>
            <a:lstStyle/>
            <a:p>
              <a: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The system is design to bring value to any large organization that gets involved in employees training, both internal training and external courses.</a:t>
              </a:r>
              <a:endParaRPr lang="es-AR" sz="12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p:txBody>
        </p:sp>
      </p:grpSp>
      <p:grpSp>
        <p:nvGrpSpPr>
          <p:cNvPr id="28" name="Group 27"/>
          <p:cNvGrpSpPr/>
          <p:nvPr/>
        </p:nvGrpSpPr>
        <p:grpSpPr>
          <a:xfrm>
            <a:off x="130587" y="813107"/>
            <a:ext cx="3009007" cy="1563407"/>
            <a:chOff x="130587" y="813107"/>
            <a:chExt cx="3009007" cy="1563407"/>
          </a:xfrm>
        </p:grpSpPr>
        <p:sp>
          <p:nvSpPr>
            <p:cNvPr id="9" name="Rounded Rectangle 8"/>
            <p:cNvSpPr/>
            <p:nvPr/>
          </p:nvSpPr>
          <p:spPr>
            <a:xfrm>
              <a:off x="130587" y="813107"/>
              <a:ext cx="2886933" cy="1563407"/>
            </a:xfrm>
            <a:prstGeom prst="round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TextBox 7"/>
            <p:cNvSpPr txBox="1"/>
            <p:nvPr/>
          </p:nvSpPr>
          <p:spPr>
            <a:xfrm>
              <a:off x="194132" y="1109302"/>
              <a:ext cx="2945462" cy="1200329"/>
            </a:xfrm>
            <a:prstGeom prst="rect">
              <a:avLst/>
            </a:prstGeom>
            <a:noFill/>
          </p:spPr>
          <p:txBody>
            <a:bodyPr wrap="square" rtlCol="0">
              <a:spAutoFit/>
            </a:bodyPr>
            <a:lstStyle/>
            <a:p>
              <a: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The system will allow the employees to apply for internal and external courses, view the status of the application, and to the managers to reject or approve the request, view details about employees capacitation, see statistics and find a worker with a specific capacitation. </a:t>
              </a:r>
              <a:endParaRPr lang="es-AR" sz="12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p:txBody>
        </p:sp>
        <p:sp>
          <p:nvSpPr>
            <p:cNvPr id="23" name="TextBox 22"/>
            <p:cNvSpPr txBox="1"/>
            <p:nvPr/>
          </p:nvSpPr>
          <p:spPr>
            <a:xfrm>
              <a:off x="1045200" y="829579"/>
              <a:ext cx="1126500" cy="307777"/>
            </a:xfrm>
            <a:prstGeom prst="rect">
              <a:avLst/>
            </a:prstGeom>
            <a:noFill/>
          </p:spPr>
          <p:txBody>
            <a:bodyPr wrap="square" rtlCol="0">
              <a:spAutoFit/>
            </a:bodyPr>
            <a:lstStyle/>
            <a:p>
              <a:r>
                <a:rPr lang="en-US" sz="14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DESCRIPTION</a:t>
              </a:r>
              <a:endParaRPr lang="es-AR" sz="14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p:txBody>
        </p:sp>
      </p:grpSp>
      <p:grpSp>
        <p:nvGrpSpPr>
          <p:cNvPr id="30" name="Group 29"/>
          <p:cNvGrpSpPr/>
          <p:nvPr/>
        </p:nvGrpSpPr>
        <p:grpSpPr>
          <a:xfrm>
            <a:off x="130587" y="5835041"/>
            <a:ext cx="4080733" cy="4759806"/>
            <a:chOff x="3280230" y="2095500"/>
            <a:chExt cx="4166739" cy="4587240"/>
          </a:xfrm>
        </p:grpSpPr>
        <p:sp>
          <p:nvSpPr>
            <p:cNvPr id="24" name="Rounded Rectangle 23"/>
            <p:cNvSpPr/>
            <p:nvPr/>
          </p:nvSpPr>
          <p:spPr>
            <a:xfrm>
              <a:off x="3280230" y="2095500"/>
              <a:ext cx="4114492" cy="4587240"/>
            </a:xfrm>
            <a:prstGeom prst="round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5" name="TextBox 24"/>
            <p:cNvSpPr txBox="1"/>
            <p:nvPr/>
          </p:nvSpPr>
          <p:spPr>
            <a:xfrm>
              <a:off x="3505876" y="2444214"/>
              <a:ext cx="3941093" cy="3970318"/>
            </a:xfrm>
            <a:prstGeom prst="rect">
              <a:avLst/>
            </a:prstGeom>
            <a:noFill/>
          </p:spPr>
          <p:txBody>
            <a:bodyPr wrap="square" rtlCol="0">
              <a:spAutoFit/>
            </a:bodyPr>
            <a:lstStyle/>
            <a:p>
              <a:r>
                <a:rPr lang="en-US" sz="1200" b="1"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Employee management </a:t>
              </a:r>
              <a: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 update personal and employment status, links to external documents, management assessments, tests, and analysis of competencies and certifications.</a:t>
              </a:r>
              <a:b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br>
              <a: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
              </a:r>
              <a:b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br>
              <a:r>
                <a:rPr lang="en-US" sz="1200" b="1"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Employee`s request for a course</a:t>
              </a:r>
              <a: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 – the employee can request a specific training or course, both inside and outside the organization, adding details of the course, costs and syllabus. The request will be sent to the relevant managers to be approved or rejected.</a:t>
              </a:r>
            </a:p>
            <a:p>
              <a:endParaRPr lang="en-US" sz="12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a:p>
              <a:r>
                <a:rPr lang="en-US" sz="1200" b="1"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Course and </a:t>
              </a:r>
              <a:r>
                <a:rPr lang="en-US" sz="1200" b="1" dirty="0">
                  <a:latin typeface="Bahnschrift SemiLight SemiConde" panose="020B0502040204020203" pitchFamily="34" charset="0"/>
                  <a:ea typeface="Arial Unicode MS" panose="020B0604020202020204" pitchFamily="34" charset="-128"/>
                  <a:cs typeface="Nirmala UI Semilight" panose="020B0402040204020203" pitchFamily="34" charset="0"/>
                </a:rPr>
                <a:t>l</a:t>
              </a:r>
              <a:r>
                <a:rPr lang="en-US" sz="1200" b="1"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ecturers management</a:t>
              </a:r>
              <a: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 - the training manager can enter and update internal courses held throughout the year. Additionally will be allowed to manage employees requests for external courses.</a:t>
              </a:r>
            </a:p>
            <a:p>
              <a:endParaRPr lang="en-US" sz="12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a:p>
              <a:r>
                <a:rPr lang="en-US" sz="1200" b="1"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Information retrieval</a:t>
              </a:r>
              <a: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 - Queries, reports, alerts and statistics for managers - The system will enable the training manager to produce up-to-date reports easily and efficiently and provide him with an overview of the costs of the various courses against the budget, schedules, training programs, participants and their needs.</a:t>
              </a:r>
              <a:endParaRPr lang="es-AR" sz="12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p:txBody>
        </p:sp>
        <p:sp>
          <p:nvSpPr>
            <p:cNvPr id="26" name="TextBox 25"/>
            <p:cNvSpPr txBox="1"/>
            <p:nvPr/>
          </p:nvSpPr>
          <p:spPr>
            <a:xfrm>
              <a:off x="4495086" y="2166427"/>
              <a:ext cx="2174552" cy="307777"/>
            </a:xfrm>
            <a:prstGeom prst="rect">
              <a:avLst/>
            </a:prstGeom>
            <a:noFill/>
          </p:spPr>
          <p:txBody>
            <a:bodyPr wrap="square" rtlCol="0">
              <a:spAutoFit/>
            </a:bodyPr>
            <a:lstStyle/>
            <a:p>
              <a:r>
                <a:rPr lang="en-US" sz="14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PRINCIPAL PROCESSES</a:t>
              </a:r>
              <a:endParaRPr lang="es-AR" sz="14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p:txBody>
        </p:sp>
      </p:grpSp>
      <p:grpSp>
        <p:nvGrpSpPr>
          <p:cNvPr id="31" name="Group 30"/>
          <p:cNvGrpSpPr/>
          <p:nvPr/>
        </p:nvGrpSpPr>
        <p:grpSpPr>
          <a:xfrm>
            <a:off x="4246850" y="8343997"/>
            <a:ext cx="3220750" cy="2985434"/>
            <a:chOff x="3261668" y="1425190"/>
            <a:chExt cx="4114492" cy="845007"/>
          </a:xfrm>
        </p:grpSpPr>
        <p:sp>
          <p:nvSpPr>
            <p:cNvPr id="32" name="Rounded Rectangle 31"/>
            <p:cNvSpPr/>
            <p:nvPr/>
          </p:nvSpPr>
          <p:spPr>
            <a:xfrm>
              <a:off x="3261668" y="1425190"/>
              <a:ext cx="4114492" cy="637088"/>
            </a:xfrm>
            <a:prstGeom prst="round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3" name="TextBox 32"/>
            <p:cNvSpPr txBox="1"/>
            <p:nvPr/>
          </p:nvSpPr>
          <p:spPr>
            <a:xfrm>
              <a:off x="4430616" y="1431195"/>
              <a:ext cx="2199805" cy="87114"/>
            </a:xfrm>
            <a:prstGeom prst="rect">
              <a:avLst/>
            </a:prstGeom>
            <a:noFill/>
          </p:spPr>
          <p:txBody>
            <a:bodyPr wrap="square" rtlCol="0">
              <a:spAutoFit/>
            </a:bodyPr>
            <a:lstStyle/>
            <a:p>
              <a:r>
                <a:rPr lang="en-US" sz="14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TECHNOLOGIES</a:t>
              </a:r>
              <a:endParaRPr lang="es-AR" sz="14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p:txBody>
        </p:sp>
        <p:sp>
          <p:nvSpPr>
            <p:cNvPr id="34" name="TextBox 33"/>
            <p:cNvSpPr txBox="1"/>
            <p:nvPr/>
          </p:nvSpPr>
          <p:spPr>
            <a:xfrm>
              <a:off x="3435068" y="1512304"/>
              <a:ext cx="3941092" cy="757893"/>
            </a:xfrm>
            <a:prstGeom prst="rect">
              <a:avLst/>
            </a:prstGeom>
            <a:noFill/>
          </p:spPr>
          <p:txBody>
            <a:bodyPr wrap="square" rtlCol="0">
              <a:spAutoFit/>
            </a:bodyPr>
            <a:lstStyle/>
            <a:p>
              <a:r>
                <a:rPr lang="en-US" sz="1200" b="1"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Server side</a:t>
              </a:r>
              <a: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 - will be developed in C# using the .NET MVC architecture (known from online courses).</a:t>
              </a:r>
            </a:p>
            <a:p>
              <a:endParaRPr lang="en-US" sz="12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a:p>
              <a:r>
                <a:rPr lang="en-US" sz="1200" b="1"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Client side</a:t>
              </a:r>
              <a: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 -  HTML, CSS and  JS (learned in Web Development course).</a:t>
              </a:r>
            </a:p>
            <a:p>
              <a:endParaRPr lang="en-US" sz="12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a:p>
              <a:r>
                <a:rPr lang="en-US" sz="1200" b="1"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DB</a:t>
              </a:r>
              <a: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 -  SQL SERVER 2012 R2 (learned in DB course</a:t>
              </a:r>
              <a: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a:t>
              </a:r>
            </a:p>
            <a:p>
              <a:endParaRPr lang="en-US" sz="12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a:p>
              <a:r>
                <a:rPr lang="en-US" sz="1200" b="1"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API</a:t>
              </a:r>
              <a: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 – Google Calendars</a:t>
              </a:r>
              <a:r>
                <a:rPr lang="en-US" sz="1200" dirty="0">
                  <a:latin typeface="Bahnschrift SemiLight SemiConde" panose="020B0502040204020203" pitchFamily="34" charset="0"/>
                  <a:ea typeface="Arial Unicode MS" panose="020B0604020202020204" pitchFamily="34" charset="-128"/>
                  <a:cs typeface="Nirmala UI Semilight" panose="020B0402040204020203" pitchFamily="34" charset="0"/>
                </a:rPr>
                <a:t>, report </a:t>
              </a:r>
              <a: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service</a:t>
              </a:r>
              <a:r>
                <a:rPr lang="en-US" sz="1200" dirty="0">
                  <a:latin typeface="Bahnschrift SemiLight SemiConde" panose="020B0502040204020203" pitchFamily="34" charset="0"/>
                  <a:ea typeface="Arial Unicode MS" panose="020B0604020202020204" pitchFamily="34" charset="-128"/>
                  <a:cs typeface="Nirmala UI Semilight" panose="020B0402040204020203" pitchFamily="34" charset="0"/>
                </a:rPr>
                <a:t>.</a:t>
              </a:r>
              <a:endPar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endParaRPr>
            </a:p>
            <a:p>
              <a:endParaRPr lang="en-US" sz="12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a:p>
              <a:endPar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endParaRPr>
            </a:p>
            <a:p>
              <a:endParaRPr lang="en-US" sz="12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a:p>
              <a:endPar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endParaRPr>
            </a:p>
          </p:txBody>
        </p:sp>
      </p:grpSp>
      <p:grpSp>
        <p:nvGrpSpPr>
          <p:cNvPr id="40" name="Group 39"/>
          <p:cNvGrpSpPr/>
          <p:nvPr/>
        </p:nvGrpSpPr>
        <p:grpSpPr>
          <a:xfrm>
            <a:off x="3261668" y="1969573"/>
            <a:ext cx="4205932" cy="3727293"/>
            <a:chOff x="3261668" y="1583764"/>
            <a:chExt cx="4073183" cy="677962"/>
          </a:xfrm>
        </p:grpSpPr>
        <p:sp>
          <p:nvSpPr>
            <p:cNvPr id="41" name="Rounded Rectangle 40"/>
            <p:cNvSpPr/>
            <p:nvPr/>
          </p:nvSpPr>
          <p:spPr>
            <a:xfrm>
              <a:off x="3261668" y="1590577"/>
              <a:ext cx="4073183" cy="671149"/>
            </a:xfrm>
            <a:prstGeom prst="round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TextBox 41"/>
            <p:cNvSpPr txBox="1"/>
            <p:nvPr/>
          </p:nvSpPr>
          <p:spPr>
            <a:xfrm>
              <a:off x="4499143" y="1583764"/>
              <a:ext cx="2199805" cy="55982"/>
            </a:xfrm>
            <a:prstGeom prst="rect">
              <a:avLst/>
            </a:prstGeom>
            <a:noFill/>
          </p:spPr>
          <p:txBody>
            <a:bodyPr wrap="square" rtlCol="0">
              <a:spAutoFit/>
            </a:bodyPr>
            <a:lstStyle/>
            <a:p>
              <a:r>
                <a:rPr lang="en-US" sz="14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TO BE DEVELOPED</a:t>
              </a:r>
              <a:endParaRPr lang="es-AR" sz="14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p:txBody>
        </p:sp>
      </p:grpSp>
      <p:grpSp>
        <p:nvGrpSpPr>
          <p:cNvPr id="35" name="Group 34"/>
          <p:cNvGrpSpPr/>
          <p:nvPr/>
        </p:nvGrpSpPr>
        <p:grpSpPr>
          <a:xfrm>
            <a:off x="4261016" y="5835041"/>
            <a:ext cx="3206584" cy="2409797"/>
            <a:chOff x="3261668" y="1595280"/>
            <a:chExt cx="4073183" cy="974680"/>
          </a:xfrm>
        </p:grpSpPr>
        <p:sp>
          <p:nvSpPr>
            <p:cNvPr id="36" name="Rounded Rectangle 35"/>
            <p:cNvSpPr/>
            <p:nvPr/>
          </p:nvSpPr>
          <p:spPr>
            <a:xfrm>
              <a:off x="3261668" y="1595280"/>
              <a:ext cx="4073183" cy="974680"/>
            </a:xfrm>
            <a:prstGeom prst="roundRect">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TextBox 37"/>
            <p:cNvSpPr txBox="1"/>
            <p:nvPr/>
          </p:nvSpPr>
          <p:spPr>
            <a:xfrm>
              <a:off x="3348367" y="1738395"/>
              <a:ext cx="3941092" cy="705624"/>
            </a:xfrm>
            <a:prstGeom prst="rect">
              <a:avLst/>
            </a:prstGeom>
            <a:noFill/>
          </p:spPr>
          <p:txBody>
            <a:bodyPr wrap="square" rtlCol="0">
              <a:spAutoFit/>
            </a:bodyPr>
            <a:lstStyle/>
            <a:p>
              <a:r>
                <a:rPr lang="en-US" sz="1200" b="1"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Users </a:t>
              </a:r>
              <a: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 all system users, including employees of different grades: researchers, engineers, technicians, administrative personnel, etc.</a:t>
              </a:r>
            </a:p>
            <a:p>
              <a:endParaRPr lang="en-US" sz="12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a:p>
              <a:r>
                <a:rPr lang="en-US" sz="1200" b="1"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Courses</a:t>
              </a:r>
              <a: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 – all available internal and external courses, workshops, etc.</a:t>
              </a:r>
              <a:endParaRPr lang="en-US" sz="12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a:p>
              <a:endPar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endParaRPr>
            </a:p>
            <a:p>
              <a:r>
                <a:rPr lang="en-US" sz="1200" b="1"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Tests</a:t>
              </a:r>
              <a:r>
                <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 - online tests, exercises and assignments for the purpose of maintaining professional competence and evaluate course comprehension.</a:t>
              </a:r>
            </a:p>
            <a:p>
              <a:endPar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endParaRPr>
            </a:p>
            <a:p>
              <a:endParaRPr lang="en-US" sz="12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a:p>
              <a:endParaRPr lang="en-US" sz="12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endParaRPr>
            </a:p>
          </p:txBody>
        </p:sp>
        <p:sp>
          <p:nvSpPr>
            <p:cNvPr id="37" name="TextBox 36"/>
            <p:cNvSpPr txBox="1"/>
            <p:nvPr/>
          </p:nvSpPr>
          <p:spPr>
            <a:xfrm>
              <a:off x="4219011" y="1615355"/>
              <a:ext cx="2199806" cy="87114"/>
            </a:xfrm>
            <a:prstGeom prst="rect">
              <a:avLst/>
            </a:prstGeom>
            <a:noFill/>
          </p:spPr>
          <p:txBody>
            <a:bodyPr wrap="square" rtlCol="0">
              <a:spAutoFit/>
            </a:bodyPr>
            <a:lstStyle/>
            <a:p>
              <a:r>
                <a:rPr lang="en-US" sz="1400" dirty="0" smtClean="0">
                  <a:latin typeface="Bahnschrift SemiLight SemiConde" panose="020B0502040204020203" pitchFamily="34" charset="0"/>
                  <a:ea typeface="Arial Unicode MS" panose="020B0604020202020204" pitchFamily="34" charset="-128"/>
                  <a:cs typeface="Nirmala UI Semilight" panose="020B0402040204020203" pitchFamily="34" charset="0"/>
                </a:rPr>
                <a:t>PRINCIPAL OBJECTS</a:t>
              </a:r>
              <a:endParaRPr lang="es-AR" sz="1400" dirty="0">
                <a:latin typeface="Bahnschrift SemiLight SemiConde" panose="020B0502040204020203" pitchFamily="34" charset="0"/>
                <a:ea typeface="Arial Unicode MS" panose="020B0604020202020204" pitchFamily="34" charset="-128"/>
                <a:cs typeface="Nirmala UI Semilight" panose="020B0402040204020203" pitchFamily="34" charset="0"/>
              </a:endParaRPr>
            </a:p>
          </p:txBody>
        </p:sp>
      </p:grpSp>
      <p:pic>
        <p:nvPicPr>
          <p:cNvPr id="47" name="Picture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7398" y="849652"/>
            <a:ext cx="239566" cy="239566"/>
          </a:xfrm>
          <a:prstGeom prst="rect">
            <a:avLst/>
          </a:prstGeom>
        </p:spPr>
      </p:pic>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2277" y="904443"/>
            <a:ext cx="177018" cy="177018"/>
          </a:xfrm>
          <a:prstGeom prst="rect">
            <a:avLst/>
          </a:prstGeom>
        </p:spPr>
      </p:pic>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8210" y="2529926"/>
            <a:ext cx="326701" cy="245664"/>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23200" y="8356259"/>
            <a:ext cx="334834" cy="334834"/>
          </a:xfrm>
          <a:prstGeom prst="rect">
            <a:avLst/>
          </a:prstGeom>
        </p:spPr>
      </p:pic>
      <p:pic>
        <p:nvPicPr>
          <p:cNvPr id="52" name="Picture 5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61323" y="2017236"/>
            <a:ext cx="278151" cy="278151"/>
          </a:xfrm>
          <a:prstGeom prst="rect">
            <a:avLst/>
          </a:prstGeom>
        </p:spPr>
      </p:pic>
      <p:pic>
        <p:nvPicPr>
          <p:cNvPr id="53" name="Picture 5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5200" y="5904020"/>
            <a:ext cx="302766" cy="302766"/>
          </a:xfrm>
          <a:prstGeom prst="rect">
            <a:avLst/>
          </a:prstGeom>
        </p:spPr>
      </p:pic>
      <p:pic>
        <p:nvPicPr>
          <p:cNvPr id="55" name="Picture 5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43723" y="5884674"/>
            <a:ext cx="272214" cy="272214"/>
          </a:xfrm>
          <a:prstGeom prst="rect">
            <a:avLst/>
          </a:prstGeom>
        </p:spPr>
      </p:pic>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50034" y="2243428"/>
            <a:ext cx="3609613" cy="3363042"/>
          </a:xfrm>
          <a:prstGeom prst="rect">
            <a:avLst/>
          </a:prstGeom>
        </p:spPr>
      </p:pic>
    </p:spTree>
    <p:extLst>
      <p:ext uri="{BB962C8B-B14F-4D97-AF65-F5344CB8AC3E}">
        <p14:creationId xmlns:p14="http://schemas.microsoft.com/office/powerpoint/2010/main" val="3727913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246</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Unicode MS</vt:lpstr>
      <vt:lpstr>Arial</vt:lpstr>
      <vt:lpstr>Bahnschrift SemiLight SemiConde</vt:lpstr>
      <vt:lpstr>Calibri</vt:lpstr>
      <vt:lpstr>Calibri Light</vt:lpstr>
      <vt:lpstr>Nirmala UI Semilight</vt:lpstr>
      <vt:lpstr>Office Theme</vt:lpstr>
      <vt:lpstr>PowerPoint Presentation</vt:lpstr>
    </vt:vector>
  </TitlesOfParts>
  <Company>Windows 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Tabacman</dc:creator>
  <cp:lastModifiedBy>David Tabacman</cp:lastModifiedBy>
  <cp:revision>20</cp:revision>
  <dcterms:created xsi:type="dcterms:W3CDTF">2018-07-15T20:59:40Z</dcterms:created>
  <dcterms:modified xsi:type="dcterms:W3CDTF">2018-07-16T12:39:37Z</dcterms:modified>
</cp:coreProperties>
</file>