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8" r:id="rId7"/>
    <p:sldId id="270" r:id="rId8"/>
    <p:sldId id="269" r:id="rId9"/>
    <p:sldId id="265" r:id="rId10"/>
    <p:sldId id="261" r:id="rId11"/>
    <p:sldId id="267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FF8B9-AC95-073E-578E-7B46BD7EF740}" v="26" dt="2024-10-29T18:03:23.761"/>
    <p1510:client id="{3A0CB7EC-6834-6AE5-C4FF-E337CE26ABF8}" v="314" dt="2024-10-29T16:23:40.149"/>
    <p1510:client id="{46BB43E8-81AE-ABDD-032D-C7F1D64756A7}" v="648" dt="2024-10-29T17:39:03.245"/>
    <p1510:client id="{7A59969F-ECB5-DFDD-0CF8-1D547C50AF34}" v="29" dt="2024-10-29T13:39:33.498"/>
    <p1510:client id="{8D06251A-58AB-61CB-A323-876EB6D5701A}" v="4141" dt="2024-10-29T01:07:5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EF5E-686D-411B-9A55-74F39DF98DAC}" type="datetimeFigureOut"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78DD-6E68-433F-8988-4000E259FB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Ngoc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Ngoc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Tam &amp; Ngoc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any/FOH_PS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Z426may-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4368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FOX OF HOOD</a:t>
            </a:r>
            <a:br>
              <a:rPr lang="en-US"/>
            </a:br>
            <a:r>
              <a:rPr lang="en-US" sz="3200">
                <a:latin typeface="Arial"/>
                <a:cs typeface="Arial"/>
              </a:rPr>
              <a:t>PROJECT STATUS REPORT | MIDSEMESTER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023" y="3628620"/>
            <a:ext cx="9781953" cy="17000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accent1"/>
                </a:solidFill>
              </a:rPr>
              <a:t>Team B</a:t>
            </a:r>
          </a:p>
          <a:p>
            <a:r>
              <a:rPr lang="en-US">
                <a:solidFill>
                  <a:schemeClr val="accent1"/>
                </a:solidFill>
              </a:rPr>
              <a:t>Manila Aryal, Grace Frizzell, Tamsyn </a:t>
            </a:r>
            <a:r>
              <a:rPr lang="en-US" err="1">
                <a:solidFill>
                  <a:schemeClr val="accent1"/>
                </a:solidFill>
              </a:rPr>
              <a:t>Evezard</a:t>
            </a:r>
            <a:r>
              <a:rPr lang="en-US">
                <a:solidFill>
                  <a:schemeClr val="accent1"/>
                </a:solidFill>
              </a:rPr>
              <a:t>, Ngoc Bui, Berkan Guven</a:t>
            </a:r>
          </a:p>
          <a:p>
            <a:r>
              <a:rPr lang="en-US">
                <a:solidFill>
                  <a:schemeClr val="accent1"/>
                </a:solidFill>
              </a:rPr>
              <a:t>10/29/2024 6:00pm</a:t>
            </a:r>
          </a:p>
          <a:p>
            <a:r>
              <a:rPr lang="en-US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https://github.com/ettany/FOH_PSE.git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6723-3D83-7EE5-B9B6-299F6BED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Accomplished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8979-0A6F-04D2-C4F1-FD870ACD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832"/>
            <a:ext cx="10515600" cy="49031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Username and password authentication for users and admin that maintains session (functionality included in the</a:t>
            </a:r>
            <a:r>
              <a:rPr lang="en-US" sz="2000" b="1">
                <a:latin typeface="Arial"/>
                <a:cs typeface="Arial"/>
              </a:rPr>
              <a:t> register, login,</a:t>
            </a:r>
            <a:r>
              <a:rPr lang="en-US" sz="2000">
                <a:latin typeface="Arial"/>
                <a:cs typeface="Arial"/>
              </a:rPr>
              <a:t> and </a:t>
            </a:r>
            <a:r>
              <a:rPr lang="en-US" sz="2000" b="1">
                <a:latin typeface="Arial"/>
                <a:cs typeface="Arial"/>
              </a:rPr>
              <a:t>logout </a:t>
            </a:r>
            <a:r>
              <a:rPr lang="en-US" sz="2000">
                <a:latin typeface="Arial"/>
                <a:cs typeface="Arial"/>
              </a:rPr>
              <a:t>pages)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Password hashing for account security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Working database with user, portfolio, and </a:t>
            </a:r>
            <a:r>
              <a:rPr lang="en-US" sz="2000" err="1">
                <a:latin typeface="Arial"/>
                <a:cs typeface="Arial"/>
              </a:rPr>
              <a:t>eventLog</a:t>
            </a:r>
            <a:r>
              <a:rPr lang="en-US" sz="2000">
                <a:latin typeface="Arial"/>
                <a:cs typeface="Arial"/>
              </a:rPr>
              <a:t> tables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>
                <a:latin typeface="Arial"/>
                <a:cs typeface="Arial"/>
              </a:rPr>
              <a:t>Portfolio</a:t>
            </a:r>
            <a:r>
              <a:rPr lang="en-US" sz="2000">
                <a:latin typeface="Arial"/>
                <a:cs typeface="Arial"/>
              </a:rPr>
              <a:t> page </a:t>
            </a:r>
          </a:p>
          <a:p>
            <a:pPr lvl="1"/>
            <a:r>
              <a:rPr lang="en-US" sz="1600">
                <a:latin typeface="Arial"/>
                <a:cs typeface="Arial"/>
              </a:rPr>
              <a:t>displaying the specific user and their initial balance of $100,000</a:t>
            </a:r>
          </a:p>
          <a:p>
            <a:pPr lvl="1"/>
            <a:r>
              <a:rPr lang="en-US" sz="1600">
                <a:latin typeface="Arial"/>
                <a:cs typeface="Arial"/>
              </a:rPr>
              <a:t>other hardcoded UI elements for functional visualization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>
                <a:latin typeface="Arial"/>
                <a:cs typeface="Arial"/>
              </a:rPr>
              <a:t>Trade</a:t>
            </a:r>
            <a:r>
              <a:rPr lang="en-US" sz="2000">
                <a:latin typeface="Arial"/>
                <a:cs typeface="Arial"/>
              </a:rPr>
              <a:t> page </a:t>
            </a:r>
          </a:p>
          <a:p>
            <a:pPr lvl="1"/>
            <a:r>
              <a:rPr lang="en-US" sz="1600">
                <a:latin typeface="Arial"/>
                <a:cs typeface="Arial"/>
              </a:rPr>
              <a:t>displaying updated stock prices for 5 stocks with a table and graph</a:t>
            </a:r>
          </a:p>
          <a:p>
            <a:pPr lvl="1"/>
            <a:r>
              <a:rPr lang="en-US" sz="1600">
                <a:latin typeface="Arial"/>
                <a:cs typeface="Arial"/>
              </a:rPr>
              <a:t>ability to search for a specific stock and display its details</a:t>
            </a:r>
          </a:p>
          <a:p>
            <a:pPr lvl="1"/>
            <a:r>
              <a:rPr lang="en-US" sz="1600">
                <a:latin typeface="Arial"/>
                <a:cs typeface="Arial"/>
              </a:rPr>
              <a:t>ability to buy or sell an amount of specific stock</a:t>
            </a:r>
          </a:p>
          <a:p>
            <a:pPr lvl="1"/>
            <a:r>
              <a:rPr lang="en-US" sz="1600">
                <a:latin typeface="Arial"/>
                <a:cs typeface="Arial"/>
              </a:rPr>
              <a:t>graph of searched stock's performance over the last 30 days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>
                <a:latin typeface="Arial"/>
                <a:cs typeface="Arial"/>
              </a:rPr>
              <a:t>Log </a:t>
            </a:r>
            <a:r>
              <a:rPr lang="en-US" sz="2000">
                <a:latin typeface="Arial"/>
                <a:cs typeface="Arial"/>
              </a:rPr>
              <a:t>page</a:t>
            </a:r>
            <a:endParaRPr lang="en-US">
              <a:latin typeface="Aptos" panose="020B0004020202020204"/>
              <a:cs typeface="Arial"/>
            </a:endParaRPr>
          </a:p>
          <a:p>
            <a:pPr lvl="1"/>
            <a:r>
              <a:rPr lang="en-US" sz="1600">
                <a:latin typeface="Arial"/>
                <a:cs typeface="Arial"/>
              </a:rPr>
              <a:t>Hardcoded UI elements for initial visualization</a:t>
            </a:r>
          </a:p>
          <a:p>
            <a:pPr>
              <a:buFont typeface="Calibri" panose="020B0604020202020204" pitchFamily="34" charset="0"/>
              <a:buChar char="-"/>
            </a:pPr>
            <a:endParaRPr lang="en-US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53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8CD-F2D3-38EB-D18C-73D118F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Aptos Display"/>
                <a:cs typeface="Arial"/>
              </a:rPr>
              <a:t>Accomplished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0080-78E4-CBC3-7179-EE2DE870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457764"/>
            <a:ext cx="10620703" cy="5119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How good is it?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  <a:p>
            <a:pPr lvl="1"/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Progress measurement: </a:t>
            </a:r>
            <a:r>
              <a:rPr lang="en-US" sz="1600">
                <a:latin typeface="Arial"/>
                <a:cs typeface="Arial"/>
              </a:rPr>
              <a:t>we have achieved all milestones that we defined to be ready and working by this Project Status Report</a:t>
            </a:r>
          </a:p>
          <a:p>
            <a:pPr lvl="1"/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Well established schedule:</a:t>
            </a:r>
            <a:r>
              <a:rPr lang="en-US" sz="1600">
                <a:latin typeface="Arial"/>
                <a:cs typeface="Arial"/>
              </a:rPr>
              <a:t> although we had a rocky start with progressing with the project and its components, we now have a structured plan and designated leaders within the team which has allowed things to run smoothly recently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Project size: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Backend: about 350 lines of code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Frontend:</a:t>
            </a:r>
          </a:p>
          <a:p>
            <a:pPr lvl="1"/>
            <a:r>
              <a:rPr lang="en-US" sz="1050">
                <a:latin typeface="Arial"/>
                <a:cs typeface="Arial"/>
              </a:rPr>
              <a:t>Static: about 210 lines of code</a:t>
            </a:r>
          </a:p>
          <a:p>
            <a:pPr lvl="1"/>
            <a:r>
              <a:rPr lang="en-US" sz="1050">
                <a:latin typeface="Arial"/>
                <a:cs typeface="Arial"/>
              </a:rPr>
              <a:t>Templates: about 367 lines of code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Estimated hours of effort:</a:t>
            </a:r>
            <a:r>
              <a:rPr lang="en-US" sz="1600">
                <a:latin typeface="Arial"/>
                <a:cs typeface="Arial"/>
              </a:rPr>
              <a:t> 60 hours</a:t>
            </a:r>
            <a:endParaRPr lang="en-US" sz="160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cs typeface="Arial"/>
              </a:rPr>
              <a:t>Developing the product to ensure compatibility: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Python &amp; Flask (backend)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SQL (database schema)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Frontend (HTML, CSS, JavaScript)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API: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141277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28B0-C928-60FB-79D4-EA2C277F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1337332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B90B-D82B-EC0E-8A8A-1FBDCCDD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0" y="2988332"/>
            <a:ext cx="3316014" cy="4357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b="1">
                <a:solidFill>
                  <a:schemeClr val="accent1"/>
                </a:solidFill>
                <a:latin typeface="Arial"/>
                <a:cs typeface="Arial"/>
              </a:rPr>
              <a:t>3 Key Features: </a:t>
            </a:r>
            <a:endParaRPr lang="en-US" b="1">
              <a:solidFill>
                <a:schemeClr val="accent1"/>
              </a:solidFill>
              <a:latin typeface="Aptos" panose="020B0004020202020204"/>
              <a:cs typeface="Arial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cs typeface="Arial"/>
              </a:rPr>
              <a:t>Buy &amp; Sell, </a:t>
            </a:r>
            <a:endParaRPr lang="en-US" sz="1800">
              <a:latin typeface="Aptos" panose="020B0004020202020204"/>
              <a:cs typeface="Arial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cs typeface="Arial"/>
              </a:rPr>
              <a:t>Stocks (API), </a:t>
            </a:r>
            <a:endParaRPr lang="en-US" sz="1800">
              <a:latin typeface="Aptos" panose="020B0004020202020204"/>
              <a:cs typeface="Arial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cs typeface="Arial"/>
              </a:rPr>
              <a:t>Visualization (graphs)</a:t>
            </a:r>
            <a:endParaRPr lang="en-US" sz="1800"/>
          </a:p>
          <a:p>
            <a:pPr>
              <a:buFont typeface="Wingdings" panose="020B0604020202020204" pitchFamily="34" charset="0"/>
              <a:buChar char="ü"/>
            </a:pPr>
            <a:endParaRPr lang="en-US">
              <a:solidFill>
                <a:srgbClr val="000000"/>
              </a:solidFill>
              <a:latin typeface="Aptos" panose="020B0004020202020204"/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EA038A-C1F0-59D3-E8BA-8373BE04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0" y="883297"/>
            <a:ext cx="7904389" cy="50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E0C5-A178-8D65-A089-74430F0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1903-49D3-AB06-040E-4341883F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46"/>
            <a:ext cx="10515600" cy="467321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2400">
              <a:latin typeface="Arial"/>
              <a:cs typeface="Arial"/>
            </a:endParaRPr>
          </a:p>
          <a:p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What went right?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Using established leadership roles within the project (as shown on slide 2)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Roles allowed us to break the project into manageable chunks and gave team members ownership over their specific roles</a:t>
            </a:r>
          </a:p>
          <a:p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What went wrong?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Coordination and collaboration: our initial research and planning stage proved inefficient due to the absence of clearly defined roles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Difficulties implementing the buy and sell functionality &amp; flask session</a:t>
            </a:r>
          </a:p>
          <a:p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What would you do differently?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Establish roles and rules earlier in the SDLC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Stick to the languages and frameworks we are most familiar with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75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25A-AE4A-DA35-570F-6E4E92B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4F99-EB60-E5E2-22F6-879B743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  <a:hlinkClick r:id="rId3"/>
              </a:rPr>
              <a:t>https://www.youtube.com/watch?v=jCZ426may-Q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927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C43-57D5-58BE-1B3C-DBC61EE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E6DD-9C12-9AE0-1780-A60C9BEC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Grace:</a:t>
            </a:r>
            <a:r>
              <a:rPr lang="en-US"/>
              <a:t> Database &amp; Transaction Lead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Manila:</a:t>
            </a:r>
            <a:r>
              <a:rPr lang="en-US"/>
              <a:t> Activity Log &amp; Password Hashing Lead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Ngoc: </a:t>
            </a:r>
            <a:r>
              <a:rPr lang="en-US"/>
              <a:t>Visualization &amp; CAPTCHA Lead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b="1"/>
              <a:t>Tamsyn:</a:t>
            </a:r>
            <a:r>
              <a:rPr lang="en-US"/>
              <a:t> Authentication &amp; API Lead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b="1"/>
              <a:t>Berkan:</a:t>
            </a:r>
            <a:r>
              <a:rPr lang="en-US"/>
              <a:t> Facial Recognition Lead</a:t>
            </a:r>
          </a:p>
          <a:p>
            <a:pPr marL="457200" lvl="1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05A4-130B-A43F-A974-733CCD6A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Project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1F3F-7A09-1B49-B4CE-9F90EC995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How our team operates: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0DF5-51CF-564E-859C-4536C46C6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Zoom meetings (planning, code reviews, milestone reviews).</a:t>
            </a:r>
          </a:p>
          <a:p>
            <a:r>
              <a:rPr lang="en-US"/>
              <a:t>WhatsApp &amp; Email (communicating pushed code &amp; updates to </a:t>
            </a:r>
            <a:r>
              <a:rPr lang="en-US" err="1"/>
              <a:t>github</a:t>
            </a:r>
            <a:r>
              <a:rPr lang="en-US"/>
              <a:t>)</a:t>
            </a:r>
          </a:p>
          <a:p>
            <a:r>
              <a:rPr lang="en-US"/>
              <a:t>In-Person Meetings (informal progress reports before/after classes)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B77DD-222B-3AAC-2A11-BFA5D2A34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Development process used: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B93C-9897-A9F8-D6AB-9B47B0B1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2787" y="2505075"/>
            <a:ext cx="5222601" cy="9124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Agile/incremental development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2E6ED9C-F769-FB5B-3E62-EF44AA2A1518}"/>
              </a:ext>
            </a:extLst>
          </p:cNvPr>
          <p:cNvSpPr txBox="1">
            <a:spLocks/>
          </p:cNvSpPr>
          <p:nvPr/>
        </p:nvSpPr>
        <p:spPr>
          <a:xfrm>
            <a:off x="6153807" y="286489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Tools used: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13F491B-D7D6-FFCE-BAF3-A4702E9D3742}"/>
              </a:ext>
            </a:extLst>
          </p:cNvPr>
          <p:cNvSpPr txBox="1">
            <a:spLocks/>
          </p:cNvSpPr>
          <p:nvPr/>
        </p:nvSpPr>
        <p:spPr>
          <a:xfrm>
            <a:off x="6134102" y="3800475"/>
            <a:ext cx="5222601" cy="1819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Planning:</a:t>
            </a:r>
            <a:r>
              <a:rPr lang="en-US" sz="2400"/>
              <a:t> Asana to assign tasks and measure progress</a:t>
            </a:r>
          </a:p>
          <a:p>
            <a:r>
              <a:rPr lang="en-US" sz="2400" b="1"/>
              <a:t>Development:</a:t>
            </a:r>
            <a:r>
              <a:rPr lang="en-US" sz="2400"/>
              <a:t> VS Code, FIGMA (UI visualization), shared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2785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D69F-1D9D-886E-633F-0E94C6EB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D817-C043-D0B2-AA78-9F35086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4" name="Picture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AA92F78F-F026-5157-31AF-39D24646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54" y="1445172"/>
            <a:ext cx="6210334" cy="47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19F-0E31-96B8-49EF-A2E67C52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FOX OF HOOD – Architecture Overview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5CEF-FFDF-7877-EB21-CDE5EE9A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115"/>
            <a:ext cx="10111406" cy="48253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User Interface Layer 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Frontend</a:t>
            </a:r>
            <a:r>
              <a:rPr lang="en-US" sz="1800" dirty="0">
                <a:ea typeface="+mn-lt"/>
                <a:cs typeface="+mn-lt"/>
              </a:rPr>
              <a:t>: This is what users see and interact with, like the buttons, charts, and stock information. It’s designed to be easy to use.</a:t>
            </a:r>
            <a:endParaRPr lang="en-US"/>
          </a:p>
          <a:p>
            <a:pPr lvl="1"/>
            <a:r>
              <a:rPr lang="en-US" sz="1800" b="1" dirty="0">
                <a:ea typeface="+mn-lt"/>
                <a:cs typeface="+mn-lt"/>
              </a:rPr>
              <a:t>Login and Security</a:t>
            </a:r>
            <a:r>
              <a:rPr lang="en-US" sz="1800" dirty="0">
                <a:ea typeface="+mn-lt"/>
                <a:cs typeface="+mn-lt"/>
              </a:rPr>
              <a:t>: Users log in with a username and password (CAPTCHA for extra security). Face login is a feature.</a:t>
            </a:r>
            <a:endParaRPr lang="en-US" dirty="0"/>
          </a:p>
          <a:p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Core Application Parts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User Management</a:t>
            </a:r>
            <a:r>
              <a:rPr lang="en-US" sz="1800" dirty="0">
                <a:ea typeface="+mn-lt"/>
                <a:cs typeface="+mn-lt"/>
              </a:rPr>
              <a:t>: Controls user accounts (like creating, editing, and deleting accounts). Admins (special users) have extra control over accounts.</a:t>
            </a:r>
            <a:endParaRPr lang="en-US"/>
          </a:p>
          <a:p>
            <a:pPr lvl="1"/>
            <a:r>
              <a:rPr lang="en-US" sz="1800" b="1" dirty="0">
                <a:ea typeface="+mn-lt"/>
                <a:cs typeface="+mn-lt"/>
              </a:rPr>
              <a:t>Portfolio Management</a:t>
            </a:r>
            <a:r>
              <a:rPr lang="en-US" sz="1800" dirty="0">
                <a:ea typeface="+mn-lt"/>
                <a:cs typeface="+mn-lt"/>
              </a:rPr>
              <a:t>: This is the main tool for users to manage their stocks. It lets users add, update, and sell stocks in their portfolios.</a:t>
            </a:r>
            <a:endParaRPr lang="en-US"/>
          </a:p>
          <a:p>
            <a:pPr lvl="1"/>
            <a:r>
              <a:rPr lang="en-US" sz="1800" b="1" dirty="0">
                <a:ea typeface="+mn-lt"/>
                <a:cs typeface="+mn-lt"/>
              </a:rPr>
              <a:t>Charts and Graphs</a:t>
            </a:r>
            <a:r>
              <a:rPr lang="en-US" sz="1800" dirty="0">
                <a:ea typeface="+mn-lt"/>
                <a:cs typeface="+mn-lt"/>
              </a:rPr>
              <a:t>: Creates charts that show stock performance, money trends, and more.</a:t>
            </a:r>
            <a:endParaRPr lang="en-US"/>
          </a:p>
          <a:p>
            <a:pPr lvl="1"/>
            <a:r>
              <a:rPr lang="en-US" sz="1800" b="1" dirty="0">
                <a:ea typeface="+mn-lt"/>
                <a:cs typeface="+mn-lt"/>
              </a:rPr>
              <a:t>Activity Logging</a:t>
            </a:r>
            <a:r>
              <a:rPr lang="en-US" sz="1800" dirty="0">
                <a:ea typeface="+mn-lt"/>
                <a:cs typeface="+mn-lt"/>
              </a:rPr>
              <a:t>: Records every action users take, like logging in, adding stocks, or making changes, so admins can track usage.</a:t>
            </a:r>
            <a:endParaRPr lang="en-US">
              <a:ea typeface="+mn-lt"/>
              <a:cs typeface="+mn-lt"/>
            </a:endParaRPr>
          </a:p>
          <a:p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Data Management Layer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Database</a:t>
            </a:r>
            <a:r>
              <a:rPr lang="en-US" sz="1800" dirty="0">
                <a:ea typeface="+mn-lt"/>
                <a:cs typeface="+mn-lt"/>
              </a:rPr>
              <a:t>: A place to save user data, portfolios, logs, and other important information permanently.</a:t>
            </a:r>
            <a:endParaRPr lang="en-US"/>
          </a:p>
          <a:p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External Integrations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Stock Price API</a:t>
            </a:r>
            <a:r>
              <a:rPr lang="en-US" sz="1800" dirty="0">
                <a:ea typeface="+mn-lt"/>
                <a:cs typeface="+mn-lt"/>
              </a:rPr>
              <a:t>: Connects to online service to get the latest stock prices so users see real-time updates.</a:t>
            </a:r>
            <a:endParaRPr lang="en-US"/>
          </a:p>
          <a:p>
            <a:pPr lvl="1"/>
            <a:r>
              <a:rPr lang="en-US" sz="1800" b="1" dirty="0">
                <a:ea typeface="+mn-lt"/>
                <a:cs typeface="+mn-lt"/>
              </a:rPr>
              <a:t>CAPTCHA Service</a:t>
            </a:r>
            <a:r>
              <a:rPr lang="en-US" sz="1800" dirty="0">
                <a:ea typeface="+mn-lt"/>
                <a:cs typeface="+mn-lt"/>
              </a:rPr>
              <a:t>: Adds extra login security to prevent bots from logging in.</a:t>
            </a:r>
            <a:endParaRPr lang="en-US" dirty="0"/>
          </a:p>
          <a:p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Backend Structure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Backend API</a:t>
            </a:r>
            <a:r>
              <a:rPr lang="en-US" sz="1800" dirty="0">
                <a:ea typeface="+mn-lt"/>
                <a:cs typeface="+mn-lt"/>
              </a:rPr>
              <a:t>: This connects the front-end (user’s screen) with the back-end (where the app’s work happens), so all parts of the app can share data.</a:t>
            </a:r>
            <a:endParaRPr lang="en-US"/>
          </a:p>
          <a:p>
            <a:pPr lvl="1"/>
            <a:endParaRPr lang="en-US"/>
          </a:p>
          <a:p>
            <a:endParaRPr lang="en-US" sz="1800" b="1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32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A02-BD49-BCEA-3606-5DE2B8A7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Software Architecture | Traceability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5EBC-272A-94B9-65E5-0340E83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0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/>
                <a:cs typeface="Arial"/>
              </a:rPr>
              <a:t>Example: </a:t>
            </a:r>
            <a:r>
              <a:rPr lang="en-US" sz="1800">
                <a:solidFill>
                  <a:schemeClr val="accent1"/>
                </a:solidFill>
              </a:rPr>
              <a:t>"multiuser application provided by a traditional mechanism (e.g., username and password)"</a:t>
            </a:r>
          </a:p>
          <a:p>
            <a:pPr lvl="1"/>
            <a:r>
              <a:rPr lang="en-US" sz="1800">
                <a:latin typeface="Arial"/>
                <a:cs typeface="Arial"/>
              </a:rPr>
              <a:t>Authentication | REQ-3: Implement logic for identical username prevention</a:t>
            </a:r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5C2EB0-6A73-CA39-17B2-900E2005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6" y="2350539"/>
            <a:ext cx="5149088" cy="4180936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5065CBD-9856-5793-BF5E-90F0B0F69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84" y="2348023"/>
            <a:ext cx="5112858" cy="41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19D-72B6-FD16-7C86-9EECC8CF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0934" cy="45067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Developed Software | Selling stocks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7DF2A1B-EAD1-D159-9E98-BE2272C6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" y="4562971"/>
            <a:ext cx="6096000" cy="198420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444181B-6406-B127-3C2C-B78222877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70" y="971693"/>
            <a:ext cx="6096000" cy="346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7EBF9-F31B-FCCA-8FFC-6CDAF9AF76B2}"/>
              </a:ext>
            </a:extLst>
          </p:cNvPr>
          <p:cNvSpPr txBox="1"/>
          <p:nvPr/>
        </p:nvSpPr>
        <p:spPr>
          <a:xfrm>
            <a:off x="6956778" y="1128888"/>
            <a:ext cx="48118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Access stocks via user input of ticker and number of shares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Check to see if minimum number of shares are owned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Record total profit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total profit to cash total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Remove shares from portfolio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action to the event log</a:t>
            </a:r>
          </a:p>
        </p:txBody>
      </p:sp>
    </p:spTree>
    <p:extLst>
      <p:ext uri="{BB962C8B-B14F-4D97-AF65-F5344CB8AC3E}">
        <p14:creationId xmlns:p14="http://schemas.microsoft.com/office/powerpoint/2010/main" val="256986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8AF-B7F1-10B2-933C-A4FFBBE9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Developed Software | Database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A6B5B5F-B015-7CAA-6DAC-A14B7F4EEE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000" y="2021014"/>
            <a:ext cx="6096000" cy="396055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F6DB8-12BE-1F42-3143-96BCE724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217" y="201935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User table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Contains user ID, username, password, and tracks total cash in account</a:t>
            </a:r>
          </a:p>
          <a:p>
            <a:r>
              <a:rPr lang="en-US">
                <a:solidFill>
                  <a:schemeClr val="accent1"/>
                </a:solidFill>
              </a:rPr>
              <a:t>Portfolio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Stores stocks and number of shares owned by the user</a:t>
            </a:r>
          </a:p>
          <a:p>
            <a:r>
              <a:rPr lang="en-US">
                <a:solidFill>
                  <a:schemeClr val="accent1"/>
                </a:solidFill>
              </a:rPr>
              <a:t>Event log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Tracks buying, selling, and log events.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BB8E-CFEF-AC96-E580-302B1303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F820-CF20-D3F5-CE7B-DADA116E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62" y="2321811"/>
            <a:ext cx="55778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accent1"/>
                </a:solidFill>
                <a:latin typeface="Arial"/>
                <a:cs typeface="Arial"/>
              </a:rPr>
              <a:t>Authentication (username/password)</a:t>
            </a:r>
            <a:endParaRPr lang="en-US" b="1">
              <a:solidFill>
                <a:schemeClr val="accent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700">
                <a:latin typeface="Arial"/>
                <a:cs typeface="Arial"/>
              </a:rPr>
              <a:t>Role-based access control (user/admin user) to allow/restrict certain users from certain functions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>
                <a:latin typeface="Arial"/>
                <a:cs typeface="Arial"/>
              </a:rPr>
              <a:t>Registration: if username already taken, show flash message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>
                <a:latin typeface="Arial"/>
                <a:cs typeface="Arial"/>
              </a:rPr>
              <a:t>If username not in the database or invalid credentials, show flash message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accent1"/>
                </a:solidFill>
                <a:latin typeface="Arial"/>
                <a:cs typeface="Arial"/>
              </a:rPr>
              <a:t>Note: </a:t>
            </a:r>
            <a:r>
              <a:rPr lang="en-US" sz="1700">
                <a:latin typeface="Arial"/>
                <a:cs typeface="Arial"/>
              </a:rPr>
              <a:t>this login function has since been adjusted to fix the error we were having with the flask session temporarily (explained and shown in demo).</a:t>
            </a:r>
            <a:endParaRPr lang="en-US" sz="170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62B9A0-3669-E33B-C558-48C431C1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3" y="1557304"/>
            <a:ext cx="5065697" cy="49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FOX OF HOOD PROJECT STATUS REPORT | MIDSEMESTER</vt:lpstr>
      <vt:lpstr>Roles</vt:lpstr>
      <vt:lpstr>Project Info</vt:lpstr>
      <vt:lpstr>Software Architecture</vt:lpstr>
      <vt:lpstr>FOX OF HOOD – Architecture Overview</vt:lpstr>
      <vt:lpstr>Software Architecture | Traceability</vt:lpstr>
      <vt:lpstr>Developed Software | Selling stocks</vt:lpstr>
      <vt:lpstr>Developed Software | Database</vt:lpstr>
      <vt:lpstr>Developed Software</vt:lpstr>
      <vt:lpstr>Accomplished Work</vt:lpstr>
      <vt:lpstr>Accomplished Work</vt:lpstr>
      <vt:lpstr>Our Product</vt:lpstr>
      <vt:lpstr>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</cp:revision>
  <dcterms:created xsi:type="dcterms:W3CDTF">2024-10-28T21:52:37Z</dcterms:created>
  <dcterms:modified xsi:type="dcterms:W3CDTF">2024-10-29T18:04:41Z</dcterms:modified>
</cp:coreProperties>
</file>