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38FC2-C532-4963-B740-D2B09848C094}" v="23" dt="2023-01-20T16:57:44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tore Minelli" userId="7870a1ad-01cf-4239-8cce-750deae7f4ef" providerId="ADAL" clId="{89738FC2-C532-4963-B740-D2B09848C094}"/>
    <pc:docChg chg="custSel addSld modSld modMainMaster replTag">
      <pc:chgData name="Ettore Minelli" userId="7870a1ad-01cf-4239-8cce-750deae7f4ef" providerId="ADAL" clId="{89738FC2-C532-4963-B740-D2B09848C094}" dt="2023-01-20T16:57:59.698" v="84" actId="478"/>
      <pc:docMkLst>
        <pc:docMk/>
      </pc:docMkLst>
      <pc:sldChg chg="addSp delSp modSp new add mod">
        <pc:chgData name="Ettore Minelli" userId="7870a1ad-01cf-4239-8cce-750deae7f4ef" providerId="ADAL" clId="{89738FC2-C532-4963-B740-D2B09848C094}" dt="2023-01-20T16:57:59.698" v="84" actId="478"/>
        <pc:sldMkLst>
          <pc:docMk/>
          <pc:sldMk cId="2790043245" sldId="256"/>
        </pc:sldMkLst>
        <pc:spChg chg="del">
          <ac:chgData name="Ettore Minelli" userId="7870a1ad-01cf-4239-8cce-750deae7f4ef" providerId="ADAL" clId="{89738FC2-C532-4963-B740-D2B09848C094}" dt="2023-01-20T16:57:21.440" v="2" actId="478"/>
          <ac:spMkLst>
            <pc:docMk/>
            <pc:sldMk cId="2790043245" sldId="256"/>
            <ac:spMk id="2" creationId="{097CAF55-F8B4-4E0A-B563-80BFE3D81C4A}"/>
          </ac:spMkLst>
        </pc:spChg>
        <pc:spChg chg="del">
          <ac:chgData name="Ettore Minelli" userId="7870a1ad-01cf-4239-8cce-750deae7f4ef" providerId="ADAL" clId="{89738FC2-C532-4963-B740-D2B09848C094}" dt="2023-01-20T16:57:21.440" v="2" actId="478"/>
          <ac:spMkLst>
            <pc:docMk/>
            <pc:sldMk cId="2790043245" sldId="256"/>
            <ac:spMk id="3" creationId="{C5181224-54EB-4C08-B532-EE1A364F0F0B}"/>
          </ac:spMkLst>
        </pc:spChg>
        <pc:graphicFrameChg chg="add mod modVis replST">
          <ac:chgData name="Ettore Minelli" userId="7870a1ad-01cf-4239-8cce-750deae7f4ef" providerId="ADAL" clId="{89738FC2-C532-4963-B740-D2B09848C094}" dt="2023-01-20T16:57:22.148" v="73"/>
          <ac:graphicFrameMkLst>
            <pc:docMk/>
            <pc:sldMk cId="2790043245" sldId="256"/>
            <ac:graphicFrameMk id="4" creationId="{0D0553D0-6A61-4F80-998D-80DEBB6CA666}"/>
          </ac:graphicFrameMkLst>
        </pc:graphicFrameChg>
        <pc:graphicFrameChg chg="add del mod">
          <ac:chgData name="Ettore Minelli" userId="7870a1ad-01cf-4239-8cce-750deae7f4ef" providerId="ADAL" clId="{89738FC2-C532-4963-B740-D2B09848C094}" dt="2023-01-20T16:57:33.122" v="76" actId="478"/>
          <ac:graphicFrameMkLst>
            <pc:docMk/>
            <pc:sldMk cId="2790043245" sldId="256"/>
            <ac:graphicFrameMk id="5" creationId="{65833820-F4E0-47B8-9AD3-EFDC99586001}"/>
          </ac:graphicFrameMkLst>
        </pc:graphicFrameChg>
        <pc:graphicFrameChg chg="add del mod">
          <ac:chgData name="Ettore Minelli" userId="7870a1ad-01cf-4239-8cce-750deae7f4ef" providerId="ADAL" clId="{89738FC2-C532-4963-B740-D2B09848C094}" dt="2023-01-20T16:57:36.868" v="77" actId="478"/>
          <ac:graphicFrameMkLst>
            <pc:docMk/>
            <pc:sldMk cId="2790043245" sldId="256"/>
            <ac:graphicFrameMk id="6" creationId="{2BCDCA38-1D08-4DEE-827E-B80844E404F1}"/>
          </ac:graphicFrameMkLst>
        </pc:graphicFrameChg>
        <pc:picChg chg="add del mod">
          <ac:chgData name="Ettore Minelli" userId="7870a1ad-01cf-4239-8cce-750deae7f4ef" providerId="ADAL" clId="{89738FC2-C532-4963-B740-D2B09848C094}" dt="2023-01-20T16:57:59.698" v="84" actId="478"/>
          <ac:picMkLst>
            <pc:docMk/>
            <pc:sldMk cId="2790043245" sldId="256"/>
            <ac:picMk id="8" creationId="{13E22CE3-64CA-4E5B-BF65-95046565A37A}"/>
          </ac:picMkLst>
        </pc:picChg>
      </pc:sldChg>
      <pc:sldMasterChg chg="addSp delSp modSp mod">
        <pc:chgData name="Ettore Minelli" userId="7870a1ad-01cf-4239-8cce-750deae7f4ef" providerId="ADAL" clId="{89738FC2-C532-4963-B740-D2B09848C094}" dt="2023-01-20T16:57:22.130" v="59"/>
        <pc:sldMasterMkLst>
          <pc:docMk/>
          <pc:sldMasterMk cId="1593611919" sldId="2147483648"/>
        </pc:sldMasterMkLst>
        <pc:spChg chg="mod">
          <ac:chgData name="Ettore Minelli" userId="7870a1ad-01cf-4239-8cce-750deae7f4ef" providerId="ADAL" clId="{89738FC2-C532-4963-B740-D2B09848C094}" dt="2023-01-20T16:57:21.934" v="3" actId="948"/>
          <ac:spMkLst>
            <pc:docMk/>
            <pc:sldMasterMk cId="1593611919" sldId="2147483648"/>
            <ac:spMk id="2" creationId="{0F4112DE-A2EA-4CD5-9038-E7FD922FF23A}"/>
          </ac:spMkLst>
        </pc:spChg>
        <pc:spChg chg="add del mod modVis">
          <ac:chgData name="Ettore Minelli" userId="7870a1ad-01cf-4239-8cce-750deae7f4ef" providerId="ADAL" clId="{89738FC2-C532-4963-B740-D2B09848C094}" dt="2023-01-20T16:57:22.098" v="43"/>
          <ac:spMkLst>
            <pc:docMk/>
            <pc:sldMasterMk cId="1593611919" sldId="2147483648"/>
            <ac:spMk id="7" creationId="{55A24AE3-7E13-41A2-9DAB-80AF3634A057}"/>
          </ac:spMkLst>
        </pc:spChg>
        <pc:graphicFrameChg chg="add mod ord modVis replST">
          <ac:chgData name="Ettore Minelli" userId="7870a1ad-01cf-4239-8cce-750deae7f4ef" providerId="ADAL" clId="{89738FC2-C532-4963-B740-D2B09848C094}" dt="2023-01-20T16:57:22.130" v="59"/>
          <ac:graphicFrameMkLst>
            <pc:docMk/>
            <pc:sldMasterMk cId="1593611919" sldId="2147483648"/>
            <ac:graphicFrameMk id="8" creationId="{D92628C0-41A5-4190-B380-686461703F76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F7C-F343-4A19-ABD8-E6F4BC78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6FB86-B397-4CCC-BAED-6C5E8F4B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2B3-1674-4619-AAC0-A8A8775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B23E-2366-4F51-867C-6252E26F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B90C-37D6-414C-8ED6-A08E11C8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84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911C-84AB-438F-82C0-E9EE4FD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581F-13F2-4C26-9866-95A08B967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5A1F-C0AB-409A-8156-70A48D52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5D14-5A16-4328-9CF6-72CE75A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B108-6A2E-45BD-A9AA-73E0E0D6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FDE76-0B7A-4BBC-ACEF-D301C80C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56EC0-C0DE-4F04-AFFE-16698CC0F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B10F-BA50-4A2F-8FB7-80842720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595C-F03E-45FB-A859-F84D2A27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CC9-C63B-422E-88F6-8FB17359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2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A2A5-C7C7-4EA6-9C00-7AF504F9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D6EB-CD6A-4AB0-9FC3-87BDDC45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123E-EF36-4CDB-92F4-B2E5826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3C8E-965F-4554-AB96-2BC919AA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38DE-0D26-4ED4-B523-CB86E2B7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70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2666-7A7D-4C39-94D4-1A0EB513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B221-21F4-475B-B94B-573DFDA0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4DC1-5D0A-4FBC-BE39-EF4E4D1F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59F0-2D87-4E03-8343-08684389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240A-8384-45FB-A3D1-5AE0886D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7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E28-7EDE-41F6-8A95-8FA1D311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D389-3FAD-4E17-8198-911027199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B013-9DB6-4F85-8A23-B4C886DC6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7FD13-FABA-472E-BC48-649B51C8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DA06-C574-4D8B-924B-B2F7343D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BEF3-F469-45F1-B6B2-21A55E9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8886-CEE1-4C6E-A53D-3ABC33C1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8A23-362A-4D63-87CA-0AEEA113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F69D-3744-498E-BE5B-9DF3E99B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86D8-6A76-4812-9034-E864DE82B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836E-4BD6-417B-9431-BDBBB37BE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15E2F-8EFB-4C9B-9FC2-5CCCEEA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AB25-E72F-48A6-A632-EFBD699B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345AC-3B13-415E-8FAB-CBD72153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95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CD75-94C9-4C00-994F-4071B9C0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6489F-06BC-415D-A081-F6EE7F44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E49C-F06F-4745-AD33-5E8CED1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35244-7B29-47CF-AC9E-DE3DD19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0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BC790-9FD5-4470-836A-76F7A1D0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92540-5949-4144-B7C7-BD62253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50AD-C727-4031-B9B0-A718693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56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6363-59A3-411E-B6A4-A78006BB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70A4-84BE-4B1D-8198-A241C515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B65E-A3E0-4A1A-99DC-2E65577B2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AA1F3-353F-43E6-A747-876F7C7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E2EC-994D-4A8A-ABB3-BD4A52C6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D046-7661-4FAD-A066-AC918B04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5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200-787D-48C7-BCAD-60E71660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93AB-68C0-41C5-8F5C-C23C04D95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E82B-697B-48FE-A2B6-65B30C60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DAD5-1164-441A-BBA9-AF281304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C47B-9748-41D9-A145-141564E7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CF865-1F43-49B0-9671-D0098097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0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92628C0-41A5-4190-B380-686461703F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66073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92628C0-41A5-4190-B380-686461703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12DE-A2EA-4CD5-9038-E7FD922F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9957-6596-414D-B041-5E7C0C8C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25BF-88D3-4345-B1DA-4B287B03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B1D3-8CE1-4088-9E54-864FFA103046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EA86-F50A-4D4E-8A37-5A4F7B22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069A-79C5-4A9E-BC77-88CC9BA0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36B2-423D-406C-B7F2-CA04C33431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6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D0553D0-6A61-4F80-998D-80DEBB6CA6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17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D0553D0-6A61-4F80-998D-80DEBB6CA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043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Ettore Minelli</dc:creator>
  <cp:lastModifiedBy>Ettore Minelli</cp:lastModifiedBy>
  <cp:revision>1</cp:revision>
  <dcterms:created xsi:type="dcterms:W3CDTF">2023-01-20T16:57:02Z</dcterms:created>
  <dcterms:modified xsi:type="dcterms:W3CDTF">2023-01-20T16:58:00Z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2023-01-20T15:57:03Z</vt:filetime>
  </property>
</Properties>
</file>