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5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27" r:id="rId5"/>
    <p:sldMasterId id="2147483662" r:id="rId6"/>
    <p:sldMasterId id="2147483697" r:id="rId7"/>
    <p:sldMasterId id="2147483652" r:id="rId8"/>
    <p:sldMasterId id="2147483671" r:id="rId9"/>
  </p:sldMasterIdLst>
  <p:notesMasterIdLst>
    <p:notesMasterId r:id="rId17"/>
  </p:notesMasterIdLst>
  <p:sldIdLst>
    <p:sldId id="295" r:id="rId10"/>
    <p:sldId id="319" r:id="rId11"/>
    <p:sldId id="320" r:id="rId12"/>
    <p:sldId id="318" r:id="rId13"/>
    <p:sldId id="323" r:id="rId14"/>
    <p:sldId id="324" r:id="rId15"/>
    <p:sldId id="316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slides" id="{EE2451A6-FCDD-E24B-878D-853BC43F7A1F}">
          <p14:sldIdLst>
            <p14:sldId id="295"/>
            <p14:sldId id="319"/>
            <p14:sldId id="320"/>
            <p14:sldId id="318"/>
            <p14:sldId id="323"/>
            <p14:sldId id="324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CA"/>
    <a:srgbClr val="EC1C23"/>
    <a:srgbClr val="293A47"/>
    <a:srgbClr val="2B2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BE81A-F910-49AA-B1BF-48CFF7420DFF}" v="1" dt="2020-01-09T12:54:39.123"/>
    <p1510:client id="{B951346F-AD53-4D4F-ABB2-C1CE87398B95}" v="294" dt="2020-01-09T08:25:27.623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/>
    <p:restoredTop sz="94579"/>
  </p:normalViewPr>
  <p:slideViewPr>
    <p:cSldViewPr snapToGrid="0">
      <p:cViewPr>
        <p:scale>
          <a:sx n="95" d="100"/>
          <a:sy n="95" d="100"/>
        </p:scale>
        <p:origin x="304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mula Hanna" userId="4a3b3e64-c535-47e8-bfae-9937b327e986" providerId="ADAL" clId="{B951346F-AD53-4D4F-ABB2-C1CE87398B95}"/>
    <pc:docChg chg="undo custSel addSld modSld">
      <pc:chgData name="Remula Hanna" userId="4a3b3e64-c535-47e8-bfae-9937b327e986" providerId="ADAL" clId="{B951346F-AD53-4D4F-ABB2-C1CE87398B95}" dt="2020-01-09T09:03:24.620" v="1197" actId="20577"/>
      <pc:docMkLst>
        <pc:docMk/>
      </pc:docMkLst>
      <pc:sldChg chg="addSp delSp modSp">
        <pc:chgData name="Remula Hanna" userId="4a3b3e64-c535-47e8-bfae-9937b327e986" providerId="ADAL" clId="{B951346F-AD53-4D4F-ABB2-C1CE87398B95}" dt="2020-01-09T08:25:37.333" v="1105" actId="1035"/>
        <pc:sldMkLst>
          <pc:docMk/>
          <pc:sldMk cId="1449974095" sldId="318"/>
        </pc:sldMkLst>
        <pc:spChg chg="mod">
          <ac:chgData name="Remula Hanna" userId="4a3b3e64-c535-47e8-bfae-9937b327e986" providerId="ADAL" clId="{B951346F-AD53-4D4F-ABB2-C1CE87398B95}" dt="2020-01-09T08:24:33.906" v="1093" actId="20577"/>
          <ac:spMkLst>
            <pc:docMk/>
            <pc:sldMk cId="1449974095" sldId="318"/>
            <ac:spMk id="7" creationId="{5EAD7C19-FFD7-714E-BBF8-B8D853F8072A}"/>
          </ac:spMkLst>
        </pc:spChg>
        <pc:picChg chg="mod">
          <ac:chgData name="Remula Hanna" userId="4a3b3e64-c535-47e8-bfae-9937b327e986" providerId="ADAL" clId="{B951346F-AD53-4D4F-ABB2-C1CE87398B95}" dt="2020-01-09T08:25:37.333" v="1105" actId="1035"/>
          <ac:picMkLst>
            <pc:docMk/>
            <pc:sldMk cId="1449974095" sldId="318"/>
            <ac:picMk id="4" creationId="{B1AF51C4-0817-7C48-86C0-8DD95F3F48BF}"/>
          </ac:picMkLst>
        </pc:picChg>
        <pc:picChg chg="add mod">
          <ac:chgData name="Remula Hanna" userId="4a3b3e64-c535-47e8-bfae-9937b327e986" providerId="ADAL" clId="{B951346F-AD53-4D4F-ABB2-C1CE87398B95}" dt="2020-01-09T08:25:27.623" v="1098" actId="554"/>
          <ac:picMkLst>
            <pc:docMk/>
            <pc:sldMk cId="1449974095" sldId="318"/>
            <ac:picMk id="5" creationId="{AF97D115-E713-FE4D-B73F-C72153FA97D8}"/>
          </ac:picMkLst>
        </pc:picChg>
        <pc:picChg chg="add del mod">
          <ac:chgData name="Remula Hanna" userId="4a3b3e64-c535-47e8-bfae-9937b327e986" providerId="ADAL" clId="{B951346F-AD53-4D4F-ABB2-C1CE87398B95}" dt="2020-01-09T07:52:07.935" v="256" actId="478"/>
          <ac:picMkLst>
            <pc:docMk/>
            <pc:sldMk cId="1449974095" sldId="318"/>
            <ac:picMk id="8" creationId="{20931721-2029-7344-9EA3-A1A8CD5F1687}"/>
          </ac:picMkLst>
        </pc:picChg>
      </pc:sldChg>
      <pc:sldChg chg="modSp">
        <pc:chgData name="Remula Hanna" userId="4a3b3e64-c535-47e8-bfae-9937b327e986" providerId="ADAL" clId="{B951346F-AD53-4D4F-ABB2-C1CE87398B95}" dt="2020-01-09T08:23:17.192" v="1061" actId="20577"/>
        <pc:sldMkLst>
          <pc:docMk/>
          <pc:sldMk cId="2947064447" sldId="320"/>
        </pc:sldMkLst>
        <pc:spChg chg="mod">
          <ac:chgData name="Remula Hanna" userId="4a3b3e64-c535-47e8-bfae-9937b327e986" providerId="ADAL" clId="{B951346F-AD53-4D4F-ABB2-C1CE87398B95}" dt="2020-01-09T08:23:17.192" v="1061" actId="20577"/>
          <ac:spMkLst>
            <pc:docMk/>
            <pc:sldMk cId="2947064447" sldId="320"/>
            <ac:spMk id="5" creationId="{3A6650D4-7D2B-7249-B245-9689830BC8F4}"/>
          </ac:spMkLst>
        </pc:spChg>
      </pc:sldChg>
      <pc:sldChg chg="delSp modSp">
        <pc:chgData name="Remula Hanna" userId="4a3b3e64-c535-47e8-bfae-9937b327e986" providerId="ADAL" clId="{B951346F-AD53-4D4F-ABB2-C1CE87398B95}" dt="2020-01-09T09:03:24.620" v="1197" actId="20577"/>
        <pc:sldMkLst>
          <pc:docMk/>
          <pc:sldMk cId="1201831146" sldId="323"/>
        </pc:sldMkLst>
        <pc:spChg chg="mod">
          <ac:chgData name="Remula Hanna" userId="4a3b3e64-c535-47e8-bfae-9937b327e986" providerId="ADAL" clId="{B951346F-AD53-4D4F-ABB2-C1CE87398B95}" dt="2020-01-09T09:03:24.620" v="1197" actId="20577"/>
          <ac:spMkLst>
            <pc:docMk/>
            <pc:sldMk cId="1201831146" sldId="323"/>
            <ac:spMk id="2" creationId="{DF870F98-85BE-404C-8541-3D69843ABE9D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74" creationId="{990E8F73-9A2A-434E-8E39-A535E83BD4DC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75" creationId="{1F92718D-07DB-2E46-BB25-6879A9CEC92B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76" creationId="{B29D980B-80C8-A74D-A130-26776A1EC05D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77" creationId="{E033F923-7234-5547-95C9-9EA590E56DF1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78" creationId="{B7F83DAD-773B-4546-AFFE-ABC8EE2E73C0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79" creationId="{A7EB0C40-20D9-D542-A980-6A1A4E336FE1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80" creationId="{636A3988-04CF-1B49-8985-60551E68C4AD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81" creationId="{6F7DD083-DB2D-EF49-A5C9-2ECE0358BD66}"/>
          </ac:spMkLst>
        </pc:spChg>
        <pc:spChg chg="mod">
          <ac:chgData name="Remula Hanna" userId="4a3b3e64-c535-47e8-bfae-9937b327e986" providerId="ADAL" clId="{B951346F-AD53-4D4F-ABB2-C1CE87398B95}" dt="2020-01-09T08:29:02.094" v="1169" actId="20577"/>
          <ac:spMkLst>
            <pc:docMk/>
            <pc:sldMk cId="1201831146" sldId="323"/>
            <ac:spMk id="92" creationId="{9F33BAD9-8AAC-2E45-99CD-83646C273CDA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93" creationId="{9EBBC7B5-E3D1-0340-8A74-86529A05DA0E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94" creationId="{B69584DB-E903-0744-91C8-F9F3C00E20B0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95" creationId="{D5C76963-B274-8C47-A916-2A3F95FC031A}"/>
          </ac:spMkLst>
        </pc:spChg>
        <pc:spChg chg="del">
          <ac:chgData name="Remula Hanna" userId="4a3b3e64-c535-47e8-bfae-9937b327e986" providerId="ADAL" clId="{B951346F-AD53-4D4F-ABB2-C1CE87398B95}" dt="2020-01-09T07:47:02.226" v="10" actId="478"/>
          <ac:spMkLst>
            <pc:docMk/>
            <pc:sldMk cId="1201831146" sldId="323"/>
            <ac:spMk id="96" creationId="{BD55573D-6678-4A41-AC87-83FB17F6780B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97" creationId="{3DDB8113-ED43-D045-B4EB-B86200A4D0FB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99" creationId="{5703E201-E724-AA4D-91EF-3F1B76D7AC5D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100" creationId="{81FEB977-2EBA-AA4E-A690-3F890F1685AC}"/>
          </ac:spMkLst>
        </pc:spChg>
        <pc:spChg chg="mod">
          <ac:chgData name="Remula Hanna" userId="4a3b3e64-c535-47e8-bfae-9937b327e986" providerId="ADAL" clId="{B951346F-AD53-4D4F-ABB2-C1CE87398B95}" dt="2020-01-09T08:23:00.836" v="1059" actId="1037"/>
          <ac:spMkLst>
            <pc:docMk/>
            <pc:sldMk cId="1201831146" sldId="323"/>
            <ac:spMk id="106" creationId="{96E7E5C3-0819-E245-BE2C-7729DF297B94}"/>
          </ac:spMkLst>
        </pc:spChg>
        <pc:picChg chg="mod">
          <ac:chgData name="Remula Hanna" userId="4a3b3e64-c535-47e8-bfae-9937b327e986" providerId="ADAL" clId="{B951346F-AD53-4D4F-ABB2-C1CE87398B95}" dt="2020-01-09T08:21:29.397" v="1035" actId="1076"/>
          <ac:picMkLst>
            <pc:docMk/>
            <pc:sldMk cId="1201831146" sldId="323"/>
            <ac:picMk id="16" creationId="{092FF635-A24F-F64C-A530-2D1C13EABA45}"/>
          </ac:picMkLst>
        </pc:picChg>
        <pc:picChg chg="mod">
          <ac:chgData name="Remula Hanna" userId="4a3b3e64-c535-47e8-bfae-9937b327e986" providerId="ADAL" clId="{B951346F-AD53-4D4F-ABB2-C1CE87398B95}" dt="2020-01-09T08:23:00.836" v="1059" actId="1037"/>
          <ac:picMkLst>
            <pc:docMk/>
            <pc:sldMk cId="1201831146" sldId="323"/>
            <ac:picMk id="18" creationId="{A84672CD-3FC5-0742-A0BC-E8BD58F38DAE}"/>
          </ac:picMkLst>
        </pc:picChg>
        <pc:cxnChg chg="mod">
          <ac:chgData name="Remula Hanna" userId="4a3b3e64-c535-47e8-bfae-9937b327e986" providerId="ADAL" clId="{B951346F-AD53-4D4F-ABB2-C1CE87398B95}" dt="2020-01-09T08:27:42.018" v="1113" actId="692"/>
          <ac:cxnSpMkLst>
            <pc:docMk/>
            <pc:sldMk cId="1201831146" sldId="323"/>
            <ac:cxnSpMk id="22" creationId="{CEDC9080-65F1-594B-9F0C-1ADC1BCCA6F4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23" creationId="{2D246312-7A2E-3B4B-9C2E-B574A1952A5F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26" creationId="{B7D78411-D260-314F-A93D-3D19AEF9CF12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29" creationId="{8CF66F69-C930-6E4E-9C72-1B13DD0E259A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31" creationId="{B26A8F22-E769-DD4D-8B2F-169A16C2A2C2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32" creationId="{4E5EEDAA-CD95-0441-8D83-7BCDFA4D64C2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34" creationId="{B7D3EFE1-D6A4-C64D-872D-3E18E3444D26}"/>
          </ac:cxnSpMkLst>
        </pc:cxnChg>
        <pc:cxnChg chg="del">
          <ac:chgData name="Remula Hanna" userId="4a3b3e64-c535-47e8-bfae-9937b327e986" providerId="ADAL" clId="{B951346F-AD53-4D4F-ABB2-C1CE87398B95}" dt="2020-01-09T07:47:02.226" v="10" actId="478"/>
          <ac:cxnSpMkLst>
            <pc:docMk/>
            <pc:sldMk cId="1201831146" sldId="323"/>
            <ac:cxnSpMk id="43" creationId="{8DC95DF8-ECF5-D644-A123-428DF06E59AE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44" creationId="{7D236AC2-6886-9A45-9605-EC426E04BD67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45" creationId="{E7CFCE05-8F8E-654B-9CA6-5794F8374B23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58" creationId="{52728DC1-24BC-FE41-BA01-0633ADDFFD32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82" creationId="{766F7C9B-3C99-4E49-88C9-2C0BAF773800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83" creationId="{07109B2A-D295-4447-B337-2226131AC223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84" creationId="{F2E786A1-30D1-FA4C-A014-89DBE2E16E7B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85" creationId="{879C1B35-0229-B84F-8435-1BCE51669C26}"/>
          </ac:cxnSpMkLst>
        </pc:cxnChg>
        <pc:cxnChg chg="mod">
          <ac:chgData name="Remula Hanna" userId="4a3b3e64-c535-47e8-bfae-9937b327e986" providerId="ADAL" clId="{B951346F-AD53-4D4F-ABB2-C1CE87398B95}" dt="2020-01-09T08:23:00.836" v="1059" actId="1037"/>
          <ac:cxnSpMkLst>
            <pc:docMk/>
            <pc:sldMk cId="1201831146" sldId="323"/>
            <ac:cxnSpMk id="105" creationId="{1608382E-F01D-834D-9DA1-BBDA208535B6}"/>
          </ac:cxnSpMkLst>
        </pc:cxnChg>
      </pc:sldChg>
      <pc:sldChg chg="addSp delSp modSp add">
        <pc:chgData name="Remula Hanna" userId="4a3b3e64-c535-47e8-bfae-9937b327e986" providerId="ADAL" clId="{B951346F-AD53-4D4F-ABB2-C1CE87398B95}" dt="2020-01-09T09:02:43.158" v="1196" actId="20577"/>
        <pc:sldMkLst>
          <pc:docMk/>
          <pc:sldMk cId="608176937" sldId="324"/>
        </pc:sldMkLst>
        <pc:spChg chg="mod">
          <ac:chgData name="Remula Hanna" userId="4a3b3e64-c535-47e8-bfae-9937b327e986" providerId="ADAL" clId="{B951346F-AD53-4D4F-ABB2-C1CE87398B95}" dt="2020-01-09T09:02:43.158" v="1196" actId="20577"/>
          <ac:spMkLst>
            <pc:docMk/>
            <pc:sldMk cId="608176937" sldId="324"/>
            <ac:spMk id="2" creationId="{DF870F98-85BE-404C-8541-3D69843ABE9D}"/>
          </ac:spMkLst>
        </pc:spChg>
        <pc:spChg chg="add del mod">
          <ac:chgData name="Remula Hanna" userId="4a3b3e64-c535-47e8-bfae-9937b327e986" providerId="ADAL" clId="{B951346F-AD53-4D4F-ABB2-C1CE87398B95}" dt="2020-01-09T08:14:50.685" v="818" actId="478"/>
          <ac:spMkLst>
            <pc:docMk/>
            <pc:sldMk cId="608176937" sldId="324"/>
            <ac:spMk id="59" creationId="{60E47369-10C0-A54C-A67B-F421C9BB4151}"/>
          </ac:spMkLst>
        </pc:spChg>
        <pc:spChg chg="add del mod">
          <ac:chgData name="Remula Hanna" userId="4a3b3e64-c535-47e8-bfae-9937b327e986" providerId="ADAL" clId="{B951346F-AD53-4D4F-ABB2-C1CE87398B95}" dt="2020-01-09T08:15:49.482" v="830" actId="478"/>
          <ac:spMkLst>
            <pc:docMk/>
            <pc:sldMk cId="608176937" sldId="324"/>
            <ac:spMk id="60" creationId="{2ACB97E8-97E4-9641-BAE7-62CFEC428333}"/>
          </ac:spMkLst>
        </pc:spChg>
        <pc:spChg chg="add del mod">
          <ac:chgData name="Remula Hanna" userId="4a3b3e64-c535-47e8-bfae-9937b327e986" providerId="ADAL" clId="{B951346F-AD53-4D4F-ABB2-C1CE87398B95}" dt="2020-01-09T09:00:48.216" v="1175" actId="1036"/>
          <ac:spMkLst>
            <pc:docMk/>
            <pc:sldMk cId="608176937" sldId="324"/>
            <ac:spMk id="72" creationId="{201A5B92-49F6-6343-A164-8FC62950739B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74" creationId="{990E8F73-9A2A-434E-8E39-A535E83BD4DC}"/>
          </ac:spMkLst>
        </pc:spChg>
        <pc:spChg chg="add del mod">
          <ac:chgData name="Remula Hanna" userId="4a3b3e64-c535-47e8-bfae-9937b327e986" providerId="ADAL" clId="{B951346F-AD53-4D4F-ABB2-C1CE87398B95}" dt="2020-01-09T08:30:14.639" v="1173" actId="1038"/>
          <ac:spMkLst>
            <pc:docMk/>
            <pc:sldMk cId="608176937" sldId="324"/>
            <ac:spMk id="75" creationId="{1F92718D-07DB-2E46-BB25-6879A9CEC92B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76" creationId="{B29D980B-80C8-A74D-A130-26776A1EC05D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77" creationId="{E033F923-7234-5547-95C9-9EA590E56DF1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78" creationId="{B7F83DAD-773B-4546-AFFE-ABC8EE2E73C0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79" creationId="{A7EB0C40-20D9-D542-A980-6A1A4E336FE1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80" creationId="{636A3988-04CF-1B49-8985-60551E68C4AD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81" creationId="{6F7DD083-DB2D-EF49-A5C9-2ECE0358BD66}"/>
          </ac:spMkLst>
        </pc:spChg>
        <pc:spChg chg="mod">
          <ac:chgData name="Remula Hanna" userId="4a3b3e64-c535-47e8-bfae-9937b327e986" providerId="ADAL" clId="{B951346F-AD53-4D4F-ABB2-C1CE87398B95}" dt="2020-01-09T08:28:56.749" v="1165" actId="20577"/>
          <ac:spMkLst>
            <pc:docMk/>
            <pc:sldMk cId="608176937" sldId="324"/>
            <ac:spMk id="92" creationId="{9F33BAD9-8AAC-2E45-99CD-83646C273CDA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93" creationId="{9EBBC7B5-E3D1-0340-8A74-86529A05DA0E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94" creationId="{B69584DB-E903-0744-91C8-F9F3C00E20B0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95" creationId="{D5C76963-B274-8C47-A916-2A3F95FC031A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97" creationId="{3DDB8113-ED43-D045-B4EB-B86200A4D0FB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99" creationId="{5703E201-E724-AA4D-91EF-3F1B76D7AC5D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100" creationId="{81FEB977-2EBA-AA4E-A690-3F890F1685AC}"/>
          </ac:spMkLst>
        </pc:spChg>
        <pc:spChg chg="mod">
          <ac:chgData name="Remula Hanna" userId="4a3b3e64-c535-47e8-bfae-9937b327e986" providerId="ADAL" clId="{B951346F-AD53-4D4F-ABB2-C1CE87398B95}" dt="2020-01-09T08:18:36.705" v="912" actId="1035"/>
          <ac:spMkLst>
            <pc:docMk/>
            <pc:sldMk cId="608176937" sldId="324"/>
            <ac:spMk id="106" creationId="{96E7E5C3-0819-E245-BE2C-7729DF297B94}"/>
          </ac:spMkLst>
        </pc:spChg>
        <pc:grpChg chg="add mod">
          <ac:chgData name="Remula Hanna" userId="4a3b3e64-c535-47e8-bfae-9937b327e986" providerId="ADAL" clId="{B951346F-AD53-4D4F-ABB2-C1CE87398B95}" dt="2020-01-09T08:30:09.824" v="1170" actId="1035"/>
          <ac:grpSpMkLst>
            <pc:docMk/>
            <pc:sldMk cId="608176937" sldId="324"/>
            <ac:grpSpMk id="69" creationId="{3A6D7F08-3DF4-E249-87D9-FB10B6CE2956}"/>
          </ac:grpSpMkLst>
        </pc:grpChg>
        <pc:picChg chg="add mod">
          <ac:chgData name="Remula Hanna" userId="4a3b3e64-c535-47e8-bfae-9937b327e986" providerId="ADAL" clId="{B951346F-AD53-4D4F-ABB2-C1CE87398B95}" dt="2020-01-09T08:28:21.950" v="1161" actId="1036"/>
          <ac:picMkLst>
            <pc:docMk/>
            <pc:sldMk cId="608176937" sldId="324"/>
            <ac:picMk id="5" creationId="{2F7E4414-2445-004B-B235-DA55323D06A8}"/>
          </ac:picMkLst>
        </pc:picChg>
        <pc:picChg chg="del mod">
          <ac:chgData name="Remula Hanna" userId="4a3b3e64-c535-47e8-bfae-9937b327e986" providerId="ADAL" clId="{B951346F-AD53-4D4F-ABB2-C1CE87398B95}" dt="2020-01-09T07:55:45.117" v="419" actId="478"/>
          <ac:picMkLst>
            <pc:docMk/>
            <pc:sldMk cId="608176937" sldId="324"/>
            <ac:picMk id="16" creationId="{092FF635-A24F-F64C-A530-2D1C13EABA45}"/>
          </ac:picMkLst>
        </pc:picChg>
        <pc:picChg chg="mod">
          <ac:chgData name="Remula Hanna" userId="4a3b3e64-c535-47e8-bfae-9937b327e986" providerId="ADAL" clId="{B951346F-AD53-4D4F-ABB2-C1CE87398B95}" dt="2020-01-09T08:18:36.705" v="912" actId="1035"/>
          <ac:picMkLst>
            <pc:docMk/>
            <pc:sldMk cId="608176937" sldId="324"/>
            <ac:picMk id="18" creationId="{A84672CD-3FC5-0742-A0BC-E8BD58F38DAE}"/>
          </ac:picMkLst>
        </pc:picChg>
        <pc:picChg chg="add mod">
          <ac:chgData name="Remula Hanna" userId="4a3b3e64-c535-47e8-bfae-9937b327e986" providerId="ADAL" clId="{B951346F-AD53-4D4F-ABB2-C1CE87398B95}" dt="2020-01-09T08:20:48.153" v="967" actId="1038"/>
          <ac:picMkLst>
            <pc:docMk/>
            <pc:sldMk cId="608176937" sldId="324"/>
            <ac:picMk id="89" creationId="{6E0FF4DB-E244-0740-BB78-B4BED50DAC8C}"/>
          </ac:picMkLst>
        </pc:picChg>
        <pc:cxnChg chg="add del mod">
          <ac:chgData name="Remula Hanna" userId="4a3b3e64-c535-47e8-bfae-9937b327e986" providerId="ADAL" clId="{B951346F-AD53-4D4F-ABB2-C1CE87398B95}" dt="2020-01-09T07:57:36.329" v="439" actId="478"/>
          <ac:cxnSpMkLst>
            <pc:docMk/>
            <pc:sldMk cId="608176937" sldId="324"/>
            <ac:cxnSpMk id="20" creationId="{491D50E7-CDDD-074A-8CEF-452B7DF3FF7E}"/>
          </ac:cxnSpMkLst>
        </pc:cxnChg>
        <pc:cxnChg chg="mod">
          <ac:chgData name="Remula Hanna" userId="4a3b3e64-c535-47e8-bfae-9937b327e986" providerId="ADAL" clId="{B951346F-AD53-4D4F-ABB2-C1CE87398B95}" dt="2020-01-09T08:28:12.298" v="1155" actId="692"/>
          <ac:cxnSpMkLst>
            <pc:docMk/>
            <pc:sldMk cId="608176937" sldId="324"/>
            <ac:cxnSpMk id="22" creationId="{CEDC9080-65F1-594B-9F0C-1ADC1BCCA6F4}"/>
          </ac:cxnSpMkLst>
        </pc:cxnChg>
        <pc:cxnChg chg="add del mod">
          <ac:chgData name="Remula Hanna" userId="4a3b3e64-c535-47e8-bfae-9937b327e986" providerId="ADAL" clId="{B951346F-AD53-4D4F-ABB2-C1CE87398B95}" dt="2020-01-09T08:14:53.304" v="819" actId="478"/>
          <ac:cxnSpMkLst>
            <pc:docMk/>
            <pc:sldMk cId="608176937" sldId="324"/>
            <ac:cxnSpMk id="23" creationId="{2D246312-7A2E-3B4B-9C2E-B574A1952A5F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26" creationId="{B7D78411-D260-314F-A93D-3D19AEF9CF12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29" creationId="{8CF66F69-C930-6E4E-9C72-1B13DD0E259A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31" creationId="{B26A8F22-E769-DD4D-8B2F-169A16C2A2C2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32" creationId="{4E5EEDAA-CD95-0441-8D83-7BCDFA4D64C2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34" creationId="{B7D3EFE1-D6A4-C64D-872D-3E18E3444D26}"/>
          </ac:cxnSpMkLst>
        </pc:cxnChg>
        <pc:cxnChg chg="add del mod">
          <ac:chgData name="Remula Hanna" userId="4a3b3e64-c535-47e8-bfae-9937b327e986" providerId="ADAL" clId="{B951346F-AD53-4D4F-ABB2-C1CE87398B95}" dt="2020-01-09T07:59:06.676" v="476" actId="478"/>
          <ac:cxnSpMkLst>
            <pc:docMk/>
            <pc:sldMk cId="608176937" sldId="324"/>
            <ac:cxnSpMk id="39" creationId="{1FCE9A30-8C53-B345-BD9E-75EC4C5713E0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44" creationId="{7D236AC2-6886-9A45-9605-EC426E04BD67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45" creationId="{E7CFCE05-8F8E-654B-9CA6-5794F8374B23}"/>
          </ac:cxnSpMkLst>
        </pc:cxnChg>
        <pc:cxnChg chg="add del mod">
          <ac:chgData name="Remula Hanna" userId="4a3b3e64-c535-47e8-bfae-9937b327e986" providerId="ADAL" clId="{B951346F-AD53-4D4F-ABB2-C1CE87398B95}" dt="2020-01-09T08:13:45.734" v="784" actId="478"/>
          <ac:cxnSpMkLst>
            <pc:docMk/>
            <pc:sldMk cId="608176937" sldId="324"/>
            <ac:cxnSpMk id="53" creationId="{F8FD1369-3E31-F44D-BA25-BC95D1D34933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58" creationId="{52728DC1-24BC-FE41-BA01-0633ADDFFD32}"/>
          </ac:cxnSpMkLst>
        </pc:cxnChg>
        <pc:cxnChg chg="add del mod">
          <ac:chgData name="Remula Hanna" userId="4a3b3e64-c535-47e8-bfae-9937b327e986" providerId="ADAL" clId="{B951346F-AD53-4D4F-ABB2-C1CE87398B95}" dt="2020-01-09T08:16:56.848" v="838" actId="478"/>
          <ac:cxnSpMkLst>
            <pc:docMk/>
            <pc:sldMk cId="608176937" sldId="324"/>
            <ac:cxnSpMk id="64" creationId="{56DEF0C2-9A92-8444-AFA6-0C9C4BF4B08B}"/>
          </ac:cxnSpMkLst>
        </pc:cxnChg>
        <pc:cxnChg chg="add mod">
          <ac:chgData name="Remula Hanna" userId="4a3b3e64-c535-47e8-bfae-9937b327e986" providerId="ADAL" clId="{B951346F-AD53-4D4F-ABB2-C1CE87398B95}" dt="2020-01-09T08:18:45.572" v="913" actId="14100"/>
          <ac:cxnSpMkLst>
            <pc:docMk/>
            <pc:sldMk cId="608176937" sldId="324"/>
            <ac:cxnSpMk id="68" creationId="{D526C7EB-4222-BD45-B98C-CD7680BEA7C2}"/>
          </ac:cxnSpMkLst>
        </pc:cxnChg>
        <pc:cxnChg chg="add mod">
          <ac:chgData name="Remula Hanna" userId="4a3b3e64-c535-47e8-bfae-9937b327e986" providerId="ADAL" clId="{B951346F-AD53-4D4F-ABB2-C1CE87398B95}" dt="2020-01-09T09:00:48.216" v="1175" actId="1036"/>
          <ac:cxnSpMkLst>
            <pc:docMk/>
            <pc:sldMk cId="608176937" sldId="324"/>
            <ac:cxnSpMk id="71" creationId="{0493C46C-F019-0E4D-9721-FAFDB876EBBF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82" creationId="{766F7C9B-3C99-4E49-88C9-2C0BAF773800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83" creationId="{07109B2A-D295-4447-B337-2226131AC223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84" creationId="{F2E786A1-30D1-FA4C-A014-89DBE2E16E7B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85" creationId="{879C1B35-0229-B84F-8435-1BCE51669C26}"/>
          </ac:cxnSpMkLst>
        </pc:cxnChg>
        <pc:cxnChg chg="add mod">
          <ac:chgData name="Remula Hanna" userId="4a3b3e64-c535-47e8-bfae-9937b327e986" providerId="ADAL" clId="{B951346F-AD53-4D4F-ABB2-C1CE87398B95}" dt="2020-01-09T08:18:15.924" v="876" actId="14100"/>
          <ac:cxnSpMkLst>
            <pc:docMk/>
            <pc:sldMk cId="608176937" sldId="324"/>
            <ac:cxnSpMk id="86" creationId="{1D018400-98F1-564C-A0D3-C0A3DC954EAB}"/>
          </ac:cxnSpMkLst>
        </pc:cxnChg>
        <pc:cxnChg chg="mod">
          <ac:chgData name="Remula Hanna" userId="4a3b3e64-c535-47e8-bfae-9937b327e986" providerId="ADAL" clId="{B951346F-AD53-4D4F-ABB2-C1CE87398B95}" dt="2020-01-09T08:18:36.705" v="912" actId="1035"/>
          <ac:cxnSpMkLst>
            <pc:docMk/>
            <pc:sldMk cId="608176937" sldId="324"/>
            <ac:cxnSpMk id="105" creationId="{1608382E-F01D-834D-9DA1-BBDA208535B6}"/>
          </ac:cxnSpMkLst>
        </pc:cxnChg>
      </pc:sldChg>
    </pc:docChg>
  </pc:docChgLst>
  <pc:docChgLst>
    <pc:chgData name="Marjokorpi Helena" userId="S::helena.marjokorpi@etteplanmore.com::64bab1a9-ba6a-4109-a9ac-9c1364f61e43" providerId="AD" clId="Web-{795BE81A-F910-49AA-B1BF-48CFF7420DFF}"/>
    <pc:docChg chg="modSld">
      <pc:chgData name="Marjokorpi Helena" userId="S::helena.marjokorpi@etteplanmore.com::64bab1a9-ba6a-4109-a9ac-9c1364f61e43" providerId="AD" clId="Web-{795BE81A-F910-49AA-B1BF-48CFF7420DFF}" dt="2020-01-09T12:54:39.123" v="0" actId="20577"/>
      <pc:docMkLst>
        <pc:docMk/>
      </pc:docMkLst>
      <pc:sldChg chg="modSp">
        <pc:chgData name="Marjokorpi Helena" userId="S::helena.marjokorpi@etteplanmore.com::64bab1a9-ba6a-4109-a9ac-9c1364f61e43" providerId="AD" clId="Web-{795BE81A-F910-49AA-B1BF-48CFF7420DFF}" dt="2020-01-09T12:54:39.123" v="0" actId="20577"/>
        <pc:sldMkLst>
          <pc:docMk/>
          <pc:sldMk cId="2792013312" sldId="295"/>
        </pc:sldMkLst>
        <pc:spChg chg="mod">
          <ac:chgData name="Marjokorpi Helena" userId="S::helena.marjokorpi@etteplanmore.com::64bab1a9-ba6a-4109-a9ac-9c1364f61e43" providerId="AD" clId="Web-{795BE81A-F910-49AA-B1BF-48CFF7420DFF}" dt="2020-01-09T12:54:39.123" v="0" actId="20577"/>
          <ac:spMkLst>
            <pc:docMk/>
            <pc:sldMk cId="2792013312" sldId="29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8146D-8E5D-4D56-83D7-A584CEDA33BF}" type="datetimeFigureOut">
              <a:rPr lang="fi-FI" smtClean="0"/>
              <a:t>9.1.2020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7D8B9-55F1-4B29-BF84-D3214FE99C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741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7D8B9-55F1-4B29-BF84-D3214FE99C34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7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7D8B9-55F1-4B29-BF84-D3214FE99C34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766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.com/" TargetMode="External"/><Relationship Id="rId2" Type="http://schemas.openxmlformats.org/officeDocument/2006/relationships/hyperlink" Target="http://www.etteplanmore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.com/" TargetMode="External"/><Relationship Id="rId2" Type="http://schemas.openxmlformats.org/officeDocument/2006/relationships/hyperlink" Target="http://www.etteplanmore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.com/" TargetMode="External"/><Relationship Id="rId2" Type="http://schemas.openxmlformats.org/officeDocument/2006/relationships/hyperlink" Target="http://www.etteplanmore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.com/" TargetMode="External"/><Relationship Id="rId2" Type="http://schemas.openxmlformats.org/officeDocument/2006/relationships/hyperlink" Target="http://www.etteplanmore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.com/" TargetMode="External"/><Relationship Id="rId2" Type="http://schemas.openxmlformats.org/officeDocument/2006/relationships/hyperlink" Target="http://www.etteplanmore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.com/" TargetMode="External"/><Relationship Id="rId2" Type="http://schemas.openxmlformats.org/officeDocument/2006/relationships/hyperlink" Target="http://www.etteplanmore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more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tteplan.com/" TargetMode="Externa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more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tteplan.com/" TargetMode="Externa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more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tteplan.com/" TargetMode="Externa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teplan.com/" TargetMode="External"/><Relationship Id="rId2" Type="http://schemas.openxmlformats.org/officeDocument/2006/relationships/hyperlink" Target="http://www.etteplanmore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0"/>
            <a:ext cx="9144000" cy="105120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400"/>
              </a:spcBef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ECE37-1D71-D14E-95BB-F49578C49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000" y="828000"/>
            <a:ext cx="4425136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5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act, blu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864F9F3F-FBD2-5842-B535-749D2EC25A92}"/>
              </a:ext>
            </a:extLst>
          </p:cNvPr>
          <p:cNvSpPr/>
          <p:nvPr userDrawn="1"/>
        </p:nvSpPr>
        <p:spPr>
          <a:xfrm>
            <a:off x="0" y="2990338"/>
            <a:ext cx="12193200" cy="349809"/>
          </a:xfrm>
          <a:custGeom>
            <a:avLst/>
            <a:gdLst>
              <a:gd name="connsiteX0" fmla="*/ 0 w 12192000"/>
              <a:gd name="connsiteY0" fmla="*/ 8 h 349809"/>
              <a:gd name="connsiteX1" fmla="*/ 6096000 w 12192000"/>
              <a:gd name="connsiteY1" fmla="*/ 307809 h 349809"/>
              <a:gd name="connsiteX2" fmla="*/ 12192000 w 12192000"/>
              <a:gd name="connsiteY2" fmla="*/ 8 h 349809"/>
              <a:gd name="connsiteX3" fmla="*/ 12192000 w 12192000"/>
              <a:gd name="connsiteY3" fmla="*/ 349809 h 349809"/>
              <a:gd name="connsiteX4" fmla="*/ 0 w 12192000"/>
              <a:gd name="connsiteY4" fmla="*/ 349809 h 34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9809">
                <a:moveTo>
                  <a:pt x="0" y="8"/>
                </a:moveTo>
                <a:cubicBezTo>
                  <a:pt x="2746094" y="-1647"/>
                  <a:pt x="3073790" y="287124"/>
                  <a:pt x="6096000" y="307809"/>
                </a:cubicBezTo>
                <a:cubicBezTo>
                  <a:pt x="9118210" y="287124"/>
                  <a:pt x="9445906" y="-1647"/>
                  <a:pt x="12192000" y="8"/>
                </a:cubicBezTo>
                <a:lnTo>
                  <a:pt x="12192000" y="349809"/>
                </a:lnTo>
                <a:lnTo>
                  <a:pt x="0" y="3498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76249-0263-1A40-ACD8-FD8472D46523}"/>
              </a:ext>
            </a:extLst>
          </p:cNvPr>
          <p:cNvSpPr/>
          <p:nvPr userDrawn="1"/>
        </p:nvSpPr>
        <p:spPr>
          <a:xfrm>
            <a:off x="0" y="3340146"/>
            <a:ext cx="12192000" cy="3523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9A79F-0DF8-344B-8B46-A2F1B0A94117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45757-72B7-F344-9B1B-48AAE785D7DA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12" name="Rectangle 11">
            <a:hlinkClick r:id="rId2"/>
            <a:extLst>
              <a:ext uri="{FF2B5EF4-FFF2-40B4-BE49-F238E27FC236}">
                <a16:creationId xmlns:a16="http://schemas.microsoft.com/office/drawing/2014/main" id="{8DE873E5-C7F1-9D45-805C-A9E826F5EC42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67217DE0-765F-764A-A244-DFABD077CBBA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DFD497-D47D-BF47-BC5A-3799546E74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32000" y="828000"/>
            <a:ext cx="4425136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459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1861200"/>
            <a:ext cx="2937600" cy="39492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9541" y="1861200"/>
            <a:ext cx="2937600" cy="39492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26E1C68-7729-684B-B37C-4A13A1F59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6766" y="1861200"/>
            <a:ext cx="2937600" cy="39492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7349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dark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1861200"/>
            <a:ext cx="2937600" cy="39492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9541" y="1861200"/>
            <a:ext cx="2937600" cy="39492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26E1C68-7729-684B-B37C-4A13A1F59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6766" y="1861200"/>
            <a:ext cx="2937600" cy="39492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5191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1861200"/>
            <a:ext cx="2161899" cy="39492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8139" y="1861200"/>
            <a:ext cx="2161899" cy="39492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26E1C68-7729-684B-B37C-4A13A1F59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072" y="1861200"/>
            <a:ext cx="2161899" cy="39492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65858FE-6BEA-3240-8B9F-EA847A90A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249" y="1861200"/>
            <a:ext cx="2161899" cy="39492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63426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dark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1861200"/>
            <a:ext cx="2161899" cy="39492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8139" y="1861200"/>
            <a:ext cx="2161899" cy="39492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26E1C68-7729-684B-B37C-4A13A1F59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072" y="1861200"/>
            <a:ext cx="2161899" cy="39492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65858FE-6BEA-3240-8B9F-EA847A90A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5249" y="1861200"/>
            <a:ext cx="2161899" cy="39492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0163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and 2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5" y="1432800"/>
            <a:ext cx="3210624" cy="4377598"/>
          </a:xfrm>
          <a:prstGeom prst="rect">
            <a:avLst/>
          </a:prstGeom>
        </p:spPr>
        <p:txBody>
          <a:bodyPr anchor="t"/>
          <a:lstStyle>
            <a:lvl1pPr algn="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66479" y="1432800"/>
            <a:ext cx="4160345" cy="43776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F83054-3259-D243-BF92-B0E1D43C0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40967" y="1432800"/>
            <a:ext cx="4160344" cy="43776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68339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and 2 dark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5" y="1432800"/>
            <a:ext cx="3210624" cy="4377598"/>
          </a:xfrm>
          <a:prstGeom prst="rect">
            <a:avLst/>
          </a:prstGeom>
        </p:spPr>
        <p:txBody>
          <a:bodyPr anchor="t"/>
          <a:lstStyle>
            <a:lvl1pPr algn="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66479" y="1432800"/>
            <a:ext cx="4160345" cy="43776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F83054-3259-D243-BF92-B0E1D43C0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40967" y="1432800"/>
            <a:ext cx="4160344" cy="43776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812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and 3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5" y="1432800"/>
            <a:ext cx="3210624" cy="4377598"/>
          </a:xfrm>
          <a:prstGeom prst="rect">
            <a:avLst/>
          </a:prstGeom>
        </p:spPr>
        <p:txBody>
          <a:bodyPr anchor="t"/>
          <a:lstStyle>
            <a:lvl1pPr algn="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08317" y="1432800"/>
            <a:ext cx="2718507" cy="43776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FFF595E-5EE8-564C-B384-C7969414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4642" y="1432800"/>
            <a:ext cx="2718507" cy="43776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F83054-3259-D243-BF92-B0E1D43C0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40967" y="1432800"/>
            <a:ext cx="2718507" cy="43776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7566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and 3 dark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5" y="1432800"/>
            <a:ext cx="3210624" cy="4377598"/>
          </a:xfrm>
          <a:prstGeom prst="rect">
            <a:avLst/>
          </a:prstGeom>
        </p:spPr>
        <p:txBody>
          <a:bodyPr anchor="t"/>
          <a:lstStyle>
            <a:lvl1pPr algn="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08317" y="1432800"/>
            <a:ext cx="2718507" cy="43776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FFF595E-5EE8-564C-B384-C7969414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4642" y="1432800"/>
            <a:ext cx="2718507" cy="43776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F83054-3259-D243-BF92-B0E1D43C0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40967" y="1432800"/>
            <a:ext cx="2718507" cy="43776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118755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and 4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5" y="1432800"/>
            <a:ext cx="3210624" cy="4377598"/>
          </a:xfrm>
          <a:prstGeom prst="rect">
            <a:avLst/>
          </a:prstGeom>
        </p:spPr>
        <p:txBody>
          <a:bodyPr anchor="t"/>
          <a:lstStyle>
            <a:lvl1pPr algn="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29235" y="1432800"/>
            <a:ext cx="1997589" cy="43776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F83054-3259-D243-BF92-B0E1D43C0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40967" y="1432800"/>
            <a:ext cx="1997588" cy="43776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A3A1074-C0B7-0647-8F35-F2961BD71F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03723" y="1432800"/>
            <a:ext cx="1997588" cy="43776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A63671B-136B-2E40-A8FB-27A65CE7F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6479" y="1432800"/>
            <a:ext cx="1997588" cy="43776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3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and 4 dark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5" y="1432800"/>
            <a:ext cx="3210624" cy="4377598"/>
          </a:xfrm>
          <a:prstGeom prst="rect">
            <a:avLst/>
          </a:prstGeom>
        </p:spPr>
        <p:txBody>
          <a:bodyPr anchor="t"/>
          <a:lstStyle>
            <a:lvl1pPr algn="r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29235" y="1432800"/>
            <a:ext cx="1997589" cy="43776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0F83054-3259-D243-BF92-B0E1D43C0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40967" y="1432800"/>
            <a:ext cx="1997588" cy="43776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A3A1074-C0B7-0647-8F35-F2961BD71F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03723" y="1432800"/>
            <a:ext cx="1997588" cy="43776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A63671B-136B-2E40-A8FB-27A65CE7F3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6479" y="1432800"/>
            <a:ext cx="1997588" cy="43776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3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sidebar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CE6A55-48AA-CC42-A244-2C53F8FD5884}"/>
              </a:ext>
            </a:extLst>
          </p:cNvPr>
          <p:cNvSpPr/>
          <p:nvPr userDrawn="1"/>
        </p:nvSpPr>
        <p:spPr>
          <a:xfrm flipH="1">
            <a:off x="-3" y="0"/>
            <a:ext cx="38269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5161" y="460800"/>
            <a:ext cx="6582837" cy="5274000"/>
          </a:xfrm>
          <a:prstGeom prst="rect">
            <a:avLst/>
          </a:prstGeom>
        </p:spPr>
        <p:txBody>
          <a:bodyPr anchor="ctr"/>
          <a:lstStyle>
            <a:lvl1pPr marL="349200" indent="-349200" algn="l">
              <a:spcBef>
                <a:spcPts val="1400"/>
              </a:spcBef>
              <a:buClr>
                <a:schemeClr val="bg1"/>
              </a:buClr>
              <a:buFont typeface="+mj-lt"/>
              <a:buAutoNum type="arabicPeriod"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E1A2A-DE7A-8C47-A6AC-9BE2103A36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6AD9D3-4BCA-104D-83E2-250F2111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2" y="460418"/>
            <a:ext cx="3568698" cy="5274001"/>
          </a:xfrm>
          <a:prstGeom prst="rect">
            <a:avLst/>
          </a:prstGeom>
        </p:spPr>
        <p:txBody>
          <a:bodyPr lIns="216000" tIns="576000" rIns="360000" bIns="576000" anchor="ctr"/>
          <a:lstStyle>
            <a:lvl1pPr algn="r">
              <a:defRPr lang="en-US" sz="2800" b="1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0182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2 imag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3906468"/>
            <a:ext cx="4489850" cy="1903932"/>
          </a:xfrm>
          <a:prstGeom prst="rect">
            <a:avLst/>
          </a:prstGeom>
          <a:noFill/>
        </p:spPr>
        <p:txBody>
          <a:bodyPr lIns="0" tIns="46800" rIns="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8153" y="3906456"/>
            <a:ext cx="4489851" cy="1903920"/>
          </a:xfrm>
          <a:prstGeom prst="rect">
            <a:avLst/>
          </a:prstGeom>
          <a:noFill/>
        </p:spPr>
        <p:txBody>
          <a:bodyPr lIns="0" tIns="46800" rIns="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13677B-CA05-5B40-BAE5-06B998984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687141"/>
            <a:ext cx="9144000" cy="64734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5390B71-B557-9E45-B9F6-93FCA32597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3997" y="2700752"/>
            <a:ext cx="4489849" cy="1064608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i-FI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5364E6-25C4-F24A-A0B8-50809FEBB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8153" y="2700751"/>
            <a:ext cx="4489847" cy="106460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i-FI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466992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3 imag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3906468"/>
            <a:ext cx="2937594" cy="1903932"/>
          </a:xfrm>
          <a:prstGeom prst="rect">
            <a:avLst/>
          </a:prstGeom>
          <a:noFill/>
        </p:spPr>
        <p:txBody>
          <a:bodyPr lIns="0" tIns="46800" rIns="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26768" y="3906456"/>
            <a:ext cx="2937594" cy="1903920"/>
          </a:xfrm>
          <a:prstGeom prst="rect">
            <a:avLst/>
          </a:prstGeom>
          <a:noFill/>
        </p:spPr>
        <p:txBody>
          <a:bodyPr lIns="0" tIns="46800" rIns="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13677B-CA05-5B40-BAE5-06B998984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687141"/>
            <a:ext cx="9144000" cy="64734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5390B71-B557-9E45-B9F6-93FCA32597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3998" y="2700752"/>
            <a:ext cx="2937594" cy="10646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5364E6-25C4-F24A-A0B8-50809FEBB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26767" y="2700751"/>
            <a:ext cx="2937594" cy="106460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i-FI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031B24E-C934-8043-9C3D-582F4EC2E5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29530" y="2700751"/>
            <a:ext cx="2937594" cy="106460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i-FI"/>
              <a:t>Picture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4B1393-C0DB-C54E-BD48-52F0422696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29529" y="3906455"/>
            <a:ext cx="2937593" cy="190391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lang="en-US" sz="1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35969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4 imag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3906468"/>
            <a:ext cx="2161864" cy="1903932"/>
          </a:xfrm>
          <a:prstGeom prst="rect">
            <a:avLst/>
          </a:prstGeom>
          <a:noFill/>
        </p:spPr>
        <p:txBody>
          <a:bodyPr lIns="0" tIns="46800" rIns="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0153" y="3906456"/>
            <a:ext cx="2161864" cy="1903920"/>
          </a:xfrm>
          <a:prstGeom prst="rect">
            <a:avLst/>
          </a:prstGeom>
          <a:noFill/>
        </p:spPr>
        <p:txBody>
          <a:bodyPr lIns="0" tIns="46800" rIns="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13677B-CA05-5B40-BAE5-06B998984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687141"/>
            <a:ext cx="9144000" cy="64734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5390B71-B557-9E45-B9F6-93FCA32597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3998" y="2700752"/>
            <a:ext cx="2161864" cy="10646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5364E6-25C4-F24A-A0B8-50809FEBB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0153" y="2700751"/>
            <a:ext cx="2161907" cy="10646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9A98DC8-137A-4648-8AD4-853F6FEAB3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6308" y="3906456"/>
            <a:ext cx="2161864" cy="190392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lang="en-US" sz="1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8D3407-4D82-DA40-8033-315BEA95C4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02464" y="3906456"/>
            <a:ext cx="2161864" cy="190391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lang="en-US" sz="14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D58BBFBB-AD39-9043-9C45-4F827C481DF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6308" y="2700750"/>
            <a:ext cx="2161907" cy="10646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F5BF1ACC-EAE0-774A-ADCF-F1831A1D0BC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02421" y="2700750"/>
            <a:ext cx="2161907" cy="10646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07567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5 imag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3906468"/>
            <a:ext cx="1696616" cy="1903932"/>
          </a:xfrm>
          <a:prstGeom prst="rect">
            <a:avLst/>
          </a:prstGeom>
          <a:noFill/>
        </p:spPr>
        <p:txBody>
          <a:bodyPr lIns="0" tIns="46800" rIns="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84821" y="3906456"/>
            <a:ext cx="1696616" cy="1903920"/>
          </a:xfrm>
          <a:prstGeom prst="rect">
            <a:avLst/>
          </a:prstGeom>
          <a:noFill/>
        </p:spPr>
        <p:txBody>
          <a:bodyPr lIns="0" tIns="46800" rIns="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13677B-CA05-5B40-BAE5-06B998984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687141"/>
            <a:ext cx="9144000" cy="64734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5390B71-B557-9E45-B9F6-93FCA32597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3998" y="2700752"/>
            <a:ext cx="1696616" cy="10646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35364E6-25C4-F24A-A0B8-50809FEBB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84821" y="2700751"/>
            <a:ext cx="1696616" cy="10646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9A98DC8-137A-4648-8AD4-853F6FEAB3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45644" y="3906456"/>
            <a:ext cx="1696616" cy="190392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lang="en-US" sz="1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8D3407-4D82-DA40-8033-315BEA95C4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06386" y="3906456"/>
            <a:ext cx="1696616" cy="190391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lang="en-US" sz="14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D58BBFBB-AD39-9043-9C45-4F827C481DF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45644" y="2700750"/>
            <a:ext cx="1696617" cy="10646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F5BF1ACC-EAE0-774A-ADCF-F1831A1D0BC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106385" y="2700750"/>
            <a:ext cx="1696617" cy="10646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1FA0B812-A288-4B44-8937-561DEA3982C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66959" y="2700750"/>
            <a:ext cx="1697284" cy="10646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1E18722-FBD4-884A-9E59-741239D3EB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67627" y="3906455"/>
            <a:ext cx="1696616" cy="190391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lang="en-US" sz="14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17479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ue curved text area with large imag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5A0C274-BA62-0B45-B2C8-8EDCA3BE732B}"/>
              </a:ext>
            </a:extLst>
          </p:cNvPr>
          <p:cNvSpPr/>
          <p:nvPr userDrawn="1"/>
        </p:nvSpPr>
        <p:spPr>
          <a:xfrm flipH="1">
            <a:off x="0" y="545057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6C6A41-31C6-F646-B16A-872CFCE7CB7D}"/>
              </a:ext>
            </a:extLst>
          </p:cNvPr>
          <p:cNvSpPr/>
          <p:nvPr userDrawn="1"/>
        </p:nvSpPr>
        <p:spPr>
          <a:xfrm>
            <a:off x="0" y="1432800"/>
            <a:ext cx="12191999" cy="43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9003" y="1432800"/>
            <a:ext cx="2881291" cy="4302000"/>
          </a:xfrm>
          <a:prstGeom prst="rect">
            <a:avLst/>
          </a:prstGeom>
          <a:solidFill>
            <a:schemeClr val="tx1"/>
          </a:solidFill>
        </p:spPr>
        <p:txBody>
          <a:bodyPr lIns="90000" tIns="288000" rIns="360000" bIns="14400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lnSpc>
                <a:spcPct val="100000"/>
              </a:lnSpc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9C9A0F-ECD1-CD46-B4A8-1E5CC061748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0294" y="0"/>
            <a:ext cx="3871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fi-FI" err="1"/>
              <a:t>Insert</a:t>
            </a:r>
            <a:r>
              <a:rPr lang="fi-FI"/>
              <a:t> </a:t>
            </a:r>
            <a:r>
              <a:rPr lang="fi-FI" err="1"/>
              <a:t>picture</a:t>
            </a:r>
            <a:endParaRPr lang="fi-FI"/>
          </a:p>
          <a:p>
            <a:endParaRPr lang="fi-FI"/>
          </a:p>
          <a:p>
            <a:endParaRPr lang="fi-FI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9DECF02-A791-694E-8006-AD983F7F55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1704" y="1432800"/>
            <a:ext cx="2880000" cy="4302000"/>
          </a:xfrm>
          <a:prstGeom prst="rect">
            <a:avLst/>
          </a:prstGeom>
          <a:solidFill>
            <a:schemeClr val="tx1"/>
          </a:solidFill>
        </p:spPr>
        <p:txBody>
          <a:bodyPr lIns="360000" tIns="288000" rIns="90000" bIns="14400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lnSpc>
                <a:spcPct val="100000"/>
              </a:lnSpc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2856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ark blue curved text area with large imag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D627C051-7A41-724E-AD40-71AD76FE9C3A}"/>
              </a:ext>
            </a:extLst>
          </p:cNvPr>
          <p:cNvSpPr/>
          <p:nvPr userDrawn="1"/>
        </p:nvSpPr>
        <p:spPr>
          <a:xfrm flipH="1">
            <a:off x="0" y="545057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6C6A41-31C6-F646-B16A-872CFCE7CB7D}"/>
              </a:ext>
            </a:extLst>
          </p:cNvPr>
          <p:cNvSpPr/>
          <p:nvPr userDrawn="1"/>
        </p:nvSpPr>
        <p:spPr>
          <a:xfrm>
            <a:off x="0" y="1432800"/>
            <a:ext cx="12191999" cy="430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9003" y="1432800"/>
            <a:ext cx="2881291" cy="4302000"/>
          </a:xfrm>
          <a:prstGeom prst="rect">
            <a:avLst/>
          </a:prstGeom>
          <a:solidFill>
            <a:schemeClr val="tx2"/>
          </a:solidFill>
        </p:spPr>
        <p:txBody>
          <a:bodyPr lIns="90000" tIns="288000" rIns="360000" bIns="14400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lnSpc>
                <a:spcPct val="100000"/>
              </a:lnSpc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9C9A0F-ECD1-CD46-B4A8-1E5CC061748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0294" y="0"/>
            <a:ext cx="3871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fi-FI" err="1"/>
              <a:t>Insert</a:t>
            </a:r>
            <a:r>
              <a:rPr lang="fi-FI"/>
              <a:t> </a:t>
            </a:r>
            <a:r>
              <a:rPr lang="fi-FI" err="1"/>
              <a:t>picture</a:t>
            </a:r>
            <a:endParaRPr lang="fi-FI"/>
          </a:p>
          <a:p>
            <a:endParaRPr lang="fi-FI"/>
          </a:p>
          <a:p>
            <a:endParaRPr lang="fi-FI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9DECF02-A791-694E-8006-AD983F7F55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1704" y="1432800"/>
            <a:ext cx="2880000" cy="4302000"/>
          </a:xfrm>
          <a:prstGeom prst="rect">
            <a:avLst/>
          </a:prstGeom>
          <a:solidFill>
            <a:schemeClr val="tx2"/>
          </a:solidFill>
        </p:spPr>
        <p:txBody>
          <a:bodyPr lIns="360000" tIns="288000" rIns="90000" bIns="14400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lnSpc>
                <a:spcPct val="100000"/>
              </a:lnSpc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664875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ue text area with large imag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6C6A41-31C6-F646-B16A-872CFCE7CB7D}"/>
              </a:ext>
            </a:extLst>
          </p:cNvPr>
          <p:cNvSpPr/>
          <p:nvPr userDrawn="1"/>
        </p:nvSpPr>
        <p:spPr>
          <a:xfrm>
            <a:off x="1" y="1861200"/>
            <a:ext cx="2401200" cy="394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4782671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861200"/>
            <a:ext cx="6282020" cy="3949200"/>
          </a:xfrm>
          <a:prstGeom prst="rect">
            <a:avLst/>
          </a:prstGeom>
          <a:solidFill>
            <a:schemeClr val="tx1"/>
          </a:solidFill>
        </p:spPr>
        <p:txBody>
          <a:bodyPr lIns="90000" tIns="288000" rIns="360000" bIns="432000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lnSpc>
                <a:spcPct val="100000"/>
              </a:lnSpc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9C9A0F-ECD1-CD46-B4A8-1E5CC061748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2354" y="0"/>
            <a:ext cx="3871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 err="1"/>
              <a:t>Insert</a:t>
            </a:r>
            <a:r>
              <a:rPr lang="fi-FI"/>
              <a:t> </a:t>
            </a:r>
            <a:r>
              <a:rPr lang="fi-FI" err="1"/>
              <a:t>picture</a:t>
            </a:r>
            <a:endParaRPr lang="fi-FI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30438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ark blue text area with large imag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6C6A41-31C6-F646-B16A-872CFCE7CB7D}"/>
              </a:ext>
            </a:extLst>
          </p:cNvPr>
          <p:cNvSpPr/>
          <p:nvPr userDrawn="1"/>
        </p:nvSpPr>
        <p:spPr>
          <a:xfrm>
            <a:off x="1" y="1861200"/>
            <a:ext cx="2401200" cy="394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4782671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861200"/>
            <a:ext cx="6282020" cy="3949200"/>
          </a:xfrm>
          <a:prstGeom prst="rect">
            <a:avLst/>
          </a:prstGeom>
          <a:solidFill>
            <a:schemeClr val="tx2"/>
          </a:solidFill>
        </p:spPr>
        <p:txBody>
          <a:bodyPr lIns="90000" tIns="288000" rIns="360000" bIns="432000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lnSpc>
                <a:spcPct val="100000"/>
              </a:lnSpc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9C9A0F-ECD1-CD46-B4A8-1E5CC061748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53887" y="0"/>
            <a:ext cx="3871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 err="1"/>
              <a:t>Insert</a:t>
            </a:r>
            <a:r>
              <a:rPr lang="fi-FI"/>
              <a:t> </a:t>
            </a:r>
            <a:r>
              <a:rPr lang="fi-FI" err="1"/>
              <a:t>picture</a:t>
            </a:r>
            <a:endParaRPr lang="fi-FI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34059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grid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787317-B59E-F74D-B8CC-EFD00E0E598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0" y="0"/>
            <a:ext cx="4064400" cy="290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96000" tIns="288000" rIns="396000" bIns="288000" anchor="ctr">
            <a:normAutofit/>
          </a:bodyPr>
          <a:lstStyle>
            <a:lvl1pPr marL="0" indent="0" algn="ctr">
              <a:buNone/>
              <a:defRPr sz="2800" b="1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6790AE89-FD19-4E4A-8736-FC2038BBDBA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27600" y="0"/>
            <a:ext cx="4064400" cy="29052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lIns="396000" tIns="288000" rIns="396000" bIns="288000" anchor="ctr">
            <a:norm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30A85E1E-3E7E-A741-853A-166BB1670F9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063800" y="0"/>
            <a:ext cx="4064400" cy="29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396000" tIns="288000" rIns="396000" bIns="288000" anchor="ctr">
            <a:norm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  <p:sp>
        <p:nvSpPr>
          <p:cNvPr id="47" name="Text Placeholder 15">
            <a:extLst>
              <a:ext uri="{FF2B5EF4-FFF2-40B4-BE49-F238E27FC236}">
                <a16:creationId xmlns:a16="http://schemas.microsoft.com/office/drawing/2014/main" id="{671BD416-1B84-0B47-9A30-57BC817B9E3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0" y="2905200"/>
            <a:ext cx="4064400" cy="290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96000" tIns="288000" rIns="396000" bIns="288000" anchor="ctr">
            <a:normAutofit/>
          </a:bodyPr>
          <a:lstStyle>
            <a:lvl1pPr marL="0" indent="0" algn="ctr"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  <p:sp>
        <p:nvSpPr>
          <p:cNvPr id="48" name="Text Placeholder 15">
            <a:extLst>
              <a:ext uri="{FF2B5EF4-FFF2-40B4-BE49-F238E27FC236}">
                <a16:creationId xmlns:a16="http://schemas.microsoft.com/office/drawing/2014/main" id="{6145C11B-084F-2B40-A3A8-9B9B1B5A48C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27600" y="2905200"/>
            <a:ext cx="4064400" cy="290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396000" tIns="288000" rIns="396000" bIns="288000" anchor="ctr">
            <a:normAutofit/>
          </a:bodyPr>
          <a:lstStyle>
            <a:lvl1pPr marL="0" indent="0" algn="ctr"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329068E5-54F1-CE47-83BA-DD93E9FCB9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63800" y="2905200"/>
            <a:ext cx="4064400" cy="29052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lIns="396000" tIns="288000" rIns="396000" bIns="288000" anchor="ctr">
            <a:normAutofit/>
          </a:bodyPr>
          <a:lstStyle>
            <a:lvl1pPr marL="0" indent="0" algn="ctr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557728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6"/>
            <a:ext cx="9144000" cy="97200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0306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u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423B2E-6A29-4949-8649-79165A509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9CE64-BA03-6147-9D66-EFC4AF22A4DA}"/>
              </a:ext>
            </a:extLst>
          </p:cNvPr>
          <p:cNvGrpSpPr/>
          <p:nvPr userDrawn="1"/>
        </p:nvGrpSpPr>
        <p:grpSpPr>
          <a:xfrm>
            <a:off x="-1" y="0"/>
            <a:ext cx="12194400" cy="6861975"/>
            <a:chOff x="-1200" y="0"/>
            <a:chExt cx="12194400" cy="6861975"/>
          </a:xfrm>
          <a:solidFill>
            <a:schemeClr val="bg2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9B432FB-11DB-E544-8430-96FA382EFA21}"/>
                </a:ext>
              </a:extLst>
            </p:cNvPr>
            <p:cNvSpPr/>
            <p:nvPr userDrawn="1"/>
          </p:nvSpPr>
          <p:spPr>
            <a:xfrm>
              <a:off x="0" y="5626194"/>
              <a:ext cx="12193200" cy="349809"/>
            </a:xfrm>
            <a:custGeom>
              <a:avLst/>
              <a:gdLst>
                <a:gd name="connsiteX0" fmla="*/ 0 w 12192000"/>
                <a:gd name="connsiteY0" fmla="*/ 8 h 349809"/>
                <a:gd name="connsiteX1" fmla="*/ 6096000 w 12192000"/>
                <a:gd name="connsiteY1" fmla="*/ 307809 h 349809"/>
                <a:gd name="connsiteX2" fmla="*/ 12192000 w 12192000"/>
                <a:gd name="connsiteY2" fmla="*/ 8 h 349809"/>
                <a:gd name="connsiteX3" fmla="*/ 12192000 w 12192000"/>
                <a:gd name="connsiteY3" fmla="*/ 349809 h 349809"/>
                <a:gd name="connsiteX4" fmla="*/ 0 w 12192000"/>
                <a:gd name="connsiteY4" fmla="*/ 349809 h 34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349809">
                  <a:moveTo>
                    <a:pt x="0" y="8"/>
                  </a:moveTo>
                  <a:cubicBezTo>
                    <a:pt x="2746094" y="-1647"/>
                    <a:pt x="3073790" y="287124"/>
                    <a:pt x="6096000" y="307809"/>
                  </a:cubicBezTo>
                  <a:cubicBezTo>
                    <a:pt x="9118210" y="287124"/>
                    <a:pt x="9445906" y="-1647"/>
                    <a:pt x="12192000" y="8"/>
                  </a:cubicBezTo>
                  <a:lnTo>
                    <a:pt x="12192000" y="349809"/>
                  </a:lnTo>
                  <a:lnTo>
                    <a:pt x="0" y="3498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910198-A506-2D45-8442-86C8A6737F57}"/>
                </a:ext>
              </a:extLst>
            </p:cNvPr>
            <p:cNvSpPr/>
            <p:nvPr userDrawn="1"/>
          </p:nvSpPr>
          <p:spPr>
            <a:xfrm>
              <a:off x="0" y="0"/>
              <a:ext cx="12192000" cy="10495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717460-317A-F44C-9BCA-5F38402E7BD4}"/>
                </a:ext>
              </a:extLst>
            </p:cNvPr>
            <p:cNvSpPr/>
            <p:nvPr userDrawn="1"/>
          </p:nvSpPr>
          <p:spPr>
            <a:xfrm>
              <a:off x="-1200" y="5976003"/>
              <a:ext cx="12192000" cy="8859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880FF3F3-4EDA-9B41-95B3-28AD0F84A7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2741303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44000" cy="972000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25542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44000" cy="97200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03878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593F5-80A7-3943-93D7-318D002A2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99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E745A-2434-E140-BD93-B6BA86E6EE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852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0A022B-733D-D842-B351-4865606EC0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790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 1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FB151C2-4C90-BC47-9BB6-EC731425DC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5297" y="2938357"/>
            <a:ext cx="9261406" cy="9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11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 1,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A0111B6-1ACE-4748-8B56-C1FF1CF143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5297" y="2938357"/>
            <a:ext cx="9261406" cy="9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975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 1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04907F2-F141-A149-8C64-D47A93E1D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5297" y="2938357"/>
            <a:ext cx="9261406" cy="9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811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 2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2B45F-AB52-ED4D-9DD4-93E9C3427C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2097" y="2528811"/>
            <a:ext cx="8847806" cy="18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6998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 2,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AB9F74C1-73A1-0049-864D-D16542E92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2097" y="2528811"/>
            <a:ext cx="8847806" cy="18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4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dark blu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423B2E-6A29-4949-8649-79165A509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9CE64-BA03-6147-9D66-EFC4AF22A4DA}"/>
              </a:ext>
            </a:extLst>
          </p:cNvPr>
          <p:cNvGrpSpPr/>
          <p:nvPr userDrawn="1"/>
        </p:nvGrpSpPr>
        <p:grpSpPr>
          <a:xfrm>
            <a:off x="0" y="0"/>
            <a:ext cx="12194400" cy="6861975"/>
            <a:chOff x="-1200" y="0"/>
            <a:chExt cx="12194400" cy="6861975"/>
          </a:xfrm>
          <a:solidFill>
            <a:schemeClr val="bg2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9B432FB-11DB-E544-8430-96FA382EFA21}"/>
                </a:ext>
              </a:extLst>
            </p:cNvPr>
            <p:cNvSpPr/>
            <p:nvPr userDrawn="1"/>
          </p:nvSpPr>
          <p:spPr>
            <a:xfrm>
              <a:off x="0" y="5626194"/>
              <a:ext cx="12193200" cy="349809"/>
            </a:xfrm>
            <a:custGeom>
              <a:avLst/>
              <a:gdLst>
                <a:gd name="connsiteX0" fmla="*/ 0 w 12192000"/>
                <a:gd name="connsiteY0" fmla="*/ 8 h 349809"/>
                <a:gd name="connsiteX1" fmla="*/ 6096000 w 12192000"/>
                <a:gd name="connsiteY1" fmla="*/ 307809 h 349809"/>
                <a:gd name="connsiteX2" fmla="*/ 12192000 w 12192000"/>
                <a:gd name="connsiteY2" fmla="*/ 8 h 349809"/>
                <a:gd name="connsiteX3" fmla="*/ 12192000 w 12192000"/>
                <a:gd name="connsiteY3" fmla="*/ 349809 h 349809"/>
                <a:gd name="connsiteX4" fmla="*/ 0 w 12192000"/>
                <a:gd name="connsiteY4" fmla="*/ 349809 h 34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349809">
                  <a:moveTo>
                    <a:pt x="0" y="8"/>
                  </a:moveTo>
                  <a:cubicBezTo>
                    <a:pt x="2746094" y="-1647"/>
                    <a:pt x="3073790" y="287124"/>
                    <a:pt x="6096000" y="307809"/>
                  </a:cubicBezTo>
                  <a:cubicBezTo>
                    <a:pt x="9118210" y="287124"/>
                    <a:pt x="9445906" y="-1647"/>
                    <a:pt x="12192000" y="8"/>
                  </a:cubicBezTo>
                  <a:lnTo>
                    <a:pt x="12192000" y="349809"/>
                  </a:lnTo>
                  <a:lnTo>
                    <a:pt x="0" y="3498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910198-A506-2D45-8442-86C8A6737F57}"/>
                </a:ext>
              </a:extLst>
            </p:cNvPr>
            <p:cNvSpPr/>
            <p:nvPr userDrawn="1"/>
          </p:nvSpPr>
          <p:spPr>
            <a:xfrm>
              <a:off x="0" y="0"/>
              <a:ext cx="12192000" cy="10495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717460-317A-F44C-9BCA-5F38402E7BD4}"/>
                </a:ext>
              </a:extLst>
            </p:cNvPr>
            <p:cNvSpPr/>
            <p:nvPr userDrawn="1"/>
          </p:nvSpPr>
          <p:spPr>
            <a:xfrm>
              <a:off x="-1200" y="5976003"/>
              <a:ext cx="12192000" cy="8859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8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880FF3F3-4EDA-9B41-95B3-28AD0F84A7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06778782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 2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6EE88F5-83C3-764F-863A-4AF5DB23B3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2097" y="2528811"/>
            <a:ext cx="8847806" cy="18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5171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 3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ACA85-98CF-5F4C-A8F4-390C61AE9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520" y="2528811"/>
            <a:ext cx="9966960" cy="18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6142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 3,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75809B-F4D2-3246-B02E-BD152191F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520" y="2528811"/>
            <a:ext cx="9966960" cy="18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030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 3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3303824-AA34-994D-9523-2D15E1E4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520" y="2528811"/>
            <a:ext cx="9966960" cy="18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835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31C20A-347B-EF4E-B778-F4712CD6A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3362" y="2266922"/>
            <a:ext cx="8885276" cy="23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8621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31C20A-347B-EF4E-B778-F4712CD6A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3364" y="2266922"/>
            <a:ext cx="8885272" cy="23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7073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31C20A-347B-EF4E-B778-F4712CD6A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3364" y="2266922"/>
            <a:ext cx="8885272" cy="23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440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DA18EC-1871-BE49-8783-64245EEEC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1130" y="4800920"/>
            <a:ext cx="5929739" cy="15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4182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DA18EC-1871-BE49-8783-64245EEEC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1129" y="4800920"/>
            <a:ext cx="5929742" cy="15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306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DA18EC-1871-BE49-8783-64245EEEC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1129" y="4800920"/>
            <a:ext cx="5929742" cy="15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9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6606C37-8A57-E94C-9C23-34E2F87878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404813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contact information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C5B0D-BF71-A647-A9E5-2BC33F5BF64A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11F05-98D2-0A4F-98C1-8A1C3BAB6594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691C6146-27DA-084E-A9B0-2F3E66ECAE76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6AC13AE1-CDA6-B44D-B0F9-6B9C6E842306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AEE0DD-41B0-AC4C-89B3-E33C080B03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42309" y="5082914"/>
            <a:ext cx="3219902" cy="8422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3A6FD-E6A4-7D40-B07F-2AB90F4BA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bg2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fi-FI" sz="1600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37019035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contact information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C5B0D-BF71-A647-A9E5-2BC33F5BF64A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11F05-98D2-0A4F-98C1-8A1C3BAB6594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691C6146-27DA-084E-A9B0-2F3E66ECAE76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2"/>
              </a:solidFill>
            </a:endParaRP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6AC13AE1-CDA6-B44D-B0F9-6B9C6E842306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AEE0DD-41B0-AC4C-89B3-E33C080B03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42307" y="5082914"/>
            <a:ext cx="3219906" cy="8422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3A6FD-E6A4-7D40-B07F-2AB90F4BA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2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fi-FI" sz="1600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340863229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contact information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C5B0D-BF71-A647-A9E5-2BC33F5BF64A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11F05-98D2-0A4F-98C1-8A1C3BAB6594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691C6146-27DA-084E-A9B0-2F3E66ECAE76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6AC13AE1-CDA6-B44D-B0F9-6B9C6E842306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AEE0DD-41B0-AC4C-89B3-E33C080B03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42307" y="5082914"/>
            <a:ext cx="3219906" cy="8422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3A6FD-E6A4-7D40-B07F-2AB90F4BA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bg2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fi-FI" sz="1600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50969630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, curved blu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51ABC53A-24F4-0B40-A450-3DEC6518FE31}"/>
              </a:ext>
            </a:extLst>
          </p:cNvPr>
          <p:cNvSpPr/>
          <p:nvPr userDrawn="1"/>
        </p:nvSpPr>
        <p:spPr>
          <a:xfrm flipH="1">
            <a:off x="0" y="378351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E0EDD-3602-DB4E-88BC-1D9A71E7224C}"/>
              </a:ext>
            </a:extLst>
          </p:cNvPr>
          <p:cNvSpPr/>
          <p:nvPr userDrawn="1"/>
        </p:nvSpPr>
        <p:spPr>
          <a:xfrm>
            <a:off x="0" y="0"/>
            <a:ext cx="12192000" cy="3783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DA18EC-1871-BE49-8783-64245EEEC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1129" y="4800920"/>
            <a:ext cx="5929742" cy="15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893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, curved dark blu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51ABC53A-24F4-0B40-A450-3DEC6518FE31}"/>
              </a:ext>
            </a:extLst>
          </p:cNvPr>
          <p:cNvSpPr/>
          <p:nvPr userDrawn="1"/>
        </p:nvSpPr>
        <p:spPr>
          <a:xfrm flipH="1">
            <a:off x="0" y="378351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E0EDD-3602-DB4E-88BC-1D9A71E7224C}"/>
              </a:ext>
            </a:extLst>
          </p:cNvPr>
          <p:cNvSpPr/>
          <p:nvPr userDrawn="1"/>
        </p:nvSpPr>
        <p:spPr>
          <a:xfrm>
            <a:off x="0" y="0"/>
            <a:ext cx="12192000" cy="3783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DA18EC-1871-BE49-8783-64245EEEC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1129" y="4800920"/>
            <a:ext cx="5929742" cy="15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0966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contact information, curved blu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51ABC53A-24F4-0B40-A450-3DEC6518FE31}"/>
              </a:ext>
            </a:extLst>
          </p:cNvPr>
          <p:cNvSpPr/>
          <p:nvPr userDrawn="1"/>
        </p:nvSpPr>
        <p:spPr>
          <a:xfrm flipH="1">
            <a:off x="0" y="378351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E0EDD-3602-DB4E-88BC-1D9A71E7224C}"/>
              </a:ext>
            </a:extLst>
          </p:cNvPr>
          <p:cNvSpPr/>
          <p:nvPr userDrawn="1"/>
        </p:nvSpPr>
        <p:spPr>
          <a:xfrm>
            <a:off x="0" y="0"/>
            <a:ext cx="12192000" cy="3783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C5B0D-BF71-A647-A9E5-2BC33F5BF64A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11F05-98D2-0A4F-98C1-8A1C3BAB6594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691C6146-27DA-084E-A9B0-2F3E66ECAE76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6AC13AE1-CDA6-B44D-B0F9-6B9C6E842306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AEE0DD-41B0-AC4C-89B3-E33C080B03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42307" y="5082914"/>
            <a:ext cx="3219906" cy="8422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3A6FD-E6A4-7D40-B07F-2AB90F4BA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2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fi-FI" sz="1600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91108063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contact information, curved dark blu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51ABC53A-24F4-0B40-A450-3DEC6518FE31}"/>
              </a:ext>
            </a:extLst>
          </p:cNvPr>
          <p:cNvSpPr/>
          <p:nvPr userDrawn="1"/>
        </p:nvSpPr>
        <p:spPr>
          <a:xfrm flipH="1">
            <a:off x="0" y="378351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BE0EDD-3602-DB4E-88BC-1D9A71E7224C}"/>
              </a:ext>
            </a:extLst>
          </p:cNvPr>
          <p:cNvSpPr/>
          <p:nvPr userDrawn="1"/>
        </p:nvSpPr>
        <p:spPr>
          <a:xfrm>
            <a:off x="0" y="0"/>
            <a:ext cx="12192000" cy="3783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B93E767-5359-734C-8FD6-2C239B385A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804540"/>
            <a:ext cx="9144000" cy="12393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cap="none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C5B0D-BF71-A647-A9E5-2BC33F5BF64A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11F05-98D2-0A4F-98C1-8A1C3BAB6594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691C6146-27DA-084E-A9B0-2F3E66ECAE76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6AC13AE1-CDA6-B44D-B0F9-6B9C6E842306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AEE0DD-41B0-AC4C-89B3-E33C080B03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42307" y="5082914"/>
            <a:ext cx="3219906" cy="8422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3A6FD-E6A4-7D40-B07F-2AB90F4BA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2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fi-FI" sz="1600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67618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6606C37-8A57-E94C-9C23-34E2F87878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B8184-42A8-BA44-8640-33F180FE3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6606C37-8A57-E94C-9C23-34E2F87878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B8184-42A8-BA44-8640-33F180FE3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2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97114" y="2167365"/>
            <a:ext cx="7370885" cy="25232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FC04B2-8A97-3848-934C-203A9651A9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1014412" y="2672557"/>
            <a:ext cx="2532063" cy="15128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6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#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4773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97114" y="2167365"/>
            <a:ext cx="7370885" cy="25232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FC04B2-8A97-3848-934C-203A9651A9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1014412" y="2672557"/>
            <a:ext cx="2532063" cy="15128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6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#</a:t>
            </a:r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C4292-AD70-5747-B27A-A6200E757C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2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97114" y="2167365"/>
            <a:ext cx="7370885" cy="25232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FC04B2-8A97-3848-934C-203A9651A9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1014412" y="2672557"/>
            <a:ext cx="2532063" cy="15128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6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#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3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0"/>
            <a:ext cx="9144000" cy="105120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4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41B8A-2A39-CC40-B657-2E5E95C079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000" y="828000"/>
            <a:ext cx="4425136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60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19888"/>
            <a:ext cx="5850180" cy="201822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DDD8B-F83A-094E-98A4-2C0DBD33B0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3840" y="2419888"/>
            <a:ext cx="871200" cy="20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4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40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9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7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02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0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0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76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7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75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and title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1000"/>
            <a:ext cx="5850180" cy="20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1000"/>
            <a:ext cx="2163840" cy="2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DDD8B-F83A-094E-98A4-2C0DBD33B0E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24000" y="2419888"/>
            <a:ext cx="871200" cy="20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0"/>
            <a:ext cx="9144000" cy="105120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400"/>
              </a:spcBef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41B8A-2A39-CC40-B657-2E5E95C079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000" y="828000"/>
            <a:ext cx="4425136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55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19888"/>
            <a:ext cx="5850180" cy="201822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DDD8B-F83A-094E-98A4-2C0DBD33B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3840" y="2419888"/>
            <a:ext cx="871200" cy="2018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E8406-DDFA-3B45-AD7B-93AC34A676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47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200" y="2422563"/>
            <a:ext cx="2163840" cy="20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4A2DCF-76EA-604A-980E-6DF95AFA02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21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FDE5F-4FC9-4B43-AE1D-FB2474095D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90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445B0-3DC8-D245-A9B4-AF011BFC71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70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72818-F2BB-6744-A347-BC8A24F990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576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6567F-08CB-C446-9D64-C33988FCA3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84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8B5BD-8467-3547-A8DB-34797703D9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25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D5916-4D72-0B44-B335-8631035BA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3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18BB-8DF7-DD47-94CC-077C7930F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34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and titl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1000"/>
            <a:ext cx="5850180" cy="20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5200" y="2421000"/>
            <a:ext cx="2163840" cy="2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DDD8B-F83A-094E-98A4-2C0DBD33B0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2419888"/>
            <a:ext cx="871200" cy="2018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AB8F9-1CA0-1044-B422-543A4ABE4A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5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act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ECE37-1D71-D14E-95BB-F49578C49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000" y="828000"/>
            <a:ext cx="4425136" cy="115750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00A5468-00EC-C944-A140-C657789445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A631-CFF4-574E-9CF6-9D2DE3931B6B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4F34-822B-4C4A-9ADD-4223D0D4E0C8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443A395A-2FD7-BF45-990D-23EC434B7FA8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sp>
        <p:nvSpPr>
          <p:cNvPr id="10" name="Rectangle 9">
            <a:hlinkClick r:id="rId4"/>
            <a:extLst>
              <a:ext uri="{FF2B5EF4-FFF2-40B4-BE49-F238E27FC236}">
                <a16:creationId xmlns:a16="http://schemas.microsoft.com/office/drawing/2014/main" id="{4AAFBE40-38E7-854B-AA9C-5B2707ABE02F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51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19888"/>
            <a:ext cx="5850180" cy="201822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DDD8B-F83A-094E-98A4-2C0DBD33B0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3840" y="2419888"/>
            <a:ext cx="871200" cy="20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993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4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40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07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4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11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2"/>
            <a:ext cx="5850180" cy="20128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73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4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743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4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309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4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563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4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84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22564"/>
            <a:ext cx="5850180" cy="20128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2563"/>
            <a:ext cx="2163839" cy="2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600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and title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7821" y="2419888"/>
            <a:ext cx="5850180" cy="2016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7EAC7-1450-374E-AD83-D063951D14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95200" y="2421000"/>
            <a:ext cx="2163840" cy="2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DDD8B-F83A-094E-98A4-2C0DBD33B0E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24000" y="2419888"/>
            <a:ext cx="871200" cy="20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act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ECE37-1D71-D14E-95BB-F49578C49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000" y="828000"/>
            <a:ext cx="4425136" cy="11575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00A5468-00EC-C944-A140-C657789445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A631-CFF4-574E-9CF6-9D2DE3931B6B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4F34-822B-4C4A-9ADD-4223D0D4E0C8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443A395A-2FD7-BF45-990D-23EC434B7FA8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2"/>
              </a:solidFill>
            </a:endParaRPr>
          </a:p>
        </p:txBody>
      </p:sp>
      <p:sp>
        <p:nvSpPr>
          <p:cNvPr id="10" name="Rectangle 9">
            <a:hlinkClick r:id="rId4"/>
            <a:extLst>
              <a:ext uri="{FF2B5EF4-FFF2-40B4-BE49-F238E27FC236}">
                <a16:creationId xmlns:a16="http://schemas.microsoft.com/office/drawing/2014/main" id="{4AAFBE40-38E7-854B-AA9C-5B2707ABE02F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091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603784-5A11-BA4E-A914-12BDA03D3D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1153" y="2169000"/>
            <a:ext cx="1087800" cy="25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B01FFF-4D10-7442-B2C7-DF58EF904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956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53" y="2168163"/>
            <a:ext cx="2710800" cy="2521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96900D-2CD9-6147-8FE0-A9E6BB2F3A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29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5BDA89-71B4-9A42-BDAC-C0A57789FD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809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602958-257E-B64A-802F-2DD47C96D6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71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6BE2ED-5C50-4048-93C3-65565CDA9F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899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05C48-1E08-584E-B5AF-E915DF5CE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959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7234EF-C70E-4146-BD34-5F3C8F61F9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05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53" y="2168163"/>
            <a:ext cx="2710799" cy="25216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14E2B-7D23-7642-AD00-81CCF5CB2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99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53" y="2168163"/>
            <a:ext cx="2710799" cy="25216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7610C-363B-474E-B681-997FFB9E87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133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, blu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7055" y="2168162"/>
            <a:ext cx="2708663" cy="252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E539A5-9397-3442-AD78-3833597445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6255" y="2164812"/>
            <a:ext cx="1090800" cy="2526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15EED-9C95-B540-9939-1C7B965C2D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act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ECE37-1D71-D14E-95BB-F49578C49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000" y="828000"/>
            <a:ext cx="4425136" cy="115750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00A5468-00EC-C944-A140-C657789445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A631-CFF4-574E-9CF6-9D2DE3931B6B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4F34-822B-4C4A-9ADD-4223D0D4E0C8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443A395A-2FD7-BF45-990D-23EC434B7FA8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sp>
        <p:nvSpPr>
          <p:cNvPr id="10" name="Rectangle 9">
            <a:hlinkClick r:id="rId4"/>
            <a:extLst>
              <a:ext uri="{FF2B5EF4-FFF2-40B4-BE49-F238E27FC236}">
                <a16:creationId xmlns:a16="http://schemas.microsoft.com/office/drawing/2014/main" id="{4AAFBE40-38E7-854B-AA9C-5B2707ABE02F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881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60072-EA75-6D4B-8247-56B078C4EF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1153" y="2169000"/>
            <a:ext cx="10878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15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800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06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04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4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787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74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21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14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02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7055" y="2168162"/>
            <a:ext cx="2708663" cy="252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E539A5-9397-3442-AD78-3833597445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56255" y="2164812"/>
            <a:ext cx="1090800" cy="252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, blu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326B6332-F083-CF45-83AD-258B8C8EC66C}"/>
              </a:ext>
            </a:extLst>
          </p:cNvPr>
          <p:cNvSpPr/>
          <p:nvPr userDrawn="1"/>
        </p:nvSpPr>
        <p:spPr>
          <a:xfrm>
            <a:off x="0" y="2990338"/>
            <a:ext cx="12193200" cy="349809"/>
          </a:xfrm>
          <a:custGeom>
            <a:avLst/>
            <a:gdLst>
              <a:gd name="connsiteX0" fmla="*/ 0 w 12192000"/>
              <a:gd name="connsiteY0" fmla="*/ 8 h 349809"/>
              <a:gd name="connsiteX1" fmla="*/ 6096000 w 12192000"/>
              <a:gd name="connsiteY1" fmla="*/ 307809 h 349809"/>
              <a:gd name="connsiteX2" fmla="*/ 12192000 w 12192000"/>
              <a:gd name="connsiteY2" fmla="*/ 8 h 349809"/>
              <a:gd name="connsiteX3" fmla="*/ 12192000 w 12192000"/>
              <a:gd name="connsiteY3" fmla="*/ 349809 h 349809"/>
              <a:gd name="connsiteX4" fmla="*/ 0 w 12192000"/>
              <a:gd name="connsiteY4" fmla="*/ 349809 h 34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9809">
                <a:moveTo>
                  <a:pt x="0" y="8"/>
                </a:moveTo>
                <a:cubicBezTo>
                  <a:pt x="2746094" y="-1647"/>
                  <a:pt x="3073790" y="287124"/>
                  <a:pt x="6096000" y="307809"/>
                </a:cubicBezTo>
                <a:cubicBezTo>
                  <a:pt x="9118210" y="287124"/>
                  <a:pt x="9445906" y="-1647"/>
                  <a:pt x="12192000" y="8"/>
                </a:cubicBezTo>
                <a:lnTo>
                  <a:pt x="12192000" y="349809"/>
                </a:lnTo>
                <a:lnTo>
                  <a:pt x="0" y="3498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2A5D13-B7E3-4846-87A3-9A4CD50679A1}"/>
              </a:ext>
            </a:extLst>
          </p:cNvPr>
          <p:cNvSpPr/>
          <p:nvPr userDrawn="1"/>
        </p:nvSpPr>
        <p:spPr>
          <a:xfrm>
            <a:off x="0" y="3340146"/>
            <a:ext cx="12192000" cy="35237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2C07D39-5BB4-DA47-B26C-464AD64735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0"/>
            <a:ext cx="9144000" cy="105120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400"/>
              </a:spcBef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50E9F0-1EDC-F544-A3E0-A2971B4E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000" y="828000"/>
            <a:ext cx="4425136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D822E-E230-0143-A305-0C0260A459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1153" y="2169000"/>
            <a:ext cx="10878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51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800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31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389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3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434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565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683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173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4953" y="2168163"/>
            <a:ext cx="2710799" cy="25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70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, dark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5BF716-E27B-3147-AFD9-691D1BD8AD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3D383-14F1-8443-B03E-A8D9AEB2BF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7055" y="2168162"/>
            <a:ext cx="2708663" cy="252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E539A5-9397-3442-AD78-3833597445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56255" y="2164812"/>
            <a:ext cx="1090800" cy="252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6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, dark blu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C98FDBB7-F902-E544-9EB7-D61BB4A95035}"/>
              </a:ext>
            </a:extLst>
          </p:cNvPr>
          <p:cNvSpPr/>
          <p:nvPr userDrawn="1"/>
        </p:nvSpPr>
        <p:spPr>
          <a:xfrm>
            <a:off x="0" y="2990338"/>
            <a:ext cx="12193200" cy="349809"/>
          </a:xfrm>
          <a:custGeom>
            <a:avLst/>
            <a:gdLst>
              <a:gd name="connsiteX0" fmla="*/ 0 w 12192000"/>
              <a:gd name="connsiteY0" fmla="*/ 8 h 349809"/>
              <a:gd name="connsiteX1" fmla="*/ 6096000 w 12192000"/>
              <a:gd name="connsiteY1" fmla="*/ 307809 h 349809"/>
              <a:gd name="connsiteX2" fmla="*/ 12192000 w 12192000"/>
              <a:gd name="connsiteY2" fmla="*/ 8 h 349809"/>
              <a:gd name="connsiteX3" fmla="*/ 12192000 w 12192000"/>
              <a:gd name="connsiteY3" fmla="*/ 349809 h 349809"/>
              <a:gd name="connsiteX4" fmla="*/ 0 w 12192000"/>
              <a:gd name="connsiteY4" fmla="*/ 349809 h 34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9809">
                <a:moveTo>
                  <a:pt x="0" y="8"/>
                </a:moveTo>
                <a:cubicBezTo>
                  <a:pt x="2746094" y="-1647"/>
                  <a:pt x="3073790" y="287124"/>
                  <a:pt x="6096000" y="307809"/>
                </a:cubicBezTo>
                <a:cubicBezTo>
                  <a:pt x="9118210" y="287124"/>
                  <a:pt x="9445906" y="-1647"/>
                  <a:pt x="12192000" y="8"/>
                </a:cubicBezTo>
                <a:lnTo>
                  <a:pt x="12192000" y="349809"/>
                </a:lnTo>
                <a:lnTo>
                  <a:pt x="0" y="3498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13E16A-63B4-C74C-9A3B-4275A355915A}"/>
              </a:ext>
            </a:extLst>
          </p:cNvPr>
          <p:cNvSpPr/>
          <p:nvPr userDrawn="1"/>
        </p:nvSpPr>
        <p:spPr>
          <a:xfrm>
            <a:off x="0" y="3340146"/>
            <a:ext cx="12192000" cy="3523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2C07D39-5BB4-DA47-B26C-464AD64735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0"/>
            <a:ext cx="9144000" cy="105120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400"/>
              </a:spcBef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070973-2C87-8D4B-BE03-E6BF3C47C6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000" y="828000"/>
            <a:ext cx="4425136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603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ide text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861200"/>
            <a:ext cx="9144000" cy="3873600"/>
          </a:xfrm>
          <a:prstGeom prst="rect">
            <a:avLst/>
          </a:prstGeom>
        </p:spPr>
        <p:txBody>
          <a:bodyPr lIns="90000">
            <a:normAutofit/>
          </a:bodyPr>
          <a:lstStyle>
            <a:lvl1pPr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50435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text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861200"/>
            <a:ext cx="9144000" cy="3873600"/>
          </a:xfrm>
          <a:prstGeom prst="rect">
            <a:avLst/>
          </a:prstGeom>
        </p:spPr>
        <p:txBody>
          <a:bodyPr lIns="90000" numCol="2" spcCol="360000">
            <a:normAutofit/>
          </a:bodyPr>
          <a:lstStyle>
            <a:lvl1pPr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16124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32801"/>
            <a:ext cx="4627944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2598516"/>
            <a:ext cx="4627946" cy="3136284"/>
          </a:xfrm>
          <a:prstGeom prst="rect">
            <a:avLst/>
          </a:prstGeom>
        </p:spPr>
        <p:txBody>
          <a:bodyPr lIns="90000">
            <a:normAutofit/>
          </a:bodyPr>
          <a:lstStyle>
            <a:lvl1pPr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D0E891-65E9-C343-B765-B0ABD4E67A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65997" y="1432801"/>
            <a:ext cx="4302001" cy="43020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i-FI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83497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 and text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54" y="1432801"/>
            <a:ext cx="4627944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0052" y="2598516"/>
            <a:ext cx="4627946" cy="3136284"/>
          </a:xfrm>
          <a:prstGeom prst="rect">
            <a:avLst/>
          </a:prstGeom>
        </p:spPr>
        <p:txBody>
          <a:bodyPr lIns="90000">
            <a:normAutofit/>
          </a:bodyPr>
          <a:lstStyle>
            <a:lvl1pPr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D0E891-65E9-C343-B765-B0ABD4E67A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3998" y="1432801"/>
            <a:ext cx="4302001" cy="430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963813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with text, whit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F7D86B77-B760-114F-B79E-49A247454107}"/>
              </a:ext>
            </a:extLst>
          </p:cNvPr>
          <p:cNvSpPr/>
          <p:nvPr userDrawn="1"/>
        </p:nvSpPr>
        <p:spPr>
          <a:xfrm flipH="1">
            <a:off x="0" y="545057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5A6C6-D039-F842-8079-87DCBE3F76F1}"/>
              </a:ext>
            </a:extLst>
          </p:cNvPr>
          <p:cNvSpPr/>
          <p:nvPr userDrawn="1"/>
        </p:nvSpPr>
        <p:spPr>
          <a:xfrm>
            <a:off x="0" y="1425388"/>
            <a:ext cx="12192000" cy="402518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44000" cy="972000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16C1518-48DA-F446-B76F-45BA186FAC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72930"/>
            <a:ext cx="9144000" cy="6473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469829-8AEF-9146-AE84-F576AEC563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613647"/>
            <a:ext cx="9144000" cy="31895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 err="1"/>
              <a:t>Insert</a:t>
            </a:r>
            <a:r>
              <a:rPr lang="fi-FI"/>
              <a:t> </a:t>
            </a:r>
            <a:r>
              <a:rPr lang="fi-FI" err="1"/>
              <a:t>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71592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, whit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F7D86B77-B760-114F-B79E-49A247454107}"/>
              </a:ext>
            </a:extLst>
          </p:cNvPr>
          <p:cNvSpPr/>
          <p:nvPr userDrawn="1"/>
        </p:nvSpPr>
        <p:spPr>
          <a:xfrm flipH="1">
            <a:off x="0" y="545057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5A6C6-D039-F842-8079-87DCBE3F76F1}"/>
              </a:ext>
            </a:extLst>
          </p:cNvPr>
          <p:cNvSpPr/>
          <p:nvPr userDrawn="1"/>
        </p:nvSpPr>
        <p:spPr>
          <a:xfrm>
            <a:off x="0" y="1425388"/>
            <a:ext cx="12192000" cy="402518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44000" cy="972000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469829-8AEF-9146-AE84-F576AEC563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1613647"/>
            <a:ext cx="9144000" cy="392519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 err="1"/>
              <a:t>Insert</a:t>
            </a:r>
            <a:r>
              <a:rPr lang="fi-FI"/>
              <a:t> </a:t>
            </a:r>
            <a:r>
              <a:rPr lang="fi-FI" err="1"/>
              <a:t>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43002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hit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F7D86B77-B760-114F-B79E-49A247454107}"/>
              </a:ext>
            </a:extLst>
          </p:cNvPr>
          <p:cNvSpPr/>
          <p:nvPr userDrawn="1"/>
        </p:nvSpPr>
        <p:spPr>
          <a:xfrm flipH="1">
            <a:off x="0" y="545057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5A6C6-D039-F842-8079-87DCBE3F76F1}"/>
              </a:ext>
            </a:extLst>
          </p:cNvPr>
          <p:cNvSpPr/>
          <p:nvPr userDrawn="1"/>
        </p:nvSpPr>
        <p:spPr>
          <a:xfrm>
            <a:off x="0" y="1425388"/>
            <a:ext cx="12192000" cy="402518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44000" cy="972000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97724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F7D86B77-B760-114F-B79E-49A247454107}"/>
              </a:ext>
            </a:extLst>
          </p:cNvPr>
          <p:cNvSpPr/>
          <p:nvPr userDrawn="1"/>
        </p:nvSpPr>
        <p:spPr>
          <a:xfrm flipH="1">
            <a:off x="0" y="5450575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5A6C6-D039-F842-8079-87DCBE3F76F1}"/>
              </a:ext>
            </a:extLst>
          </p:cNvPr>
          <p:cNvSpPr/>
          <p:nvPr userDrawn="1"/>
        </p:nvSpPr>
        <p:spPr>
          <a:xfrm>
            <a:off x="0" y="365126"/>
            <a:ext cx="12192000" cy="508545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6097920"/>
            <a:ext cx="2905784" cy="7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78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2 boxes, whit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2E3EF19-557A-374D-93CA-A2DF8EB28AD3}"/>
              </a:ext>
            </a:extLst>
          </p:cNvPr>
          <p:cNvSpPr/>
          <p:nvPr userDrawn="1"/>
        </p:nvSpPr>
        <p:spPr>
          <a:xfrm flipH="1">
            <a:off x="0" y="2173228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E9BE9-B4F3-7F41-8D50-1861E717A882}"/>
              </a:ext>
            </a:extLst>
          </p:cNvPr>
          <p:cNvSpPr/>
          <p:nvPr userDrawn="1"/>
        </p:nvSpPr>
        <p:spPr>
          <a:xfrm>
            <a:off x="0" y="0"/>
            <a:ext cx="12192000" cy="217322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3003528"/>
            <a:ext cx="4489850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8153" y="3003504"/>
            <a:ext cx="4489851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13677B-CA05-5B40-BAE5-06B998984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687141"/>
            <a:ext cx="9144000" cy="64734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8397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3 boxes, whit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2E3EF19-557A-374D-93CA-A2DF8EB28AD3}"/>
              </a:ext>
            </a:extLst>
          </p:cNvPr>
          <p:cNvSpPr/>
          <p:nvPr userDrawn="1"/>
        </p:nvSpPr>
        <p:spPr>
          <a:xfrm flipH="1">
            <a:off x="0" y="2173228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E9BE9-B4F3-7F41-8D50-1861E717A882}"/>
              </a:ext>
            </a:extLst>
          </p:cNvPr>
          <p:cNvSpPr/>
          <p:nvPr userDrawn="1"/>
        </p:nvSpPr>
        <p:spPr>
          <a:xfrm>
            <a:off x="0" y="0"/>
            <a:ext cx="12192000" cy="217322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3003528"/>
            <a:ext cx="2937593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26759" y="3003504"/>
            <a:ext cx="2937593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13677B-CA05-5B40-BAE5-06B998984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687141"/>
            <a:ext cx="9144000" cy="64734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455E7B-7B87-E749-B1FC-9C9A095E08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29513" y="3003504"/>
            <a:ext cx="2937628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23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act, blu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B0D1E027-786E-B241-A776-BAFE9BAA05FF}"/>
              </a:ext>
            </a:extLst>
          </p:cNvPr>
          <p:cNvSpPr/>
          <p:nvPr userDrawn="1"/>
        </p:nvSpPr>
        <p:spPr>
          <a:xfrm>
            <a:off x="0" y="2990338"/>
            <a:ext cx="12193200" cy="349809"/>
          </a:xfrm>
          <a:custGeom>
            <a:avLst/>
            <a:gdLst>
              <a:gd name="connsiteX0" fmla="*/ 0 w 12192000"/>
              <a:gd name="connsiteY0" fmla="*/ 8 h 349809"/>
              <a:gd name="connsiteX1" fmla="*/ 6096000 w 12192000"/>
              <a:gd name="connsiteY1" fmla="*/ 307809 h 349809"/>
              <a:gd name="connsiteX2" fmla="*/ 12192000 w 12192000"/>
              <a:gd name="connsiteY2" fmla="*/ 8 h 349809"/>
              <a:gd name="connsiteX3" fmla="*/ 12192000 w 12192000"/>
              <a:gd name="connsiteY3" fmla="*/ 349809 h 349809"/>
              <a:gd name="connsiteX4" fmla="*/ 0 w 12192000"/>
              <a:gd name="connsiteY4" fmla="*/ 349809 h 34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9809">
                <a:moveTo>
                  <a:pt x="0" y="8"/>
                </a:moveTo>
                <a:cubicBezTo>
                  <a:pt x="2746094" y="-1647"/>
                  <a:pt x="3073790" y="287124"/>
                  <a:pt x="6096000" y="307809"/>
                </a:cubicBezTo>
                <a:cubicBezTo>
                  <a:pt x="9118210" y="287124"/>
                  <a:pt x="9445906" y="-1647"/>
                  <a:pt x="12192000" y="8"/>
                </a:cubicBezTo>
                <a:lnTo>
                  <a:pt x="12192000" y="349809"/>
                </a:lnTo>
                <a:lnTo>
                  <a:pt x="0" y="3498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F1EE02-3A17-2B48-9CA5-4FE58C597BE6}"/>
              </a:ext>
            </a:extLst>
          </p:cNvPr>
          <p:cNvSpPr/>
          <p:nvPr userDrawn="1"/>
        </p:nvSpPr>
        <p:spPr>
          <a:xfrm>
            <a:off x="0" y="3340146"/>
            <a:ext cx="12192000" cy="35237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65AA-5DBD-7A4E-854B-90AEB80A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331601"/>
            <a:ext cx="4572000" cy="10512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  <a:br>
              <a:rPr lang="en-US"/>
            </a:br>
            <a:r>
              <a:rPr lang="en-US"/>
              <a:t>Click to add phone number</a:t>
            </a:r>
            <a:br>
              <a:rPr lang="en-US"/>
            </a:br>
            <a:r>
              <a:rPr lang="en-US"/>
              <a:t>Click to add email address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9294-8002-3240-8F6E-21213C3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430800"/>
            <a:ext cx="9144000" cy="1655762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9A79F-0DF8-344B-8B46-A2F1B0A94117}"/>
              </a:ext>
            </a:extLst>
          </p:cNvPr>
          <p:cNvSpPr txBox="1"/>
          <p:nvPr userDrawn="1"/>
        </p:nvSpPr>
        <p:spPr>
          <a:xfrm>
            <a:off x="7345636" y="6088426"/>
            <a:ext cx="189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www.etteplanMORE.com</a:t>
            </a:r>
            <a:endParaRPr lang="fi-FI" sz="12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45757-72B7-F344-9B1B-48AAE785D7DA}"/>
              </a:ext>
            </a:extLst>
          </p:cNvPr>
          <p:cNvSpPr txBox="1"/>
          <p:nvPr userDrawn="1"/>
        </p:nvSpPr>
        <p:spPr>
          <a:xfrm>
            <a:off x="9238250" y="6088425"/>
            <a:ext cx="14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www.etteplan.com</a:t>
            </a:r>
          </a:p>
        </p:txBody>
      </p:sp>
      <p:sp>
        <p:nvSpPr>
          <p:cNvPr id="12" name="Rectangle 11">
            <a:hlinkClick r:id="rId2"/>
            <a:extLst>
              <a:ext uri="{FF2B5EF4-FFF2-40B4-BE49-F238E27FC236}">
                <a16:creationId xmlns:a16="http://schemas.microsoft.com/office/drawing/2014/main" id="{8DE873E5-C7F1-9D45-805C-A9E826F5EC42}"/>
              </a:ext>
            </a:extLst>
          </p:cNvPr>
          <p:cNvSpPr/>
          <p:nvPr userDrawn="1"/>
        </p:nvSpPr>
        <p:spPr>
          <a:xfrm>
            <a:off x="7390593" y="6088426"/>
            <a:ext cx="1846457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67217DE0-765F-764A-A244-DFABD077CBBA}"/>
              </a:ext>
            </a:extLst>
          </p:cNvPr>
          <p:cNvSpPr/>
          <p:nvPr userDrawn="1"/>
        </p:nvSpPr>
        <p:spPr>
          <a:xfrm>
            <a:off x="9237051" y="6088426"/>
            <a:ext cx="1429750" cy="29437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9EB278-9E29-CD43-8CB0-02597CB1DF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32000" y="828000"/>
            <a:ext cx="4425136" cy="11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298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4 boxes, whit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2E3EF19-557A-374D-93CA-A2DF8EB28AD3}"/>
              </a:ext>
            </a:extLst>
          </p:cNvPr>
          <p:cNvSpPr/>
          <p:nvPr userDrawn="1"/>
        </p:nvSpPr>
        <p:spPr>
          <a:xfrm flipH="1">
            <a:off x="0" y="2173228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E9BE9-B4F3-7F41-8D50-1861E717A882}"/>
              </a:ext>
            </a:extLst>
          </p:cNvPr>
          <p:cNvSpPr/>
          <p:nvPr userDrawn="1"/>
        </p:nvSpPr>
        <p:spPr>
          <a:xfrm>
            <a:off x="0" y="0"/>
            <a:ext cx="12192000" cy="217322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3003528"/>
            <a:ext cx="2161863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1029" y="3003504"/>
            <a:ext cx="2161863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13677B-CA05-5B40-BAE5-06B998984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687141"/>
            <a:ext cx="9144000" cy="64734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455E7B-7B87-E749-B1FC-9C9A095E08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8024" y="3003504"/>
            <a:ext cx="2161863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9DE936F-AD5E-AC48-BBC0-FE735ED94B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5285" y="3003504"/>
            <a:ext cx="2161863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54120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5 boxes, white background with curv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2E3EF19-557A-374D-93CA-A2DF8EB28AD3}"/>
              </a:ext>
            </a:extLst>
          </p:cNvPr>
          <p:cNvSpPr/>
          <p:nvPr userDrawn="1"/>
        </p:nvSpPr>
        <p:spPr>
          <a:xfrm flipH="1">
            <a:off x="0" y="2173228"/>
            <a:ext cx="12192000" cy="647345"/>
          </a:xfrm>
          <a:custGeom>
            <a:avLst/>
            <a:gdLst>
              <a:gd name="connsiteX0" fmla="*/ 12196800 w 12196800"/>
              <a:gd name="connsiteY0" fmla="*/ 0 h 828000"/>
              <a:gd name="connsiteX1" fmla="*/ 6098400 w 12196800"/>
              <a:gd name="connsiteY1" fmla="*/ 0 h 828000"/>
              <a:gd name="connsiteX2" fmla="*/ 0 w 12196800"/>
              <a:gd name="connsiteY2" fmla="*/ 0 h 828000"/>
              <a:gd name="connsiteX3" fmla="*/ 0 w 12196800"/>
              <a:gd name="connsiteY3" fmla="*/ 434300 h 828000"/>
              <a:gd name="connsiteX4" fmla="*/ 6098400 w 12196800"/>
              <a:gd name="connsiteY4" fmla="*/ 828000 h 828000"/>
              <a:gd name="connsiteX5" fmla="*/ 12196800 w 12196800"/>
              <a:gd name="connsiteY5" fmla="*/ 43430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828000">
                <a:moveTo>
                  <a:pt x="12196800" y="0"/>
                </a:moveTo>
                <a:lnTo>
                  <a:pt x="6098400" y="0"/>
                </a:lnTo>
                <a:lnTo>
                  <a:pt x="0" y="0"/>
                </a:lnTo>
                <a:lnTo>
                  <a:pt x="0" y="434300"/>
                </a:lnTo>
                <a:cubicBezTo>
                  <a:pt x="2747175" y="432183"/>
                  <a:pt x="3075000" y="801542"/>
                  <a:pt x="6098400" y="828000"/>
                </a:cubicBezTo>
                <a:cubicBezTo>
                  <a:pt x="9121800" y="801542"/>
                  <a:pt x="9449625" y="432183"/>
                  <a:pt x="12196800" y="43430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E9BE9-B4F3-7F41-8D50-1861E717A882}"/>
              </a:ext>
            </a:extLst>
          </p:cNvPr>
          <p:cNvSpPr/>
          <p:nvPr userDrawn="1"/>
        </p:nvSpPr>
        <p:spPr>
          <a:xfrm>
            <a:off x="0" y="0"/>
            <a:ext cx="12192000" cy="217322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7757" y="3003528"/>
            <a:ext cx="1691666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9900" y="3003504"/>
            <a:ext cx="1699076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13677B-CA05-5B40-BAE5-06B998984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687141"/>
            <a:ext cx="9144000" cy="64734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</a:t>
            </a:r>
            <a:endParaRPr lang="fi-FI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455E7B-7B87-E749-B1FC-9C9A095E08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44790" y="3003504"/>
            <a:ext cx="1692549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9DE936F-AD5E-AC48-BBC0-FE735ED94B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4343" y="3003504"/>
            <a:ext cx="1698659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B5DF180-40A4-9F41-93CD-5BF4ACC64A7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64749" y="3003504"/>
            <a:ext cx="1698659" cy="2806872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5860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left sidebar, dark blue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085166" y="460800"/>
            <a:ext cx="6593194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4074806" y="1861200"/>
            <a:ext cx="6593196" cy="3873600"/>
          </a:xfrm>
          <a:prstGeom prst="rect">
            <a:avLst/>
          </a:prstGeom>
        </p:spPr>
        <p:txBody>
          <a:bodyPr lIns="90000">
            <a:normAutofit/>
          </a:bodyPr>
          <a:lstStyle>
            <a:lvl1pPr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07AFD-69C5-3140-8EA0-E6101F7950D8}"/>
              </a:ext>
            </a:extLst>
          </p:cNvPr>
          <p:cNvSpPr/>
          <p:nvPr userDrawn="1"/>
        </p:nvSpPr>
        <p:spPr>
          <a:xfrm flipH="1">
            <a:off x="-3" y="-1"/>
            <a:ext cx="3826933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D40F12-0E65-C14C-8405-C39363EF5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flipH="1">
            <a:off x="258234" y="460800"/>
            <a:ext cx="3558340" cy="5274000"/>
          </a:xfrm>
          <a:prstGeom prst="rect">
            <a:avLst/>
          </a:prstGeom>
          <a:noFill/>
          <a:ln>
            <a:noFill/>
          </a:ln>
        </p:spPr>
        <p:txBody>
          <a:bodyPr lIns="216000" tIns="576000" rIns="360000" bIns="792000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8DE3A-A043-F148-99BC-FAE0E55455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0622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left sidebar, imag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DE9C964-5525-E84A-AEBB-A18016B50F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79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085166" y="460800"/>
            <a:ext cx="6593194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4074806" y="1861200"/>
            <a:ext cx="6593196" cy="3873600"/>
          </a:xfrm>
          <a:prstGeom prst="rect">
            <a:avLst/>
          </a:prstGeom>
        </p:spPr>
        <p:txBody>
          <a:bodyPr lIns="90000">
            <a:normAutofit/>
          </a:bodyPr>
          <a:lstStyle>
            <a:lvl1pPr>
              <a:lnSpc>
                <a:spcPct val="100000"/>
              </a:lnSpc>
              <a:spcBef>
                <a:spcPts val="800"/>
              </a:spcBef>
              <a:buClr>
                <a:schemeClr val="bg2"/>
              </a:buClr>
              <a:defRPr sz="180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defRPr sz="160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defRPr sz="16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07AFD-69C5-3140-8EA0-E6101F7950D8}"/>
              </a:ext>
            </a:extLst>
          </p:cNvPr>
          <p:cNvSpPr/>
          <p:nvPr userDrawn="1"/>
        </p:nvSpPr>
        <p:spPr>
          <a:xfrm flipH="1">
            <a:off x="-3" y="-3"/>
            <a:ext cx="3826933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D40F12-0E65-C14C-8405-C39363EF5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flipH="1">
            <a:off x="258234" y="460800"/>
            <a:ext cx="3558340" cy="527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216000" tIns="576000" rIns="360000" bIns="792000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ED567-2B19-E34B-8F5B-4C4FE6CF3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6097920"/>
            <a:ext cx="2905788" cy="7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0168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right sidebar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460800"/>
            <a:ext cx="6593194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861200"/>
            <a:ext cx="6593196" cy="3873600"/>
          </a:xfrm>
          <a:prstGeom prst="rect">
            <a:avLst/>
          </a:prstGeom>
        </p:spPr>
        <p:txBody>
          <a:bodyPr lIns="90000">
            <a:normAutofit/>
          </a:bodyPr>
          <a:lstStyle>
            <a:lvl1pPr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07AFD-69C5-3140-8EA0-E6101F7950D8}"/>
              </a:ext>
            </a:extLst>
          </p:cNvPr>
          <p:cNvSpPr/>
          <p:nvPr userDrawn="1"/>
        </p:nvSpPr>
        <p:spPr>
          <a:xfrm>
            <a:off x="8365067" y="3"/>
            <a:ext cx="3568699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D40F12-0E65-C14C-8405-C39363EF5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5067" y="0"/>
            <a:ext cx="35686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216000" tIns="576000" rIns="360000" bIns="792000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52942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right sidebar, imag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AF12DC-17B5-A14F-BA0A-6AFD25E5E7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79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460800"/>
            <a:ext cx="6593194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7805D-8504-9E4F-ABEE-1A7B1A075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861200"/>
            <a:ext cx="6593196" cy="3873600"/>
          </a:xfrm>
          <a:prstGeom prst="rect">
            <a:avLst/>
          </a:prstGeom>
        </p:spPr>
        <p:txBody>
          <a:bodyPr lIns="90000">
            <a:normAutofit/>
          </a:bodyPr>
          <a:lstStyle>
            <a:lvl1pPr>
              <a:lnSpc>
                <a:spcPct val="100000"/>
              </a:lnSpc>
              <a:spcBef>
                <a:spcPts val="800"/>
              </a:spcBef>
              <a:buClr>
                <a:schemeClr val="bg2"/>
              </a:buClr>
              <a:defRPr sz="180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defRPr sz="160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defRPr sz="16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07AFD-69C5-3140-8EA0-E6101F7950D8}"/>
              </a:ext>
            </a:extLst>
          </p:cNvPr>
          <p:cNvSpPr/>
          <p:nvPr userDrawn="1"/>
        </p:nvSpPr>
        <p:spPr>
          <a:xfrm>
            <a:off x="8365067" y="3"/>
            <a:ext cx="3568699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D40F12-0E65-C14C-8405-C39363EF5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5067" y="6"/>
            <a:ext cx="3568699" cy="68579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216000" tIns="576000" rIns="360000" bIns="792000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22AA54-E1F8-4E49-ACAC-4B3E7A764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64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blue box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7" y="1861200"/>
            <a:ext cx="9143999" cy="39492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8769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dark blue box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7" y="1861200"/>
            <a:ext cx="9143999" cy="39492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4679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1861200"/>
            <a:ext cx="4489850" cy="3949200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8153" y="1861200"/>
            <a:ext cx="4489851" cy="3949176"/>
          </a:xfrm>
          <a:prstGeom prst="rect">
            <a:avLst/>
          </a:prstGeom>
          <a:solidFill>
            <a:schemeClr val="tx1"/>
          </a:solidFill>
        </p:spPr>
        <p:txBody>
          <a:bodyPr lIns="216000" tIns="288000" rIns="360000" bIns="43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0235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dark blue boxes, whit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E2283-7377-ED48-BCAA-2ABAF4118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" y="6097920"/>
            <a:ext cx="2905781" cy="7600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4DFE9-AA88-6140-A7F1-A657DB06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D47D3-BD21-014C-A4F3-FC0CB90ED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8" y="1861200"/>
            <a:ext cx="4489850" cy="3949200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B540B5-ED2E-6644-8508-9BF6E4D54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8153" y="1861200"/>
            <a:ext cx="4489851" cy="3949176"/>
          </a:xfrm>
          <a:prstGeom prst="rect">
            <a:avLst/>
          </a:prstGeom>
          <a:solidFill>
            <a:schemeClr val="tx2"/>
          </a:solidFill>
        </p:spPr>
        <p:txBody>
          <a:bodyPr lIns="216000" tIns="288000" rIns="360000" bIns="43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bg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69" Type="http://schemas.openxmlformats.org/officeDocument/2006/relationships/theme" Target="../theme/theme3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9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42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37" Type="http://schemas.openxmlformats.org/officeDocument/2006/relationships/slideLayout" Target="../slideLayouts/slideLayout116.xml"/><Relationship Id="rId40" Type="http://schemas.openxmlformats.org/officeDocument/2006/relationships/slideLayout" Target="../slideLayouts/slideLayout119.xml"/><Relationship Id="rId45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4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slideLayout" Target="../slideLayouts/slideLayout114.xml"/><Relationship Id="rId43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7.xml"/><Relationship Id="rId46" Type="http://schemas.openxmlformats.org/officeDocument/2006/relationships/theme" Target="../theme/theme4.xml"/><Relationship Id="rId20" Type="http://schemas.openxmlformats.org/officeDocument/2006/relationships/slideLayout" Target="../slideLayouts/slideLayout99.xml"/><Relationship Id="rId41" Type="http://schemas.openxmlformats.org/officeDocument/2006/relationships/slideLayout" Target="../slideLayouts/slideLayout1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52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684" r:id="rId2"/>
    <p:sldLayoutId id="2147483670" r:id="rId3"/>
    <p:sldLayoutId id="2147483651" r:id="rId4"/>
    <p:sldLayoutId id="2147483731" r:id="rId5"/>
    <p:sldLayoutId id="2147483730" r:id="rId6"/>
    <p:sldLayoutId id="2147483825" r:id="rId7"/>
    <p:sldLayoutId id="2147483826" r:id="rId8"/>
    <p:sldLayoutId id="2147483827" r:id="rId9"/>
    <p:sldLayoutId id="214748382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0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5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52" r:id="rId3"/>
    <p:sldLayoutId id="2147483753" r:id="rId4"/>
    <p:sldLayoutId id="2147483754" r:id="rId5"/>
    <p:sldLayoutId id="2147483663" r:id="rId6"/>
    <p:sldLayoutId id="2147483737" r:id="rId7"/>
    <p:sldLayoutId id="2147483736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795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  <p:sldLayoutId id="2147483785" r:id="rId47"/>
    <p:sldLayoutId id="2147483786" r:id="rId48"/>
    <p:sldLayoutId id="2147483738" r:id="rId49"/>
    <p:sldLayoutId id="2147483739" r:id="rId50"/>
    <p:sldLayoutId id="2147483740" r:id="rId51"/>
    <p:sldLayoutId id="2147483741" r:id="rId52"/>
    <p:sldLayoutId id="2147483742" r:id="rId53"/>
    <p:sldLayoutId id="2147483743" r:id="rId54"/>
    <p:sldLayoutId id="2147483744" r:id="rId55"/>
    <p:sldLayoutId id="2147483770" r:id="rId56"/>
    <p:sldLayoutId id="2147483771" r:id="rId57"/>
    <p:sldLayoutId id="2147483772" r:id="rId58"/>
    <p:sldLayoutId id="2147483745" r:id="rId59"/>
    <p:sldLayoutId id="2147483746" r:id="rId60"/>
    <p:sldLayoutId id="2147483747" r:id="rId61"/>
    <p:sldLayoutId id="2147483748" r:id="rId62"/>
    <p:sldLayoutId id="2147483749" r:id="rId63"/>
    <p:sldLayoutId id="2147483750" r:id="rId64"/>
    <p:sldLayoutId id="2147483751" r:id="rId65"/>
    <p:sldLayoutId id="2147483773" r:id="rId66"/>
    <p:sldLayoutId id="2147483774" r:id="rId67"/>
    <p:sldLayoutId id="2147483775" r:id="rId6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72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26" r:id="rId2"/>
    <p:sldLayoutId id="2147483837" r:id="rId3"/>
    <p:sldLayoutId id="2147483838" r:id="rId4"/>
    <p:sldLayoutId id="2147483707" r:id="rId5"/>
    <p:sldLayoutId id="2147483709" r:id="rId6"/>
    <p:sldLayoutId id="2147483710" r:id="rId7"/>
    <p:sldLayoutId id="2147483722" r:id="rId8"/>
    <p:sldLayoutId id="2147483833" r:id="rId9"/>
    <p:sldLayoutId id="2147483834" r:id="rId10"/>
    <p:sldLayoutId id="2147483835" r:id="rId11"/>
    <p:sldLayoutId id="2147483836" r:id="rId12"/>
    <p:sldLayoutId id="2147483723" r:id="rId13"/>
    <p:sldLayoutId id="2147483724" r:id="rId14"/>
    <p:sldLayoutId id="2147483720" r:id="rId15"/>
    <p:sldLayoutId id="2147483721" r:id="rId16"/>
    <p:sldLayoutId id="2147483761" r:id="rId17"/>
    <p:sldLayoutId id="2147483763" r:id="rId18"/>
    <p:sldLayoutId id="2147483756" r:id="rId19"/>
    <p:sldLayoutId id="2147483757" r:id="rId20"/>
    <p:sldLayoutId id="2147483708" r:id="rId21"/>
    <p:sldLayoutId id="2147483713" r:id="rId22"/>
    <p:sldLayoutId id="2147483758" r:id="rId23"/>
    <p:sldLayoutId id="2147483760" r:id="rId24"/>
    <p:sldLayoutId id="2147483766" r:id="rId25"/>
    <p:sldLayoutId id="2147483767" r:id="rId26"/>
    <p:sldLayoutId id="2147483764" r:id="rId27"/>
    <p:sldLayoutId id="2147483765" r:id="rId28"/>
    <p:sldLayoutId id="2147483768" r:id="rId29"/>
    <p:sldLayoutId id="2147483769" r:id="rId30"/>
    <p:sldLayoutId id="2147483829" r:id="rId31"/>
    <p:sldLayoutId id="2147483830" r:id="rId32"/>
    <p:sldLayoutId id="2147483831" r:id="rId33"/>
    <p:sldLayoutId id="2147483832" r:id="rId34"/>
    <p:sldLayoutId id="2147483715" r:id="rId35"/>
    <p:sldLayoutId id="2147483716" r:id="rId36"/>
    <p:sldLayoutId id="2147483711" r:id="rId37"/>
    <p:sldLayoutId id="2147483712" r:id="rId38"/>
    <p:sldLayoutId id="2147483718" r:id="rId39"/>
    <p:sldLayoutId id="2147483702" r:id="rId40"/>
    <p:sldLayoutId id="2147483698" r:id="rId41"/>
    <p:sldLayoutId id="2147483703" r:id="rId42"/>
    <p:sldLayoutId id="2147483699" r:id="rId43"/>
    <p:sldLayoutId id="2147483700" r:id="rId44"/>
    <p:sldLayoutId id="2147483701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55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9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91" r:id="rId4"/>
    <p:sldLayoutId id="2147483695" r:id="rId5"/>
    <p:sldLayoutId id="2147483692" r:id="rId6"/>
    <p:sldLayoutId id="2147483693" r:id="rId7"/>
    <p:sldLayoutId id="2147483696" r:id="rId8"/>
    <p:sldLayoutId id="2147483694" r:id="rId9"/>
    <p:sldLayoutId id="2147483689" r:id="rId10"/>
    <p:sldLayoutId id="2147483690" r:id="rId11"/>
    <p:sldLayoutId id="2147483688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openweathermap.org/users/sign_up" TargetMode="External"/><Relationship Id="rId2" Type="http://schemas.openxmlformats.org/officeDocument/2006/relationships/hyperlink" Target="https://openweathermap.org/current" TargetMode="External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/>
              <a:t>FRONT END -ennakkotehtävä</a:t>
            </a:r>
            <a:br>
              <a:rPr lang="fi-FI" dirty="0"/>
            </a:br>
            <a:r>
              <a:rPr lang="fi-FI"/>
              <a:t>MOREn</a:t>
            </a:r>
            <a:r>
              <a:rPr lang="fi-FI" dirty="0"/>
              <a:t> </a:t>
            </a:r>
            <a:r>
              <a:rPr lang="fi-FI" b="0" dirty="0"/>
              <a:t>säätutka -mobiilisovellus</a:t>
            </a:r>
          </a:p>
        </p:txBody>
      </p:sp>
    </p:spTree>
    <p:extLst>
      <p:ext uri="{BB962C8B-B14F-4D97-AF65-F5344CB8AC3E}">
        <p14:creationId xmlns:p14="http://schemas.microsoft.com/office/powerpoint/2010/main" val="279201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312D3-4AFE-A547-858E-26797BDE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Tehtävän kuvaus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650D4-7D2B-7249-B245-9689830BC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pPr lvl="0">
              <a:spcBef>
                <a:spcPts val="600"/>
              </a:spcBef>
            </a:pPr>
            <a:r>
              <a:rPr lang="fi-FI" dirty="0"/>
              <a:t>Toteuta </a:t>
            </a:r>
            <a:r>
              <a:rPr lang="fi-FI" dirty="0" err="1"/>
              <a:t>MOREn</a:t>
            </a:r>
            <a:r>
              <a:rPr lang="fi-FI" dirty="0"/>
              <a:t> säätutka -sovellus, joka esittää </a:t>
            </a:r>
            <a:r>
              <a:rPr lang="fi-FI" dirty="0" err="1"/>
              <a:t>MOREn</a:t>
            </a:r>
            <a:r>
              <a:rPr lang="fi-FI" dirty="0"/>
              <a:t> toimistojen sijaintien säätiedot kuluvan päivän osalta.</a:t>
            </a:r>
          </a:p>
          <a:p>
            <a:pPr>
              <a:spcBef>
                <a:spcPts val="600"/>
              </a:spcBef>
            </a:pPr>
            <a:r>
              <a:rPr lang="fi-FI" dirty="0"/>
              <a:t>Sovelluksessa esitetään kolmen tunnin välein seuraavat säätiedot: lämpötila, tuulennopeus, ilmankosteus (prosentteina) ja sademäärä (millimetreinä).</a:t>
            </a:r>
          </a:p>
          <a:p>
            <a:pPr lvl="0">
              <a:spcBef>
                <a:spcPts val="600"/>
              </a:spcBef>
            </a:pPr>
            <a:r>
              <a:rPr lang="fi-FI" dirty="0" err="1"/>
              <a:t>MOREn</a:t>
            </a:r>
            <a:r>
              <a:rPr lang="fi-FI" dirty="0"/>
              <a:t> toimistot ovat Tampereella, Jyväskylässä, Kuopiossa ja Helsingissä.</a:t>
            </a:r>
          </a:p>
          <a:p>
            <a:pPr lvl="0">
              <a:spcBef>
                <a:spcPts val="600"/>
              </a:spcBef>
            </a:pPr>
            <a:r>
              <a:rPr lang="fi-FI" dirty="0"/>
              <a:t>Säätiedot noudetaan </a:t>
            </a:r>
            <a:r>
              <a:rPr lang="fi-FI" dirty="0" err="1"/>
              <a:t>OpenWeatherMap</a:t>
            </a:r>
            <a:r>
              <a:rPr lang="fi-FI" dirty="0"/>
              <a:t>-palvelun rajapinnasta.</a:t>
            </a:r>
          </a:p>
          <a:p>
            <a:r>
              <a:rPr lang="fi-FI" dirty="0"/>
              <a:t>Tehtävään käytettävän rajapinnan dokumentaatio löytyy osoitteesta </a:t>
            </a:r>
            <a:r>
              <a:rPr lang="fi-FI" dirty="0">
                <a:hlinkClick r:id="rId2"/>
              </a:rPr>
              <a:t>https://openweathermap.org/current</a:t>
            </a:r>
            <a:r>
              <a:rPr lang="fi-FI" dirty="0"/>
              <a:t> .</a:t>
            </a:r>
          </a:p>
          <a:p>
            <a:pPr lvl="1">
              <a:spcBef>
                <a:spcPts val="600"/>
              </a:spcBef>
            </a:pPr>
            <a:r>
              <a:rPr lang="fi-FI" dirty="0"/>
              <a:t>Sinun tulee luoda </a:t>
            </a:r>
            <a:r>
              <a:rPr lang="fi-FI" dirty="0" err="1"/>
              <a:t>APIn</a:t>
            </a:r>
            <a:r>
              <a:rPr lang="fi-FI" dirty="0"/>
              <a:t> käyttö varten tunnukset </a:t>
            </a:r>
            <a:r>
              <a:rPr lang="fi-FI" dirty="0" err="1"/>
              <a:t>OpenWeatherMap</a:t>
            </a:r>
            <a:r>
              <a:rPr lang="fi-FI" dirty="0"/>
              <a:t>-palveluun. </a:t>
            </a:r>
            <a:br>
              <a:rPr lang="fi-FI" dirty="0"/>
            </a:br>
            <a:r>
              <a:rPr lang="fi-FI" dirty="0"/>
              <a:t>Palveluun rekisteröityminen on ilmaista.</a:t>
            </a:r>
          </a:p>
          <a:p>
            <a:pPr lvl="1">
              <a:spcBef>
                <a:spcPts val="600"/>
              </a:spcBef>
            </a:pPr>
            <a:r>
              <a:rPr lang="fi-FI" dirty="0"/>
              <a:t>Rekisteröintilomake löytyy osoitteesta </a:t>
            </a:r>
            <a:r>
              <a:rPr lang="fi-FI" dirty="0">
                <a:hlinkClick r:id="rId3"/>
              </a:rPr>
              <a:t>https://home.openweathermap.org/users/sign_up</a:t>
            </a:r>
            <a:r>
              <a:rPr lang="fi-FI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80501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F312D3-4AFE-A547-858E-26797BDE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Huomioitavaa toteutukseen liittyen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650D4-7D2B-7249-B245-9689830BC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861200"/>
            <a:ext cx="8439152" cy="3873600"/>
          </a:xfrm>
        </p:spPr>
        <p:txBody>
          <a:bodyPr numCol="1">
            <a:normAutofit fontScale="77500" lnSpcReduction="20000"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fi-FI" dirty="0"/>
              <a:t>Suosittelemme toteuttamaan sovelluksen </a:t>
            </a:r>
            <a:r>
              <a:rPr lang="fi-FI" b="1" dirty="0" err="1"/>
              <a:t>React</a:t>
            </a:r>
            <a:r>
              <a:rPr lang="fi-FI" b="1" dirty="0"/>
              <a:t> </a:t>
            </a:r>
            <a:r>
              <a:rPr lang="fi-FI" b="1" dirty="0" err="1"/>
              <a:t>Native</a:t>
            </a:r>
            <a:r>
              <a:rPr lang="fi-FI" dirty="0"/>
              <a:t>- tai </a:t>
            </a:r>
            <a:r>
              <a:rPr lang="fi-FI" b="1" dirty="0" err="1"/>
              <a:t>Flutter</a:t>
            </a:r>
            <a:r>
              <a:rPr lang="fi-FI" dirty="0"/>
              <a:t>-ohjelmistokehyksellä. Voit halutessasi tehdä toteutuksen myös </a:t>
            </a:r>
            <a:r>
              <a:rPr lang="fi-FI" dirty="0" err="1"/>
              <a:t>Swift-</a:t>
            </a:r>
            <a:r>
              <a:rPr lang="fi-FI" dirty="0"/>
              <a:t> tai Java-pohjaisena.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fi-FI" dirty="0"/>
              <a:t>Riittää, että toteutat sovelluksesta </a:t>
            </a:r>
            <a:r>
              <a:rPr lang="fi-FI" dirty="0" err="1"/>
              <a:t>iOS-</a:t>
            </a:r>
            <a:r>
              <a:rPr lang="fi-FI" dirty="0"/>
              <a:t> tai Android-version.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i-FI" dirty="0"/>
              <a:t>Lisää sovellukseesi </a:t>
            </a:r>
            <a:r>
              <a:rPr lang="fi-FI" dirty="0" err="1"/>
              <a:t>readme</a:t>
            </a:r>
            <a:r>
              <a:rPr lang="fi-FI" dirty="0"/>
              <a:t>-tiedosto, jossa on ohjeet sovelluksen suorittamiseen sekä tieto mille käyttöjärjestelmälle sovellus on toteutettu.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i-FI" b="1" dirty="0"/>
              <a:t>Älä jaa </a:t>
            </a:r>
            <a:r>
              <a:rPr lang="fi-FI" b="1" dirty="0" err="1"/>
              <a:t>OpenWeatherMap</a:t>
            </a:r>
            <a:r>
              <a:rPr lang="fi-FI" b="1" dirty="0"/>
              <a:t> API -avaintasi</a:t>
            </a:r>
            <a:r>
              <a:rPr lang="fi-FI" dirty="0"/>
              <a:t> tehtävän koodin mukana. Kerro </a:t>
            </a:r>
            <a:r>
              <a:rPr lang="fi-FI" dirty="0" err="1"/>
              <a:t>readme</a:t>
            </a:r>
            <a:r>
              <a:rPr lang="fi-FI" dirty="0"/>
              <a:t>-tiedostossa, mihin API-avain tulee määrittää.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fi-FI" dirty="0"/>
              <a:t>Huomioi, että ilmaisella tunnuksella voi tehdä </a:t>
            </a:r>
            <a:r>
              <a:rPr lang="fi-FI" dirty="0" err="1"/>
              <a:t>OpenWeatherMapin</a:t>
            </a:r>
            <a:r>
              <a:rPr lang="fi-FI" dirty="0"/>
              <a:t> API-rajapintaan maksimissaan 30 kutsua minuutissa.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i-FI" dirty="0"/>
              <a:t>Käytä rajapinnassa kaupungin yksilöivänä tietona kaupungin </a:t>
            </a:r>
            <a:r>
              <a:rPr lang="fi-FI" dirty="0" err="1"/>
              <a:t>id:tä</a:t>
            </a:r>
            <a:r>
              <a:rPr lang="fi-FI" dirty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fi-FI" dirty="0"/>
              <a:t>Tampere: 634964, Jyväskylä: 655195, Kuopio: 650225, Helsinki: 658225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fi-FI" dirty="0"/>
              <a:t>Ennakkotehtävän palautus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fi-FI" dirty="0"/>
              <a:t>Suosittelemme palauttamaan tehtävän käyttämällä omaa GitHub-tiliä.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fi-FI" dirty="0"/>
              <a:t>Voit myös jakaa koodit halutessasi jotain muuta kautta.</a:t>
            </a:r>
          </a:p>
          <a:p>
            <a:pPr lvl="1">
              <a:spcBef>
                <a:spcPts val="600"/>
              </a:spcBef>
            </a:pPr>
            <a:endParaRPr lang="fi-FI" dirty="0"/>
          </a:p>
          <a:p>
            <a:pPr lvl="1">
              <a:spcBef>
                <a:spcPts val="600"/>
              </a:spcBef>
            </a:pPr>
            <a:endParaRPr lang="fi-FI" dirty="0"/>
          </a:p>
          <a:p>
            <a:pPr>
              <a:spcBef>
                <a:spcPts val="600"/>
              </a:spcBef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70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0F98-85BE-404C-8541-3D69843A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 Sovelluksen ulkoasu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F51C4-0817-7C48-86C0-8DD95F3F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15733" y="654784"/>
            <a:ext cx="2588846" cy="1012045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AD7C19-FFD7-714E-BBF8-B8D853F80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861200"/>
            <a:ext cx="4572002" cy="3873600"/>
          </a:xfrm>
        </p:spPr>
        <p:txBody>
          <a:bodyPr numCol="1">
            <a:normAutofit fontScale="92500" lnSpcReduction="10000"/>
          </a:bodyPr>
          <a:lstStyle/>
          <a:p>
            <a:pPr lvl="0">
              <a:spcBef>
                <a:spcPts val="600"/>
              </a:spcBef>
            </a:pPr>
            <a:r>
              <a:rPr lang="fi-FI" dirty="0"/>
              <a:t>Ohessa on kuva käyttöliittymästä, jolta toivomme valmiin sovelluksen näyttävän. Voit valita valikon tyylin kahdesta vaihtoehdosta.</a:t>
            </a:r>
          </a:p>
          <a:p>
            <a:pPr>
              <a:spcBef>
                <a:spcPts val="600"/>
              </a:spcBef>
            </a:pPr>
            <a:r>
              <a:rPr lang="fi-FI" dirty="0" err="1"/>
              <a:t>OpenWeatherMap</a:t>
            </a:r>
            <a:r>
              <a:rPr lang="fi-FI" dirty="0"/>
              <a:t>-rajapinnan vastaussanoma pitää sisällään käyttöliittymässä tarvittavat sääikonit.</a:t>
            </a:r>
          </a:p>
          <a:p>
            <a:pPr>
              <a:spcBef>
                <a:spcPts val="600"/>
              </a:spcBef>
            </a:pPr>
            <a:r>
              <a:rPr lang="fi-FI" dirty="0"/>
              <a:t>Käyttöliittymän yläosassa olevan valikon kautta voidaan suodattaa näkymään valitun kaupungin säätiedot. </a:t>
            </a:r>
          </a:p>
          <a:p>
            <a:pPr lvl="1">
              <a:spcBef>
                <a:spcPts val="600"/>
              </a:spcBef>
            </a:pPr>
            <a:r>
              <a:rPr lang="fi-FI" dirty="0"/>
              <a:t>Pudotusvalikon toteutukseen saa hyödyntää käyttöjärjestelmän </a:t>
            </a:r>
            <a:r>
              <a:rPr lang="fi-FI" dirty="0" err="1"/>
              <a:t>natiivia</a:t>
            </a:r>
            <a:r>
              <a:rPr lang="fi-FI" dirty="0"/>
              <a:t> käyttöliittymäkomponenttia.</a:t>
            </a:r>
          </a:p>
          <a:p>
            <a:pPr>
              <a:spcBef>
                <a:spcPts val="600"/>
              </a:spcBef>
            </a:pPr>
            <a:r>
              <a:rPr lang="fi-FI" dirty="0"/>
              <a:t>Kuva käyttöliittymästä toimitetaan sähköpostitse omana liitteenään.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7D115-E713-FE4D-B73F-C72153FA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65" y="612580"/>
            <a:ext cx="2588846" cy="99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0F98-85BE-404C-8541-3D69843A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</p:spPr>
        <p:txBody>
          <a:bodyPr/>
          <a:lstStyle/>
          <a:p>
            <a:r>
              <a:rPr lang="fi-FI" dirty="0"/>
              <a:t>Vaihtoehto 1: Värit ja fontit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2FF635-A24F-F64C-A530-2D1C13EAB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00608" y="441185"/>
            <a:ext cx="1560503" cy="60263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672CD-3FC5-0742-A0BC-E8BD58F3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44978" y="1981163"/>
            <a:ext cx="2954315" cy="376599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DC9080-65F1-594B-9F0C-1ADC1BCCA6F4}"/>
              </a:ext>
            </a:extLst>
          </p:cNvPr>
          <p:cNvCxnSpPr>
            <a:cxnSpLocks/>
          </p:cNvCxnSpPr>
          <p:nvPr/>
        </p:nvCxnSpPr>
        <p:spPr>
          <a:xfrm flipH="1">
            <a:off x="5418319" y="2366407"/>
            <a:ext cx="1506692" cy="0"/>
          </a:xfrm>
          <a:prstGeom prst="straightConnector1">
            <a:avLst/>
          </a:prstGeom>
          <a:ln>
            <a:solidFill>
              <a:srgbClr val="008EC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246312-7A2E-3B4B-9C2E-B574A1952A5F}"/>
              </a:ext>
            </a:extLst>
          </p:cNvPr>
          <p:cNvCxnSpPr>
            <a:cxnSpLocks/>
          </p:cNvCxnSpPr>
          <p:nvPr/>
        </p:nvCxnSpPr>
        <p:spPr>
          <a:xfrm flipH="1">
            <a:off x="4663717" y="2903740"/>
            <a:ext cx="2261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D78411-D260-314F-A93D-3D19AEF9CF12}"/>
              </a:ext>
            </a:extLst>
          </p:cNvPr>
          <p:cNvCxnSpPr>
            <a:cxnSpLocks/>
          </p:cNvCxnSpPr>
          <p:nvPr/>
        </p:nvCxnSpPr>
        <p:spPr>
          <a:xfrm flipH="1">
            <a:off x="6241011" y="3963797"/>
            <a:ext cx="6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66F69-C930-6E4E-9C72-1B13DD0E259A}"/>
              </a:ext>
            </a:extLst>
          </p:cNvPr>
          <p:cNvCxnSpPr>
            <a:cxnSpLocks/>
          </p:cNvCxnSpPr>
          <p:nvPr/>
        </p:nvCxnSpPr>
        <p:spPr>
          <a:xfrm flipH="1">
            <a:off x="6241011" y="3432360"/>
            <a:ext cx="6840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6A8F22-E769-DD4D-8B2F-169A16C2A2C2}"/>
              </a:ext>
            </a:extLst>
          </p:cNvPr>
          <p:cNvCxnSpPr>
            <a:cxnSpLocks/>
          </p:cNvCxnSpPr>
          <p:nvPr/>
        </p:nvCxnSpPr>
        <p:spPr>
          <a:xfrm flipH="1">
            <a:off x="6241011" y="4557171"/>
            <a:ext cx="6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5EEDAA-CD95-0441-8D83-7BCDFA4D64C2}"/>
              </a:ext>
            </a:extLst>
          </p:cNvPr>
          <p:cNvCxnSpPr>
            <a:cxnSpLocks/>
          </p:cNvCxnSpPr>
          <p:nvPr/>
        </p:nvCxnSpPr>
        <p:spPr>
          <a:xfrm flipH="1">
            <a:off x="6241011" y="4972115"/>
            <a:ext cx="6840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D3EFE1-D6A4-C64D-872D-3E18E3444D26}"/>
              </a:ext>
            </a:extLst>
          </p:cNvPr>
          <p:cNvCxnSpPr>
            <a:cxnSpLocks/>
          </p:cNvCxnSpPr>
          <p:nvPr/>
        </p:nvCxnSpPr>
        <p:spPr>
          <a:xfrm flipH="1">
            <a:off x="6241011" y="5302866"/>
            <a:ext cx="6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236AC2-6886-9A45-9605-EC426E04BD67}"/>
              </a:ext>
            </a:extLst>
          </p:cNvPr>
          <p:cNvCxnSpPr>
            <a:cxnSpLocks/>
          </p:cNvCxnSpPr>
          <p:nvPr/>
        </p:nvCxnSpPr>
        <p:spPr>
          <a:xfrm>
            <a:off x="3016422" y="4698912"/>
            <a:ext cx="68588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CFCE05-8F8E-654B-9CA6-5794F8374B23}"/>
              </a:ext>
            </a:extLst>
          </p:cNvPr>
          <p:cNvCxnSpPr>
            <a:cxnSpLocks/>
          </p:cNvCxnSpPr>
          <p:nvPr/>
        </p:nvCxnSpPr>
        <p:spPr>
          <a:xfrm>
            <a:off x="3016422" y="5465207"/>
            <a:ext cx="74196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728DC1-24BC-FE41-BA01-0633ADDFFD32}"/>
              </a:ext>
            </a:extLst>
          </p:cNvPr>
          <p:cNvCxnSpPr>
            <a:cxnSpLocks/>
          </p:cNvCxnSpPr>
          <p:nvPr/>
        </p:nvCxnSpPr>
        <p:spPr>
          <a:xfrm>
            <a:off x="3016422" y="2736379"/>
            <a:ext cx="58891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90E8F73-9A2A-434E-8E39-A535E83BD4DC}"/>
              </a:ext>
            </a:extLst>
          </p:cNvPr>
          <p:cNvSpPr txBox="1"/>
          <p:nvPr/>
        </p:nvSpPr>
        <p:spPr>
          <a:xfrm>
            <a:off x="1675082" y="3260098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/>
              <a:t>19 pt / #262626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92718D-07DB-2E46-BB25-6879A9CEC92B}"/>
              </a:ext>
            </a:extLst>
          </p:cNvPr>
          <p:cNvSpPr txBox="1"/>
          <p:nvPr/>
        </p:nvSpPr>
        <p:spPr>
          <a:xfrm>
            <a:off x="6975972" y="2736379"/>
            <a:ext cx="1319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13 pt / #262626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9D980B-80C8-A74D-A130-26776A1EC05D}"/>
              </a:ext>
            </a:extLst>
          </p:cNvPr>
          <p:cNvSpPr txBox="1"/>
          <p:nvPr/>
        </p:nvSpPr>
        <p:spPr>
          <a:xfrm>
            <a:off x="6975972" y="3301635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26 pt / #262626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33F923-7234-5547-95C9-9EA590E56DF1}"/>
              </a:ext>
            </a:extLst>
          </p:cNvPr>
          <p:cNvSpPr txBox="1"/>
          <p:nvPr/>
        </p:nvSpPr>
        <p:spPr>
          <a:xfrm>
            <a:off x="6975972" y="3847506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13 pt / #70757A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F83DAD-773B-4546-AFFE-ABC8EE2E73C0}"/>
              </a:ext>
            </a:extLst>
          </p:cNvPr>
          <p:cNvSpPr txBox="1"/>
          <p:nvPr/>
        </p:nvSpPr>
        <p:spPr>
          <a:xfrm>
            <a:off x="6975972" y="4440904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13 pt / #70757A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EB0C40-20D9-D542-A980-6A1A4E336FE1}"/>
              </a:ext>
            </a:extLst>
          </p:cNvPr>
          <p:cNvSpPr txBox="1"/>
          <p:nvPr/>
        </p:nvSpPr>
        <p:spPr>
          <a:xfrm>
            <a:off x="6975972" y="4845136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15 pt / #70757A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6A3988-04CF-1B49-8985-60551E68C4AD}"/>
              </a:ext>
            </a:extLst>
          </p:cNvPr>
          <p:cNvSpPr txBox="1"/>
          <p:nvPr/>
        </p:nvSpPr>
        <p:spPr>
          <a:xfrm>
            <a:off x="6975972" y="5188212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10 pt / #70757A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7DD083-DB2D-EF49-A5C9-2ECE0358BD66}"/>
              </a:ext>
            </a:extLst>
          </p:cNvPr>
          <p:cNvSpPr txBox="1"/>
          <p:nvPr/>
        </p:nvSpPr>
        <p:spPr>
          <a:xfrm>
            <a:off x="6975972" y="1826207"/>
            <a:ext cx="1561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50" b="1" dirty="0"/>
              <a:t>Fontti: </a:t>
            </a:r>
            <a:r>
              <a:rPr lang="fi-FI" sz="1050" b="1" dirty="0" err="1"/>
              <a:t>Arial</a:t>
            </a:r>
            <a:r>
              <a:rPr lang="fi-FI" sz="1050" b="1" dirty="0"/>
              <a:t> </a:t>
            </a:r>
            <a:r>
              <a:rPr lang="fi-FI" sz="1050" b="1" dirty="0" err="1"/>
              <a:t>Regular</a:t>
            </a:r>
            <a:endParaRPr lang="fi-FI" sz="105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6F7C9B-3C99-4E49-88C9-2C0BAF773800}"/>
              </a:ext>
            </a:extLst>
          </p:cNvPr>
          <p:cNvCxnSpPr>
            <a:cxnSpLocks/>
          </p:cNvCxnSpPr>
          <p:nvPr/>
        </p:nvCxnSpPr>
        <p:spPr>
          <a:xfrm>
            <a:off x="3016422" y="3391337"/>
            <a:ext cx="801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109B2A-D295-4447-B337-2226131AC223}"/>
              </a:ext>
            </a:extLst>
          </p:cNvPr>
          <p:cNvCxnSpPr>
            <a:cxnSpLocks/>
          </p:cNvCxnSpPr>
          <p:nvPr/>
        </p:nvCxnSpPr>
        <p:spPr>
          <a:xfrm>
            <a:off x="3016422" y="4013018"/>
            <a:ext cx="80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86A1-30D1-FA4C-A014-89DBE2E16E7B}"/>
              </a:ext>
            </a:extLst>
          </p:cNvPr>
          <p:cNvCxnSpPr>
            <a:cxnSpLocks/>
          </p:cNvCxnSpPr>
          <p:nvPr/>
        </p:nvCxnSpPr>
        <p:spPr>
          <a:xfrm>
            <a:off x="3016422" y="3530541"/>
            <a:ext cx="801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9C1B35-0229-B84F-8435-1BCE51669C26}"/>
              </a:ext>
            </a:extLst>
          </p:cNvPr>
          <p:cNvCxnSpPr>
            <a:cxnSpLocks/>
          </p:cNvCxnSpPr>
          <p:nvPr/>
        </p:nvCxnSpPr>
        <p:spPr>
          <a:xfrm>
            <a:off x="3016422" y="4130441"/>
            <a:ext cx="80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33BAD9-8AAC-2E45-99CD-83646C273CDA}"/>
              </a:ext>
            </a:extLst>
          </p:cNvPr>
          <p:cNvSpPr txBox="1"/>
          <p:nvPr/>
        </p:nvSpPr>
        <p:spPr>
          <a:xfrm>
            <a:off x="6975972" y="2231617"/>
            <a:ext cx="1319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18 pt / #FFFFFF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BC7B5-E3D1-0340-8A74-86529A05DA0E}"/>
              </a:ext>
            </a:extLst>
          </p:cNvPr>
          <p:cNvSpPr txBox="1"/>
          <p:nvPr/>
        </p:nvSpPr>
        <p:spPr>
          <a:xfrm>
            <a:off x="1675082" y="3415213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/>
              <a:t>13 pt / #70757A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9584DB-E903-0744-91C8-F9F3C00E20B0}"/>
              </a:ext>
            </a:extLst>
          </p:cNvPr>
          <p:cNvSpPr txBox="1"/>
          <p:nvPr/>
        </p:nvSpPr>
        <p:spPr>
          <a:xfrm>
            <a:off x="1675082" y="3841336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/>
              <a:t>15 pt / #262626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5C76963-B274-8C47-A916-2A3F95FC031A}"/>
              </a:ext>
            </a:extLst>
          </p:cNvPr>
          <p:cNvSpPr txBox="1"/>
          <p:nvPr/>
        </p:nvSpPr>
        <p:spPr>
          <a:xfrm>
            <a:off x="1675082" y="4039952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/>
              <a:t>13 pt / #70757A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DB8113-ED43-D045-B4EB-B86200A4D0FB}"/>
              </a:ext>
            </a:extLst>
          </p:cNvPr>
          <p:cNvSpPr txBox="1"/>
          <p:nvPr/>
        </p:nvSpPr>
        <p:spPr>
          <a:xfrm>
            <a:off x="1675082" y="2595538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>
                <a:solidFill>
                  <a:schemeClr val="tx2"/>
                </a:solidFill>
              </a:rPr>
              <a:t>#F8F9FA (tausta)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703E201-E724-AA4D-91EF-3F1B76D7AC5D}"/>
              </a:ext>
            </a:extLst>
          </p:cNvPr>
          <p:cNvSpPr txBox="1"/>
          <p:nvPr/>
        </p:nvSpPr>
        <p:spPr>
          <a:xfrm>
            <a:off x="1675082" y="4588147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>
                <a:solidFill>
                  <a:schemeClr val="tx2"/>
                </a:solidFill>
              </a:rPr>
              <a:t>#E6E6E6 (reuna)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FEB977-2EBA-AA4E-A690-3F890F1685AC}"/>
              </a:ext>
            </a:extLst>
          </p:cNvPr>
          <p:cNvSpPr txBox="1"/>
          <p:nvPr/>
        </p:nvSpPr>
        <p:spPr>
          <a:xfrm>
            <a:off x="1675082" y="5338249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>
                <a:solidFill>
                  <a:schemeClr val="tx2"/>
                </a:solidFill>
              </a:rPr>
              <a:t>#E5F6FD (tausta)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08382E-F01D-834D-9DA1-BBDA208535B6}"/>
              </a:ext>
            </a:extLst>
          </p:cNvPr>
          <p:cNvCxnSpPr>
            <a:cxnSpLocks/>
          </p:cNvCxnSpPr>
          <p:nvPr/>
        </p:nvCxnSpPr>
        <p:spPr>
          <a:xfrm>
            <a:off x="3016422" y="2328166"/>
            <a:ext cx="55435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7E5C3-0819-E245-BE2C-7729DF297B94}"/>
              </a:ext>
            </a:extLst>
          </p:cNvPr>
          <p:cNvSpPr txBox="1"/>
          <p:nvPr/>
        </p:nvSpPr>
        <p:spPr>
          <a:xfrm>
            <a:off x="1675082" y="2216679"/>
            <a:ext cx="1319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>
                <a:solidFill>
                  <a:schemeClr val="tx2"/>
                </a:solidFill>
              </a:rPr>
              <a:t>#00A5E5 (tausta)</a:t>
            </a:r>
          </a:p>
        </p:txBody>
      </p:sp>
    </p:spTree>
    <p:extLst>
      <p:ext uri="{BB962C8B-B14F-4D97-AF65-F5344CB8AC3E}">
        <p14:creationId xmlns:p14="http://schemas.microsoft.com/office/powerpoint/2010/main" val="120183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0F98-85BE-404C-8541-3D69843A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0800"/>
            <a:ext cx="9144000" cy="972000"/>
          </a:xfrm>
        </p:spPr>
        <p:txBody>
          <a:bodyPr/>
          <a:lstStyle/>
          <a:p>
            <a:r>
              <a:rPr lang="fi-FI" dirty="0"/>
              <a:t>Vaihtoehto 2: Värit ja fontit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4672CD-3FC5-0742-A0BC-E8BD58F3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89684" y="2056208"/>
            <a:ext cx="2954315" cy="346350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DC9080-65F1-594B-9F0C-1ADC1BCCA6F4}"/>
              </a:ext>
            </a:extLst>
          </p:cNvPr>
          <p:cNvCxnSpPr>
            <a:cxnSpLocks/>
          </p:cNvCxnSpPr>
          <p:nvPr/>
        </p:nvCxnSpPr>
        <p:spPr>
          <a:xfrm flipH="1">
            <a:off x="4063025" y="2451235"/>
            <a:ext cx="1284794" cy="0"/>
          </a:xfrm>
          <a:prstGeom prst="straightConnector1">
            <a:avLst/>
          </a:prstGeom>
          <a:ln>
            <a:solidFill>
              <a:srgbClr val="008E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D78411-D260-314F-A93D-3D19AEF9CF12}"/>
              </a:ext>
            </a:extLst>
          </p:cNvPr>
          <p:cNvCxnSpPr>
            <a:cxnSpLocks/>
          </p:cNvCxnSpPr>
          <p:nvPr/>
        </p:nvCxnSpPr>
        <p:spPr>
          <a:xfrm flipH="1">
            <a:off x="4885717" y="3887597"/>
            <a:ext cx="469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66F69-C930-6E4E-9C72-1B13DD0E259A}"/>
              </a:ext>
            </a:extLst>
          </p:cNvPr>
          <p:cNvCxnSpPr>
            <a:cxnSpLocks/>
          </p:cNvCxnSpPr>
          <p:nvPr/>
        </p:nvCxnSpPr>
        <p:spPr>
          <a:xfrm flipH="1">
            <a:off x="4885718" y="3356160"/>
            <a:ext cx="469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6A8F22-E769-DD4D-8B2F-169A16C2A2C2}"/>
              </a:ext>
            </a:extLst>
          </p:cNvPr>
          <p:cNvCxnSpPr>
            <a:cxnSpLocks/>
          </p:cNvCxnSpPr>
          <p:nvPr/>
        </p:nvCxnSpPr>
        <p:spPr>
          <a:xfrm flipH="1">
            <a:off x="4885717" y="4480971"/>
            <a:ext cx="469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5EEDAA-CD95-0441-8D83-7BCDFA4D64C2}"/>
              </a:ext>
            </a:extLst>
          </p:cNvPr>
          <p:cNvCxnSpPr>
            <a:cxnSpLocks/>
          </p:cNvCxnSpPr>
          <p:nvPr/>
        </p:nvCxnSpPr>
        <p:spPr>
          <a:xfrm flipH="1">
            <a:off x="4885718" y="4895915"/>
            <a:ext cx="469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D3EFE1-D6A4-C64D-872D-3E18E3444D26}"/>
              </a:ext>
            </a:extLst>
          </p:cNvPr>
          <p:cNvCxnSpPr>
            <a:cxnSpLocks/>
          </p:cNvCxnSpPr>
          <p:nvPr/>
        </p:nvCxnSpPr>
        <p:spPr>
          <a:xfrm flipH="1">
            <a:off x="4885717" y="5226666"/>
            <a:ext cx="469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236AC2-6886-9A45-9605-EC426E04BD67}"/>
              </a:ext>
            </a:extLst>
          </p:cNvPr>
          <p:cNvCxnSpPr>
            <a:cxnSpLocks/>
          </p:cNvCxnSpPr>
          <p:nvPr/>
        </p:nvCxnSpPr>
        <p:spPr>
          <a:xfrm>
            <a:off x="1934842" y="4622712"/>
            <a:ext cx="4121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CFCE05-8F8E-654B-9CA6-5794F8374B23}"/>
              </a:ext>
            </a:extLst>
          </p:cNvPr>
          <p:cNvCxnSpPr>
            <a:cxnSpLocks/>
          </p:cNvCxnSpPr>
          <p:nvPr/>
        </p:nvCxnSpPr>
        <p:spPr>
          <a:xfrm>
            <a:off x="1934842" y="5389007"/>
            <a:ext cx="46824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728DC1-24BC-FE41-BA01-0633ADDFFD32}"/>
              </a:ext>
            </a:extLst>
          </p:cNvPr>
          <p:cNvCxnSpPr>
            <a:cxnSpLocks/>
          </p:cNvCxnSpPr>
          <p:nvPr/>
        </p:nvCxnSpPr>
        <p:spPr>
          <a:xfrm>
            <a:off x="1934842" y="2660179"/>
            <a:ext cx="31519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90E8F73-9A2A-434E-8E39-A535E83BD4DC}"/>
              </a:ext>
            </a:extLst>
          </p:cNvPr>
          <p:cNvSpPr txBox="1"/>
          <p:nvPr/>
        </p:nvSpPr>
        <p:spPr>
          <a:xfrm>
            <a:off x="689902" y="3183898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/>
              <a:t>19 pt / #262626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9D980B-80C8-A74D-A130-26776A1EC05D}"/>
              </a:ext>
            </a:extLst>
          </p:cNvPr>
          <p:cNvSpPr txBox="1"/>
          <p:nvPr/>
        </p:nvSpPr>
        <p:spPr>
          <a:xfrm>
            <a:off x="5339698" y="3225435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26 pt / #262626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33F923-7234-5547-95C9-9EA590E56DF1}"/>
              </a:ext>
            </a:extLst>
          </p:cNvPr>
          <p:cNvSpPr txBox="1"/>
          <p:nvPr/>
        </p:nvSpPr>
        <p:spPr>
          <a:xfrm>
            <a:off x="5339698" y="3771306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13 pt / #70757A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F83DAD-773B-4546-AFFE-ABC8EE2E73C0}"/>
              </a:ext>
            </a:extLst>
          </p:cNvPr>
          <p:cNvSpPr txBox="1"/>
          <p:nvPr/>
        </p:nvSpPr>
        <p:spPr>
          <a:xfrm>
            <a:off x="5339698" y="4364704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13 pt / #70757A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EB0C40-20D9-D542-A980-6A1A4E336FE1}"/>
              </a:ext>
            </a:extLst>
          </p:cNvPr>
          <p:cNvSpPr txBox="1"/>
          <p:nvPr/>
        </p:nvSpPr>
        <p:spPr>
          <a:xfrm>
            <a:off x="5339698" y="4768936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15 pt / #70757A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6A3988-04CF-1B49-8985-60551E68C4AD}"/>
              </a:ext>
            </a:extLst>
          </p:cNvPr>
          <p:cNvSpPr txBox="1"/>
          <p:nvPr/>
        </p:nvSpPr>
        <p:spPr>
          <a:xfrm>
            <a:off x="5339698" y="5112012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10 pt / #70757A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7DD083-DB2D-EF49-A5C9-2ECE0358BD66}"/>
              </a:ext>
            </a:extLst>
          </p:cNvPr>
          <p:cNvSpPr txBox="1"/>
          <p:nvPr/>
        </p:nvSpPr>
        <p:spPr>
          <a:xfrm>
            <a:off x="5311289" y="1782260"/>
            <a:ext cx="1561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50" b="1" dirty="0"/>
              <a:t>Fontti: </a:t>
            </a:r>
            <a:r>
              <a:rPr lang="fi-FI" sz="1050" b="1" dirty="0" err="1"/>
              <a:t>Arial</a:t>
            </a:r>
            <a:r>
              <a:rPr lang="fi-FI" sz="1050" b="1" dirty="0"/>
              <a:t> </a:t>
            </a:r>
            <a:r>
              <a:rPr lang="fi-FI" sz="1050" b="1" dirty="0" err="1"/>
              <a:t>Regular</a:t>
            </a:r>
            <a:endParaRPr lang="fi-FI" sz="105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6F7C9B-3C99-4E49-88C9-2C0BAF773800}"/>
              </a:ext>
            </a:extLst>
          </p:cNvPr>
          <p:cNvCxnSpPr>
            <a:cxnSpLocks/>
          </p:cNvCxnSpPr>
          <p:nvPr/>
        </p:nvCxnSpPr>
        <p:spPr>
          <a:xfrm>
            <a:off x="1934842" y="3296358"/>
            <a:ext cx="527952" cy="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109B2A-D295-4447-B337-2226131AC223}"/>
              </a:ext>
            </a:extLst>
          </p:cNvPr>
          <p:cNvCxnSpPr>
            <a:cxnSpLocks/>
          </p:cNvCxnSpPr>
          <p:nvPr/>
        </p:nvCxnSpPr>
        <p:spPr>
          <a:xfrm>
            <a:off x="1934842" y="3936818"/>
            <a:ext cx="53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86A1-30D1-FA4C-A014-89DBE2E16E7B}"/>
              </a:ext>
            </a:extLst>
          </p:cNvPr>
          <p:cNvCxnSpPr>
            <a:cxnSpLocks/>
          </p:cNvCxnSpPr>
          <p:nvPr/>
        </p:nvCxnSpPr>
        <p:spPr>
          <a:xfrm flipV="1">
            <a:off x="1934842" y="3436053"/>
            <a:ext cx="527952" cy="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9C1B35-0229-B84F-8435-1BCE51669C26}"/>
              </a:ext>
            </a:extLst>
          </p:cNvPr>
          <p:cNvCxnSpPr>
            <a:cxnSpLocks/>
          </p:cNvCxnSpPr>
          <p:nvPr/>
        </p:nvCxnSpPr>
        <p:spPr>
          <a:xfrm>
            <a:off x="1934842" y="4054241"/>
            <a:ext cx="53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33BAD9-8AAC-2E45-99CD-83646C273CDA}"/>
              </a:ext>
            </a:extLst>
          </p:cNvPr>
          <p:cNvSpPr txBox="1"/>
          <p:nvPr/>
        </p:nvSpPr>
        <p:spPr>
          <a:xfrm>
            <a:off x="5311289" y="2316445"/>
            <a:ext cx="1319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18 pt / #FFFFFF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BC7B5-E3D1-0340-8A74-86529A05DA0E}"/>
              </a:ext>
            </a:extLst>
          </p:cNvPr>
          <p:cNvSpPr txBox="1"/>
          <p:nvPr/>
        </p:nvSpPr>
        <p:spPr>
          <a:xfrm>
            <a:off x="689902" y="3339013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/>
              <a:t>13 pt / #70757A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9584DB-E903-0744-91C8-F9F3C00E20B0}"/>
              </a:ext>
            </a:extLst>
          </p:cNvPr>
          <p:cNvSpPr txBox="1"/>
          <p:nvPr/>
        </p:nvSpPr>
        <p:spPr>
          <a:xfrm>
            <a:off x="689902" y="3765136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/>
              <a:t>15 pt / #262626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5C76963-B274-8C47-A916-2A3F95FC031A}"/>
              </a:ext>
            </a:extLst>
          </p:cNvPr>
          <p:cNvSpPr txBox="1"/>
          <p:nvPr/>
        </p:nvSpPr>
        <p:spPr>
          <a:xfrm>
            <a:off x="689902" y="3963752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/>
              <a:t>13 pt / #70757A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DB8113-ED43-D045-B4EB-B86200A4D0FB}"/>
              </a:ext>
            </a:extLst>
          </p:cNvPr>
          <p:cNvSpPr txBox="1"/>
          <p:nvPr/>
        </p:nvSpPr>
        <p:spPr>
          <a:xfrm>
            <a:off x="689902" y="2519338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>
                <a:solidFill>
                  <a:schemeClr val="tx2"/>
                </a:solidFill>
              </a:rPr>
              <a:t>#F8F9FA (tausta)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703E201-E724-AA4D-91EF-3F1B76D7AC5D}"/>
              </a:ext>
            </a:extLst>
          </p:cNvPr>
          <p:cNvSpPr txBox="1"/>
          <p:nvPr/>
        </p:nvSpPr>
        <p:spPr>
          <a:xfrm>
            <a:off x="689902" y="4511947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>
                <a:solidFill>
                  <a:schemeClr val="tx2"/>
                </a:solidFill>
              </a:rPr>
              <a:t>#E6E6E6 (reuna)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FEB977-2EBA-AA4E-A690-3F890F1685AC}"/>
              </a:ext>
            </a:extLst>
          </p:cNvPr>
          <p:cNvSpPr txBox="1"/>
          <p:nvPr/>
        </p:nvSpPr>
        <p:spPr>
          <a:xfrm>
            <a:off x="689902" y="5262049"/>
            <a:ext cx="1319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>
                <a:solidFill>
                  <a:schemeClr val="tx2"/>
                </a:solidFill>
              </a:rPr>
              <a:t>#E5F6FD (tausta)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08382E-F01D-834D-9DA1-BBDA208535B6}"/>
              </a:ext>
            </a:extLst>
          </p:cNvPr>
          <p:cNvCxnSpPr>
            <a:cxnSpLocks/>
          </p:cNvCxnSpPr>
          <p:nvPr/>
        </p:nvCxnSpPr>
        <p:spPr>
          <a:xfrm>
            <a:off x="1934842" y="2251966"/>
            <a:ext cx="28064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7E5C3-0819-E245-BE2C-7729DF297B94}"/>
              </a:ext>
            </a:extLst>
          </p:cNvPr>
          <p:cNvSpPr txBox="1"/>
          <p:nvPr/>
        </p:nvSpPr>
        <p:spPr>
          <a:xfrm>
            <a:off x="689902" y="2140479"/>
            <a:ext cx="1319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>
                <a:solidFill>
                  <a:schemeClr val="tx2"/>
                </a:solidFill>
              </a:rPr>
              <a:t>#00A5E5 (tausta)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7E4414-2445-004B-B235-DA55323D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843" y="1554415"/>
            <a:ext cx="2952000" cy="346079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F92718D-07DB-2E46-BB25-6879A9CEC92B}"/>
              </a:ext>
            </a:extLst>
          </p:cNvPr>
          <p:cNvSpPr txBox="1"/>
          <p:nvPr/>
        </p:nvSpPr>
        <p:spPr>
          <a:xfrm>
            <a:off x="5442080" y="2516073"/>
            <a:ext cx="1319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000" dirty="0"/>
              <a:t>18 pt / #262626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93C46C-F019-0E4D-9721-FAFDB876EBBF}"/>
              </a:ext>
            </a:extLst>
          </p:cNvPr>
          <p:cNvCxnSpPr>
            <a:cxnSpLocks/>
          </p:cNvCxnSpPr>
          <p:nvPr/>
        </p:nvCxnSpPr>
        <p:spPr>
          <a:xfrm flipH="1">
            <a:off x="4903325" y="2873342"/>
            <a:ext cx="469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01A5B92-49F6-6343-A164-8FC62950739B}"/>
              </a:ext>
            </a:extLst>
          </p:cNvPr>
          <p:cNvSpPr txBox="1"/>
          <p:nvPr/>
        </p:nvSpPr>
        <p:spPr>
          <a:xfrm>
            <a:off x="5357305" y="2761089"/>
            <a:ext cx="17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/>
              <a:t>13 pt / #262626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6D7F08-3DF4-E249-87D9-FB10B6CE2956}"/>
              </a:ext>
            </a:extLst>
          </p:cNvPr>
          <p:cNvGrpSpPr/>
          <p:nvPr/>
        </p:nvGrpSpPr>
        <p:grpSpPr>
          <a:xfrm>
            <a:off x="6732989" y="2502285"/>
            <a:ext cx="938762" cy="147206"/>
            <a:chOff x="6741297" y="2485415"/>
            <a:chExt cx="938762" cy="14349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D018400-98F1-564C-A0D3-C0A3DC954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0059" y="2485415"/>
              <a:ext cx="0" cy="143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526C7EB-4222-BD45-B98C-CD7680BEA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297" y="2628906"/>
              <a:ext cx="936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Picture 8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FF4DB-E244-0740-BB78-B4BED50DA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4488" y="505143"/>
            <a:ext cx="1562400" cy="59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/>
              <a:t>Onnea tehtävään!</a:t>
            </a:r>
          </a:p>
        </p:txBody>
      </p:sp>
    </p:spTree>
    <p:extLst>
      <p:ext uri="{BB962C8B-B14F-4D97-AF65-F5344CB8AC3E}">
        <p14:creationId xmlns:p14="http://schemas.microsoft.com/office/powerpoint/2010/main" val="2361300946"/>
      </p:ext>
    </p:extLst>
  </p:cSld>
  <p:clrMapOvr>
    <a:masterClrMapping/>
  </p:clrMapOvr>
</p:sld>
</file>

<file path=ppt/theme/theme1.xml><?xml version="1.0" encoding="utf-8"?>
<a:theme xmlns:a="http://schemas.openxmlformats.org/drawingml/2006/main" name="Start">
  <a:themeElements>
    <a:clrScheme name="EtteplanMORE">
      <a:dk1>
        <a:srgbClr val="00A4E5"/>
      </a:dk1>
      <a:lt1>
        <a:srgbClr val="E10500"/>
      </a:lt1>
      <a:dk2>
        <a:srgbClr val="2B2F41"/>
      </a:dk2>
      <a:lt2>
        <a:srgbClr val="FFFFFF"/>
      </a:lt2>
      <a:accent1>
        <a:srgbClr val="96999B"/>
      </a:accent1>
      <a:accent2>
        <a:srgbClr val="FFD600"/>
      </a:accent2>
      <a:accent3>
        <a:srgbClr val="78BD20"/>
      </a:accent3>
      <a:accent4>
        <a:srgbClr val="FFFFFF"/>
      </a:accent4>
      <a:accent5>
        <a:srgbClr val="FFFFFF"/>
      </a:accent5>
      <a:accent6>
        <a:srgbClr val="FFFFFF"/>
      </a:accent6>
      <a:hlink>
        <a:srgbClr val="00A4E5"/>
      </a:hlink>
      <a:folHlink>
        <a:srgbClr val="0080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41745C-9DDA-4AB4-BEAB-3EBAABC0C397}" vid="{07D1AF6E-5074-4938-8C0C-0DF85EE5B5C0}"/>
    </a:ext>
  </a:extLst>
</a:theme>
</file>

<file path=ppt/theme/theme2.xml><?xml version="1.0" encoding="utf-8"?>
<a:theme xmlns:a="http://schemas.openxmlformats.org/drawingml/2006/main" name="Agenda">
  <a:themeElements>
    <a:clrScheme name="EtteplanMORE">
      <a:dk1>
        <a:srgbClr val="00A4E5"/>
      </a:dk1>
      <a:lt1>
        <a:srgbClr val="E10500"/>
      </a:lt1>
      <a:dk2>
        <a:srgbClr val="2B2F41"/>
      </a:dk2>
      <a:lt2>
        <a:srgbClr val="FFFFFF"/>
      </a:lt2>
      <a:accent1>
        <a:srgbClr val="96999B"/>
      </a:accent1>
      <a:accent2>
        <a:srgbClr val="FFD600"/>
      </a:accent2>
      <a:accent3>
        <a:srgbClr val="78BD20"/>
      </a:accent3>
      <a:accent4>
        <a:srgbClr val="FFFFFF"/>
      </a:accent4>
      <a:accent5>
        <a:srgbClr val="FFFFFF"/>
      </a:accent5>
      <a:accent6>
        <a:srgbClr val="FFFFFF"/>
      </a:accent6>
      <a:hlink>
        <a:srgbClr val="00A4E5"/>
      </a:hlink>
      <a:folHlink>
        <a:srgbClr val="0080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41745C-9DDA-4AB4-BEAB-3EBAABC0C397}" vid="{E74C3CA5-D957-4F8E-BFAB-C9BB57649EAD}"/>
    </a:ext>
  </a:extLst>
</a:theme>
</file>

<file path=ppt/theme/theme3.xml><?xml version="1.0" encoding="utf-8"?>
<a:theme xmlns:a="http://schemas.openxmlformats.org/drawingml/2006/main" name="Title">
  <a:themeElements>
    <a:clrScheme name="EtteplanMORE">
      <a:dk1>
        <a:srgbClr val="00A4E5"/>
      </a:dk1>
      <a:lt1>
        <a:srgbClr val="E10500"/>
      </a:lt1>
      <a:dk2>
        <a:srgbClr val="2B2F41"/>
      </a:dk2>
      <a:lt2>
        <a:srgbClr val="FFFFFF"/>
      </a:lt2>
      <a:accent1>
        <a:srgbClr val="96999B"/>
      </a:accent1>
      <a:accent2>
        <a:srgbClr val="FFD600"/>
      </a:accent2>
      <a:accent3>
        <a:srgbClr val="78BD20"/>
      </a:accent3>
      <a:accent4>
        <a:srgbClr val="FFFFFF"/>
      </a:accent4>
      <a:accent5>
        <a:srgbClr val="FFFFFF"/>
      </a:accent5>
      <a:accent6>
        <a:srgbClr val="FFFFFF"/>
      </a:accent6>
      <a:hlink>
        <a:srgbClr val="00A4E5"/>
      </a:hlink>
      <a:folHlink>
        <a:srgbClr val="0080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41745C-9DDA-4AB4-BEAB-3EBAABC0C397}" vid="{83ADBFAD-7479-4742-AD74-66779A4F9390}"/>
    </a:ext>
  </a:extLst>
</a:theme>
</file>

<file path=ppt/theme/theme4.xml><?xml version="1.0" encoding="utf-8"?>
<a:theme xmlns:a="http://schemas.openxmlformats.org/drawingml/2006/main" name="Content">
  <a:themeElements>
    <a:clrScheme name="EtteplanMORE">
      <a:dk1>
        <a:srgbClr val="00A4E5"/>
      </a:dk1>
      <a:lt1>
        <a:srgbClr val="E10500"/>
      </a:lt1>
      <a:dk2>
        <a:srgbClr val="2B2F41"/>
      </a:dk2>
      <a:lt2>
        <a:srgbClr val="FFFFFF"/>
      </a:lt2>
      <a:accent1>
        <a:srgbClr val="96999B"/>
      </a:accent1>
      <a:accent2>
        <a:srgbClr val="FFD600"/>
      </a:accent2>
      <a:accent3>
        <a:srgbClr val="78BD20"/>
      </a:accent3>
      <a:accent4>
        <a:srgbClr val="FFFFFF"/>
      </a:accent4>
      <a:accent5>
        <a:srgbClr val="FFFFFF"/>
      </a:accent5>
      <a:accent6>
        <a:srgbClr val="FFFFFF"/>
      </a:accent6>
      <a:hlink>
        <a:srgbClr val="00A4E5"/>
      </a:hlink>
      <a:folHlink>
        <a:srgbClr val="0080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41745C-9DDA-4AB4-BEAB-3EBAABC0C397}" vid="{21297A43-DF44-48AC-AA83-EE7818220967}"/>
    </a:ext>
  </a:extLst>
</a:theme>
</file>

<file path=ppt/theme/theme5.xml><?xml version="1.0" encoding="utf-8"?>
<a:theme xmlns:a="http://schemas.openxmlformats.org/drawingml/2006/main" name="Slogan">
  <a:themeElements>
    <a:clrScheme name="EtteplanMORE">
      <a:dk1>
        <a:srgbClr val="00A4E5"/>
      </a:dk1>
      <a:lt1>
        <a:srgbClr val="E10500"/>
      </a:lt1>
      <a:dk2>
        <a:srgbClr val="2B2F41"/>
      </a:dk2>
      <a:lt2>
        <a:srgbClr val="FFFFFF"/>
      </a:lt2>
      <a:accent1>
        <a:srgbClr val="96999B"/>
      </a:accent1>
      <a:accent2>
        <a:srgbClr val="FFD600"/>
      </a:accent2>
      <a:accent3>
        <a:srgbClr val="78BD20"/>
      </a:accent3>
      <a:accent4>
        <a:srgbClr val="FFFFFF"/>
      </a:accent4>
      <a:accent5>
        <a:srgbClr val="FFFFFF"/>
      </a:accent5>
      <a:accent6>
        <a:srgbClr val="FFFFFF"/>
      </a:accent6>
      <a:hlink>
        <a:srgbClr val="00A4E5"/>
      </a:hlink>
      <a:folHlink>
        <a:srgbClr val="0080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41745C-9DDA-4AB4-BEAB-3EBAABC0C397}" vid="{1FB84BD8-FD3F-449A-B904-B62142A7A8AD}"/>
    </a:ext>
  </a:extLst>
</a:theme>
</file>

<file path=ppt/theme/theme6.xml><?xml version="1.0" encoding="utf-8"?>
<a:theme xmlns:a="http://schemas.openxmlformats.org/drawingml/2006/main" name="End">
  <a:themeElements>
    <a:clrScheme name="EtteplanMORE">
      <a:dk1>
        <a:srgbClr val="00A4E5"/>
      </a:dk1>
      <a:lt1>
        <a:srgbClr val="E10500"/>
      </a:lt1>
      <a:dk2>
        <a:srgbClr val="2B2F41"/>
      </a:dk2>
      <a:lt2>
        <a:srgbClr val="FFFFFF"/>
      </a:lt2>
      <a:accent1>
        <a:srgbClr val="96999B"/>
      </a:accent1>
      <a:accent2>
        <a:srgbClr val="FFD600"/>
      </a:accent2>
      <a:accent3>
        <a:srgbClr val="78BD20"/>
      </a:accent3>
      <a:accent4>
        <a:srgbClr val="FFFFFF"/>
      </a:accent4>
      <a:accent5>
        <a:srgbClr val="FFFFFF"/>
      </a:accent5>
      <a:accent6>
        <a:srgbClr val="FFFFFF"/>
      </a:accent6>
      <a:hlink>
        <a:srgbClr val="00A4E5"/>
      </a:hlink>
      <a:folHlink>
        <a:srgbClr val="0080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41745C-9DDA-4AB4-BEAB-3EBAABC0C397}" vid="{C4DD6599-AD90-4678-8E84-855A1411E0B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8188E25A9DCC4CA8B777788A2C75A2" ma:contentTypeVersion="6" ma:contentTypeDescription="Create a new document." ma:contentTypeScope="" ma:versionID="71dbdbf6407c9047b6f3894884b56bd0">
  <xsd:schema xmlns:xsd="http://www.w3.org/2001/XMLSchema" xmlns:xs="http://www.w3.org/2001/XMLSchema" xmlns:p="http://schemas.microsoft.com/office/2006/metadata/properties" xmlns:ns2="5f252f4d-874f-4ee2-86e9-b0a144b6147d" targetNamespace="http://schemas.microsoft.com/office/2006/metadata/properties" ma:root="true" ma:fieldsID="a14c1fd91653a782ce62ed93a18acf7c" ns2:_="">
    <xsd:import namespace="5f252f4d-874f-4ee2-86e9-b0a144b614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52f4d-874f-4ee2-86e9-b0a144b61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A7711-4B28-4F61-9F1B-7AADF11376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EDF6A3-7658-4316-B8C5-4D5127197265}"/>
</file>

<file path=customXml/itemProps3.xml><?xml version="1.0" encoding="utf-8"?>
<ds:datastoreItem xmlns:ds="http://schemas.openxmlformats.org/officeDocument/2006/customXml" ds:itemID="{1D38B1E0-5D15-4638-8BCB-6A33411F0732}">
  <ds:schemaRefs>
    <ds:schemaRef ds:uri="http://purl.org/dc/elements/1.1/"/>
    <ds:schemaRef ds:uri="5f252f4d-874f-4ee2-86e9-b0a144b6147d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Etteplan MORE</Template>
  <TotalTime>107</TotalTime>
  <Words>467</Words>
  <Application>Microsoft Office PowerPoint</Application>
  <PresentationFormat>Widescreen</PresentationFormat>
  <Paragraphs>65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Start</vt:lpstr>
      <vt:lpstr>Agenda</vt:lpstr>
      <vt:lpstr>Title</vt:lpstr>
      <vt:lpstr>Content</vt:lpstr>
      <vt:lpstr>Slogan</vt:lpstr>
      <vt:lpstr>End</vt:lpstr>
      <vt:lpstr>FRONT END -ennakkotehtävä MOREn säätutka -mobiilisovellus</vt:lpstr>
      <vt:lpstr>Tehtävän kuvaus</vt:lpstr>
      <vt:lpstr>Huomioitavaa toteutukseen liittyen</vt:lpstr>
      <vt:lpstr> Sovelluksen ulkoasu</vt:lpstr>
      <vt:lpstr>Vaihtoehto 1: Värit ja fontit</vt:lpstr>
      <vt:lpstr>Vaihtoehto 2: Värit ja fontit</vt:lpstr>
      <vt:lpstr>PowerPoint Presentation</vt:lpstr>
    </vt:vector>
  </TitlesOfParts>
  <Company>Eatech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Ilmola Jenni</dc:creator>
  <cp:lastModifiedBy>Remula Hanna</cp:lastModifiedBy>
  <cp:revision>10</cp:revision>
  <dcterms:created xsi:type="dcterms:W3CDTF">2019-01-11T08:36:03Z</dcterms:created>
  <dcterms:modified xsi:type="dcterms:W3CDTF">2020-01-09T12:54:39Z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0x010100808188E25A9DCC4CA8B777788A2C75A2</vt:lpwstr>
  </property>
</Properties>
</file>