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2" name="" descr=""/>
          <p:cNvPicPr/>
          <p:nvPr/>
        </p:nvPicPr>
        <p:blipFill>
          <a:blip r:embed="rId2"/>
          <a:stretch/>
        </p:blipFill>
        <p:spPr>
          <a:xfrm>
            <a:off x="2079000" y="1604520"/>
            <a:ext cx="4984920" cy="3977280"/>
          </a:xfrm>
          <a:prstGeom prst="rect">
            <a:avLst/>
          </a:prstGeom>
          <a:ln>
            <a:noFill/>
          </a:ln>
        </p:spPr>
      </p:pic>
      <p:pic>
        <p:nvPicPr>
          <p:cNvPr id="43"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2" name="" descr=""/>
          <p:cNvPicPr/>
          <p:nvPr/>
        </p:nvPicPr>
        <p:blipFill>
          <a:blip r:embed="rId2"/>
          <a:stretch/>
        </p:blipFill>
        <p:spPr>
          <a:xfrm>
            <a:off x="2079000" y="1604520"/>
            <a:ext cx="4984920" cy="3977280"/>
          </a:xfrm>
          <a:prstGeom prst="rect">
            <a:avLst/>
          </a:prstGeom>
          <a:ln>
            <a:noFill/>
          </a:ln>
        </p:spPr>
      </p:pic>
      <p:pic>
        <p:nvPicPr>
          <p:cNvPr id="83"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0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23" name="" descr=""/>
          <p:cNvPicPr/>
          <p:nvPr/>
        </p:nvPicPr>
        <p:blipFill>
          <a:blip r:embed="rId2"/>
          <a:stretch/>
        </p:blipFill>
        <p:spPr>
          <a:xfrm>
            <a:off x="2079000" y="1604520"/>
            <a:ext cx="4984920" cy="3977280"/>
          </a:xfrm>
          <a:prstGeom prst="rect">
            <a:avLst/>
          </a:prstGeom>
          <a:ln>
            <a:noFill/>
          </a:ln>
        </p:spPr>
      </p:pic>
      <p:pic>
        <p:nvPicPr>
          <p:cNvPr id="124"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3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6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6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63" name="" descr=""/>
          <p:cNvPicPr/>
          <p:nvPr/>
        </p:nvPicPr>
        <p:blipFill>
          <a:blip r:embed="rId2"/>
          <a:stretch/>
        </p:blipFill>
        <p:spPr>
          <a:xfrm>
            <a:off x="2079000" y="1604520"/>
            <a:ext cx="4984920" cy="3977280"/>
          </a:xfrm>
          <a:prstGeom prst="rect">
            <a:avLst/>
          </a:prstGeom>
          <a:ln>
            <a:noFill/>
          </a:ln>
        </p:spPr>
      </p:pic>
      <p:pic>
        <p:nvPicPr>
          <p:cNvPr id="164"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571320" y="826200"/>
            <a:ext cx="0" cy="914400"/>
          </a:xfrm>
          <a:prstGeom prst="line">
            <a:avLst/>
          </a:prstGeom>
          <a:ln w="19080">
            <a:solidFill>
              <a:schemeClr val="accent1"/>
            </a:solidFill>
            <a:round/>
          </a:ln>
        </p:spPr>
      </p:sp>
      <p:sp>
        <p:nvSpPr>
          <p:cNvPr id="1" name="CustomShape 2"/>
          <p:cNvSpPr/>
          <p:nvPr/>
        </p:nvSpPr>
        <p:spPr>
          <a:xfrm>
            <a:off x="0" y="0"/>
            <a:ext cx="9143640" cy="457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4680" y="0"/>
            <a:ext cx="9138960" cy="4571640"/>
          </a:xfrm>
          <a:custGeom>
            <a:avLst/>
            <a:gdLst/>
            <a:ahLst/>
            <a:rect l="0" t="0" r="r" b="b"/>
            <a:pathLst>
              <a:path w="9139240" h="4572002">
                <a:moveTo>
                  <a:pt x="9139239" y="4171458"/>
                </a:moveTo>
                <a:lnTo>
                  <a:pt x="9139239" y="4479120"/>
                </a:lnTo>
                <a:lnTo>
                  <a:pt x="9061857" y="4572001"/>
                </a:lnTo>
                <a:lnTo>
                  <a:pt x="8867616" y="4572001"/>
                </a:lnTo>
                <a:cubicBezTo>
                  <a:pt x="8974940" y="4496648"/>
                  <a:pt x="9059271" y="4392377"/>
                  <a:pt x="9109281" y="4270954"/>
                </a:cubicBezTo>
                <a:lnTo>
                  <a:pt x="9139239" y="4017903"/>
                </a:ln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lnTo>
                  <a:pt x="7620280" y="3999419"/>
                </a:ln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lnTo>
                  <a:pt x="7597529" y="3999419"/>
                </a:ln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lnTo>
                  <a:pt x="5928129" y="3999419"/>
                </a:ln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lnTo>
                  <a:pt x="5905378" y="3999419"/>
                </a:ln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lnTo>
                  <a:pt x="4235979" y="3999419"/>
                </a:ln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lnTo>
                  <a:pt x="4213227" y="3999419"/>
                </a:ln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lnTo>
                  <a:pt x="2543827" y="3999419"/>
                </a:ln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lnTo>
                  <a:pt x="2521076" y="3999419"/>
                </a:ln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lnTo>
                  <a:pt x="851676" y="3999419"/>
                </a:ln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lnTo>
                  <a:pt x="828925" y="3999419"/>
                </a:ln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lnTo>
                  <a:pt x="8305836" y="3304913"/>
                </a:lnTo>
                <a:cubicBezTo>
                  <a:pt x="8030646" y="3363591"/>
                  <a:pt x="7815802" y="3576701"/>
                  <a:pt x="7762527" y="3845480"/>
                </a:cubicBezTo>
                <a:cubicBezTo>
                  <a:pt x="8037717" y="3786801"/>
                  <a:pt x="8252560" y="3573691"/>
                  <a:pt x="8305836" y="3304913"/>
                </a:cubicBezTo>
                <a:lnTo>
                  <a:pt x="6911971" y="3304913"/>
                </a:lnTo>
                <a:cubicBezTo>
                  <a:pt x="6965247" y="3573691"/>
                  <a:pt x="7180090" y="3786801"/>
                  <a:pt x="7455280" y="3845480"/>
                </a:cubicBezTo>
                <a:cubicBezTo>
                  <a:pt x="7402005" y="3576701"/>
                  <a:pt x="7187161" y="3363591"/>
                  <a:pt x="6911971" y="3304913"/>
                </a:cubicBezTo>
                <a:lnTo>
                  <a:pt x="6613685" y="3304913"/>
                </a:lnTo>
                <a:cubicBezTo>
                  <a:pt x="6338495" y="3363591"/>
                  <a:pt x="6123651" y="3576701"/>
                  <a:pt x="6070376" y="3845480"/>
                </a:cubicBezTo>
                <a:cubicBezTo>
                  <a:pt x="6345566" y="3786801"/>
                  <a:pt x="6560409" y="3573691"/>
                  <a:pt x="6613685" y="3304913"/>
                </a:cubicBezTo>
                <a:lnTo>
                  <a:pt x="5219820" y="3304913"/>
                </a:lnTo>
                <a:cubicBezTo>
                  <a:pt x="5273096" y="3573691"/>
                  <a:pt x="5487939" y="3786801"/>
                  <a:pt x="5763129" y="3845480"/>
                </a:cubicBezTo>
                <a:cubicBezTo>
                  <a:pt x="5709854" y="3576701"/>
                  <a:pt x="5495010" y="3363591"/>
                  <a:pt x="5219820" y="3304913"/>
                </a:cubicBezTo>
                <a:lnTo>
                  <a:pt x="4921534" y="3304913"/>
                </a:lnTo>
                <a:cubicBezTo>
                  <a:pt x="4646344" y="3363591"/>
                  <a:pt x="4431500" y="3576701"/>
                  <a:pt x="4378225" y="3845480"/>
                </a:cubicBezTo>
                <a:cubicBezTo>
                  <a:pt x="4653415" y="3786801"/>
                  <a:pt x="4868259" y="3573691"/>
                  <a:pt x="4921534" y="3304913"/>
                </a:cubicBezTo>
                <a:lnTo>
                  <a:pt x="3527669" y="3304913"/>
                </a:lnTo>
                <a:cubicBezTo>
                  <a:pt x="3580945" y="3573691"/>
                  <a:pt x="3795788" y="3786801"/>
                  <a:pt x="4070978" y="3845480"/>
                </a:cubicBezTo>
                <a:cubicBezTo>
                  <a:pt x="4017703" y="3576701"/>
                  <a:pt x="3802859" y="3363591"/>
                  <a:pt x="3527669" y="3304913"/>
                </a:cubicBezTo>
                <a:lnTo>
                  <a:pt x="3229383" y="3304913"/>
                </a:lnTo>
                <a:cubicBezTo>
                  <a:pt x="2954193" y="3363591"/>
                  <a:pt x="2739349" y="3576701"/>
                  <a:pt x="2686074" y="3845480"/>
                </a:cubicBezTo>
                <a:cubicBezTo>
                  <a:pt x="2961264" y="3786801"/>
                  <a:pt x="3176107" y="3573691"/>
                  <a:pt x="3229383" y="3304913"/>
                </a:cubicBezTo>
                <a:lnTo>
                  <a:pt x="1835518" y="3304913"/>
                </a:lnTo>
                <a:cubicBezTo>
                  <a:pt x="1888794" y="3573691"/>
                  <a:pt x="2103637" y="3786801"/>
                  <a:pt x="2378827" y="3845480"/>
                </a:cubicBezTo>
                <a:cubicBezTo>
                  <a:pt x="2325552" y="3576701"/>
                  <a:pt x="2110708" y="3363591"/>
                  <a:pt x="1835518" y="3304913"/>
                </a:cubicBezTo>
                <a:lnTo>
                  <a:pt x="1537232" y="3304913"/>
                </a:lnTo>
                <a:cubicBezTo>
                  <a:pt x="1262042" y="3363591"/>
                  <a:pt x="1047198" y="3576701"/>
                  <a:pt x="993923" y="3845480"/>
                </a:cubicBezTo>
                <a:cubicBezTo>
                  <a:pt x="1269113" y="3786801"/>
                  <a:pt x="1483956" y="3573691"/>
                  <a:pt x="1537232" y="3304913"/>
                </a:cubicBezTo>
                <a:lnTo>
                  <a:pt x="143367" y="3304913"/>
                </a:lnTo>
                <a:cubicBezTo>
                  <a:pt x="196643" y="3573691"/>
                  <a:pt x="411486" y="3786801"/>
                  <a:pt x="686676" y="3845480"/>
                </a:cubicBezTo>
                <a:cubicBezTo>
                  <a:pt x="633401" y="3576701"/>
                  <a:pt x="418557" y="3363591"/>
                  <a:pt x="143367" y="3304913"/>
                </a:cubicBezTo>
                <a:lnTo>
                  <a:pt x="8461873" y="3161219"/>
                </a:ln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lnTo>
                  <a:pt x="8448085" y="3161219"/>
                </a:ln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lnTo>
                  <a:pt x="6769722" y="3161219"/>
                </a:ln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lnTo>
                  <a:pt x="6755934" y="3161219"/>
                </a:ln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lnTo>
                  <a:pt x="5077571" y="3161219"/>
                </a:ln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lnTo>
                  <a:pt x="5063783" y="3161219"/>
                </a:ln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lnTo>
                  <a:pt x="3385420" y="3161219"/>
                </a:ln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lnTo>
                  <a:pt x="3371632" y="3161219"/>
                </a:ln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lnTo>
                  <a:pt x="1693269" y="3161219"/>
                </a:ln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lnTo>
                  <a:pt x="1679481" y="3161219"/>
                </a:ln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lnTo>
                  <a:pt x="1118" y="3161219"/>
                </a:ln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lnTo>
                  <a:pt x="7762529" y="2447425"/>
                </a:lnTo>
                <a:cubicBezTo>
                  <a:pt x="7815805" y="2718331"/>
                  <a:pt x="8030648" y="2933128"/>
                  <a:pt x="8305838" y="2992271"/>
                </a:cubicBezTo>
                <a:cubicBezTo>
                  <a:pt x="8252563" y="2721365"/>
                  <a:pt x="8037719" y="2506568"/>
                  <a:pt x="7762529" y="2447425"/>
                </a:cubicBezTo>
                <a:lnTo>
                  <a:pt x="7455280" y="2447425"/>
                </a:lnTo>
                <a:cubicBezTo>
                  <a:pt x="7180090" y="2506568"/>
                  <a:pt x="6965246" y="2721365"/>
                  <a:pt x="6911971" y="2992271"/>
                </a:cubicBezTo>
                <a:cubicBezTo>
                  <a:pt x="7187161" y="2933128"/>
                  <a:pt x="7402004" y="2718331"/>
                  <a:pt x="7455280" y="2447425"/>
                </a:cubicBezTo>
                <a:lnTo>
                  <a:pt x="6070378" y="2447425"/>
                </a:lnTo>
                <a:cubicBezTo>
                  <a:pt x="6123654" y="2718331"/>
                  <a:pt x="6338497" y="2933128"/>
                  <a:pt x="6613687" y="2992271"/>
                </a:cubicBezTo>
                <a:cubicBezTo>
                  <a:pt x="6560412" y="2721365"/>
                  <a:pt x="6345568" y="2506568"/>
                  <a:pt x="6070378" y="2447425"/>
                </a:cubicBezTo>
                <a:lnTo>
                  <a:pt x="5763129" y="2447425"/>
                </a:lnTo>
                <a:cubicBezTo>
                  <a:pt x="5487939" y="2506568"/>
                  <a:pt x="5273095" y="2721365"/>
                  <a:pt x="5219820" y="2992271"/>
                </a:cubicBezTo>
                <a:cubicBezTo>
                  <a:pt x="5495010" y="2933128"/>
                  <a:pt x="5709853" y="2718331"/>
                  <a:pt x="5763129" y="2447425"/>
                </a:cubicBezTo>
                <a:lnTo>
                  <a:pt x="4378227" y="2447425"/>
                </a:lnTo>
                <a:cubicBezTo>
                  <a:pt x="4431503" y="2718331"/>
                  <a:pt x="4646346" y="2933128"/>
                  <a:pt x="4921536" y="2992271"/>
                </a:cubicBezTo>
                <a:cubicBezTo>
                  <a:pt x="4868261" y="2721365"/>
                  <a:pt x="4653417" y="2506568"/>
                  <a:pt x="4378227" y="2447425"/>
                </a:cubicBezTo>
                <a:lnTo>
                  <a:pt x="4070978" y="2447425"/>
                </a:lnTo>
                <a:cubicBezTo>
                  <a:pt x="3795788" y="2506568"/>
                  <a:pt x="3580944" y="2721365"/>
                  <a:pt x="3527669" y="2992271"/>
                </a:cubicBezTo>
                <a:cubicBezTo>
                  <a:pt x="3802859" y="2933128"/>
                  <a:pt x="4017702" y="2718331"/>
                  <a:pt x="4070978" y="2447425"/>
                </a:cubicBezTo>
                <a:lnTo>
                  <a:pt x="2686076" y="2447425"/>
                </a:lnTo>
                <a:cubicBezTo>
                  <a:pt x="2739352" y="2718331"/>
                  <a:pt x="2954195" y="2933128"/>
                  <a:pt x="3229385" y="2992271"/>
                </a:cubicBezTo>
                <a:cubicBezTo>
                  <a:pt x="3176110" y="2721365"/>
                  <a:pt x="2961266" y="2506568"/>
                  <a:pt x="2686076" y="2447425"/>
                </a:cubicBezTo>
                <a:lnTo>
                  <a:pt x="2378827" y="2447425"/>
                </a:lnTo>
                <a:cubicBezTo>
                  <a:pt x="2103637" y="2506568"/>
                  <a:pt x="1888793" y="2721365"/>
                  <a:pt x="1835518" y="2992271"/>
                </a:cubicBezTo>
                <a:cubicBezTo>
                  <a:pt x="2110708" y="2933128"/>
                  <a:pt x="2325551" y="2718331"/>
                  <a:pt x="2378827" y="2447425"/>
                </a:cubicBezTo>
                <a:lnTo>
                  <a:pt x="993925" y="2447425"/>
                </a:lnTo>
                <a:cubicBezTo>
                  <a:pt x="1047201" y="2718331"/>
                  <a:pt x="1262044" y="2933128"/>
                  <a:pt x="1537234" y="2992271"/>
                </a:cubicBezTo>
                <a:cubicBezTo>
                  <a:pt x="1483959" y="2721365"/>
                  <a:pt x="1269115" y="2506568"/>
                  <a:pt x="993925" y="2447425"/>
                </a:cubicBezTo>
                <a:lnTo>
                  <a:pt x="686676" y="2447425"/>
                </a:lnTo>
                <a:cubicBezTo>
                  <a:pt x="411486" y="2506568"/>
                  <a:pt x="196642" y="2721365"/>
                  <a:pt x="143367" y="2992271"/>
                </a:cubicBezTo>
                <a:cubicBezTo>
                  <a:pt x="418557" y="2933128"/>
                  <a:pt x="633400" y="2718331"/>
                  <a:pt x="686676" y="2447425"/>
                </a:cubicBezTo>
                <a:lnTo>
                  <a:pt x="9139239" y="2321311"/>
                </a:ln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lnTo>
                  <a:pt x="7620280" y="2302594"/>
                </a:ln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lnTo>
                  <a:pt x="7597529" y="2302594"/>
                </a:ln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lnTo>
                  <a:pt x="5928129" y="2302594"/>
                </a:ln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lnTo>
                  <a:pt x="5905378" y="2302594"/>
                </a:ln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lnTo>
                  <a:pt x="4235979" y="2302594"/>
                </a:ln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lnTo>
                  <a:pt x="4213227" y="2302594"/>
                </a:ln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lnTo>
                  <a:pt x="2543827" y="2302594"/>
                </a:ln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lnTo>
                  <a:pt x="2521076" y="2302594"/>
                </a:ln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lnTo>
                  <a:pt x="851676" y="2302594"/>
                </a:ln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lnTo>
                  <a:pt x="828925" y="2302594"/>
                </a:ln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lnTo>
                  <a:pt x="8305836" y="1608087"/>
                </a:lnTo>
                <a:cubicBezTo>
                  <a:pt x="8030646" y="1666766"/>
                  <a:pt x="7815802" y="1879876"/>
                  <a:pt x="7762527" y="2148655"/>
                </a:cubicBezTo>
                <a:cubicBezTo>
                  <a:pt x="8037717" y="2089976"/>
                  <a:pt x="8252560" y="1876866"/>
                  <a:pt x="8305836" y="1608087"/>
                </a:cubicBezTo>
                <a:lnTo>
                  <a:pt x="6911971" y="1608087"/>
                </a:lnTo>
                <a:cubicBezTo>
                  <a:pt x="6965247" y="1876866"/>
                  <a:pt x="7180090" y="2089976"/>
                  <a:pt x="7455280" y="2148655"/>
                </a:cubicBezTo>
                <a:cubicBezTo>
                  <a:pt x="7402005" y="1879876"/>
                  <a:pt x="7187161" y="1666766"/>
                  <a:pt x="6911971" y="1608087"/>
                </a:cubicBezTo>
                <a:lnTo>
                  <a:pt x="6613685" y="1608087"/>
                </a:lnTo>
                <a:cubicBezTo>
                  <a:pt x="6338495" y="1666766"/>
                  <a:pt x="6123651" y="1879876"/>
                  <a:pt x="6070376" y="2148655"/>
                </a:cubicBezTo>
                <a:cubicBezTo>
                  <a:pt x="6345566" y="2089976"/>
                  <a:pt x="6560409" y="1876866"/>
                  <a:pt x="6613685" y="1608087"/>
                </a:cubicBezTo>
                <a:lnTo>
                  <a:pt x="5219820" y="1608087"/>
                </a:lnTo>
                <a:cubicBezTo>
                  <a:pt x="5273096" y="1876866"/>
                  <a:pt x="5487939" y="2089976"/>
                  <a:pt x="5763129" y="2148655"/>
                </a:cubicBezTo>
                <a:cubicBezTo>
                  <a:pt x="5709854" y="1879876"/>
                  <a:pt x="5495010" y="1666766"/>
                  <a:pt x="5219820" y="1608087"/>
                </a:cubicBezTo>
                <a:lnTo>
                  <a:pt x="4921534" y="1608087"/>
                </a:lnTo>
                <a:cubicBezTo>
                  <a:pt x="4646344" y="1666766"/>
                  <a:pt x="4431500" y="1879876"/>
                  <a:pt x="4378225" y="2148655"/>
                </a:cubicBezTo>
                <a:cubicBezTo>
                  <a:pt x="4653415" y="2089976"/>
                  <a:pt x="4868259" y="1876866"/>
                  <a:pt x="4921534" y="1608087"/>
                </a:cubicBezTo>
                <a:lnTo>
                  <a:pt x="3527669" y="1608087"/>
                </a:lnTo>
                <a:cubicBezTo>
                  <a:pt x="3580945" y="1876866"/>
                  <a:pt x="3795788" y="2089976"/>
                  <a:pt x="4070978" y="2148655"/>
                </a:cubicBezTo>
                <a:cubicBezTo>
                  <a:pt x="4017703" y="1879876"/>
                  <a:pt x="3802859" y="1666766"/>
                  <a:pt x="3527669" y="1608087"/>
                </a:cubicBezTo>
                <a:lnTo>
                  <a:pt x="3229383" y="1608087"/>
                </a:lnTo>
                <a:cubicBezTo>
                  <a:pt x="2954193" y="1666766"/>
                  <a:pt x="2739349" y="1879876"/>
                  <a:pt x="2686074" y="2148655"/>
                </a:cubicBezTo>
                <a:cubicBezTo>
                  <a:pt x="2961264" y="2089976"/>
                  <a:pt x="3176107" y="1876866"/>
                  <a:pt x="3229383" y="1608087"/>
                </a:cubicBezTo>
                <a:lnTo>
                  <a:pt x="1835518" y="1608087"/>
                </a:lnTo>
                <a:cubicBezTo>
                  <a:pt x="1888794" y="1876866"/>
                  <a:pt x="2103637" y="2089976"/>
                  <a:pt x="2378827" y="2148655"/>
                </a:cubicBezTo>
                <a:cubicBezTo>
                  <a:pt x="2325552" y="1879876"/>
                  <a:pt x="2110708" y="1666766"/>
                  <a:pt x="1835518" y="1608087"/>
                </a:cubicBezTo>
                <a:lnTo>
                  <a:pt x="1537232" y="1608087"/>
                </a:lnTo>
                <a:cubicBezTo>
                  <a:pt x="1262042" y="1666766"/>
                  <a:pt x="1047198" y="1879876"/>
                  <a:pt x="993923" y="2148655"/>
                </a:cubicBezTo>
                <a:cubicBezTo>
                  <a:pt x="1269113" y="2089976"/>
                  <a:pt x="1483956" y="1876866"/>
                  <a:pt x="1537232" y="1608087"/>
                </a:cubicBezTo>
                <a:lnTo>
                  <a:pt x="143367" y="1608087"/>
                </a:lnTo>
                <a:cubicBezTo>
                  <a:pt x="196643" y="1876866"/>
                  <a:pt x="411486" y="2089976"/>
                  <a:pt x="686676" y="2148655"/>
                </a:cubicBezTo>
                <a:cubicBezTo>
                  <a:pt x="633401" y="1879876"/>
                  <a:pt x="418557" y="1666766"/>
                  <a:pt x="143367" y="1608087"/>
                </a:cubicBezTo>
                <a:lnTo>
                  <a:pt x="8461873" y="1464394"/>
                </a:ln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lnTo>
                  <a:pt x="8448085" y="1464394"/>
                </a:ln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lnTo>
                  <a:pt x="6769722" y="1464394"/>
                </a:ln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lnTo>
                  <a:pt x="6755934" y="1464394"/>
                </a:ln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lnTo>
                  <a:pt x="5077571" y="1464394"/>
                </a:ln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lnTo>
                  <a:pt x="5063783" y="1464394"/>
                </a:ln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lnTo>
                  <a:pt x="3385420" y="1464394"/>
                </a:ln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lnTo>
                  <a:pt x="3371632" y="1464394"/>
                </a:ln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lnTo>
                  <a:pt x="1693269" y="1464394"/>
                </a:ln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lnTo>
                  <a:pt x="1679481" y="1464394"/>
                </a:ln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lnTo>
                  <a:pt x="1118" y="1464394"/>
                </a:ln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lnTo>
                  <a:pt x="7762529" y="750600"/>
                </a:lnTo>
                <a:cubicBezTo>
                  <a:pt x="7815805" y="1021506"/>
                  <a:pt x="8030648" y="1236303"/>
                  <a:pt x="8305838" y="1295446"/>
                </a:cubicBezTo>
                <a:cubicBezTo>
                  <a:pt x="8252563" y="1024540"/>
                  <a:pt x="8037719" y="809743"/>
                  <a:pt x="7762529" y="750600"/>
                </a:cubicBezTo>
                <a:lnTo>
                  <a:pt x="7455280" y="750600"/>
                </a:lnTo>
                <a:cubicBezTo>
                  <a:pt x="7180090" y="809743"/>
                  <a:pt x="6965246" y="1024540"/>
                  <a:pt x="6911971" y="1295446"/>
                </a:cubicBezTo>
                <a:cubicBezTo>
                  <a:pt x="7187161" y="1236303"/>
                  <a:pt x="7402004" y="1021506"/>
                  <a:pt x="7455280" y="750600"/>
                </a:cubicBezTo>
                <a:lnTo>
                  <a:pt x="6070378" y="750600"/>
                </a:lnTo>
                <a:cubicBezTo>
                  <a:pt x="6123654" y="1021506"/>
                  <a:pt x="6338497" y="1236303"/>
                  <a:pt x="6613687" y="1295446"/>
                </a:cubicBezTo>
                <a:cubicBezTo>
                  <a:pt x="6560412" y="1024540"/>
                  <a:pt x="6345568" y="809743"/>
                  <a:pt x="6070378" y="750600"/>
                </a:cubicBezTo>
                <a:lnTo>
                  <a:pt x="5763129" y="750600"/>
                </a:lnTo>
                <a:cubicBezTo>
                  <a:pt x="5487939" y="809743"/>
                  <a:pt x="5273095" y="1024540"/>
                  <a:pt x="5219820" y="1295446"/>
                </a:cubicBezTo>
                <a:cubicBezTo>
                  <a:pt x="5495010" y="1236303"/>
                  <a:pt x="5709853" y="1021506"/>
                  <a:pt x="5763129" y="750600"/>
                </a:cubicBezTo>
                <a:lnTo>
                  <a:pt x="4378227" y="750600"/>
                </a:lnTo>
                <a:cubicBezTo>
                  <a:pt x="4431503" y="1021506"/>
                  <a:pt x="4646346" y="1236303"/>
                  <a:pt x="4921536" y="1295446"/>
                </a:cubicBezTo>
                <a:cubicBezTo>
                  <a:pt x="4868261" y="1024540"/>
                  <a:pt x="4653417" y="809743"/>
                  <a:pt x="4378227" y="750600"/>
                </a:cubicBezTo>
                <a:lnTo>
                  <a:pt x="4070978" y="750600"/>
                </a:lnTo>
                <a:cubicBezTo>
                  <a:pt x="3795788" y="809743"/>
                  <a:pt x="3580944" y="1024540"/>
                  <a:pt x="3527669" y="1295446"/>
                </a:cubicBezTo>
                <a:cubicBezTo>
                  <a:pt x="3802859" y="1236303"/>
                  <a:pt x="4017702" y="1021506"/>
                  <a:pt x="4070978" y="750600"/>
                </a:cubicBezTo>
                <a:lnTo>
                  <a:pt x="2686076" y="750600"/>
                </a:lnTo>
                <a:cubicBezTo>
                  <a:pt x="2739352" y="1021506"/>
                  <a:pt x="2954195" y="1236303"/>
                  <a:pt x="3229385" y="1295446"/>
                </a:cubicBezTo>
                <a:cubicBezTo>
                  <a:pt x="3176110" y="1024540"/>
                  <a:pt x="2961266" y="809743"/>
                  <a:pt x="2686076" y="750600"/>
                </a:cubicBezTo>
                <a:lnTo>
                  <a:pt x="2378827" y="750600"/>
                </a:lnTo>
                <a:cubicBezTo>
                  <a:pt x="2103637" y="809743"/>
                  <a:pt x="1888793" y="1024540"/>
                  <a:pt x="1835518" y="1295446"/>
                </a:cubicBezTo>
                <a:cubicBezTo>
                  <a:pt x="2110708" y="1236303"/>
                  <a:pt x="2325551" y="1021506"/>
                  <a:pt x="2378827" y="750600"/>
                </a:cubicBezTo>
                <a:lnTo>
                  <a:pt x="993925" y="750600"/>
                </a:lnTo>
                <a:cubicBezTo>
                  <a:pt x="1047201" y="1021506"/>
                  <a:pt x="1262044" y="1236303"/>
                  <a:pt x="1537234" y="1295446"/>
                </a:cubicBezTo>
                <a:cubicBezTo>
                  <a:pt x="1483959" y="1024540"/>
                  <a:pt x="1269115" y="809743"/>
                  <a:pt x="993925" y="750600"/>
                </a:cubicBezTo>
                <a:lnTo>
                  <a:pt x="686676" y="750600"/>
                </a:lnTo>
                <a:cubicBezTo>
                  <a:pt x="411486" y="809743"/>
                  <a:pt x="196642" y="1024540"/>
                  <a:pt x="143367" y="1295446"/>
                </a:cubicBezTo>
                <a:cubicBezTo>
                  <a:pt x="418557" y="1236303"/>
                  <a:pt x="633400" y="1021506"/>
                  <a:pt x="686676" y="750600"/>
                </a:cubicBezTo>
                <a:lnTo>
                  <a:pt x="9139239" y="624486"/>
                </a:ln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lnTo>
                  <a:pt x="7620280" y="605769"/>
                </a:ln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lnTo>
                  <a:pt x="7597529" y="605769"/>
                </a:ln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lnTo>
                  <a:pt x="5928129" y="605769"/>
                </a:ln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lnTo>
                  <a:pt x="5905378" y="605769"/>
                </a:ln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lnTo>
                  <a:pt x="4235979" y="605769"/>
                </a:ln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lnTo>
                  <a:pt x="4213227" y="605769"/>
                </a:ln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lnTo>
                  <a:pt x="2543827" y="605769"/>
                </a:ln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lnTo>
                  <a:pt x="2521076" y="605769"/>
                </a:ln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lnTo>
                  <a:pt x="851676" y="605769"/>
                </a:ln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lnTo>
                  <a:pt x="828925" y="605769"/>
                </a:ln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lnTo>
                  <a:pt x="8824701" y="0"/>
                </a:ln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lnTo>
                  <a:pt x="8494877" y="0"/>
                </a:ln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lnTo>
                  <a:pt x="7876547" y="0"/>
                </a:ln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lnTo>
                  <a:pt x="6802727" y="0"/>
                </a:ln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lnTo>
                  <a:pt x="6184397" y="0"/>
                </a:ln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lnTo>
                  <a:pt x="5110576" y="0"/>
                </a:ln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lnTo>
                  <a:pt x="4492246" y="0"/>
                </a:ln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lnTo>
                  <a:pt x="3418424" y="0"/>
                </a:ln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lnTo>
                  <a:pt x="2800095" y="0"/>
                </a:ln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lnTo>
                  <a:pt x="1726273" y="0"/>
                </a:ln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lnTo>
                  <a:pt x="1107944" y="0"/>
                </a:ln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lnTo>
                  <a:pt x="34122" y="0"/>
                </a:ln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343080" y="4960080"/>
            <a:ext cx="5829120" cy="1462680"/>
          </a:xfrm>
          <a:prstGeom prst="rect">
            <a:avLst/>
          </a:prstGeom>
        </p:spPr>
        <p:txBody>
          <a:bodyPr anchor="ctr"/>
          <a:p>
            <a:pPr algn="r">
              <a:lnSpc>
                <a:spcPct val="100000"/>
              </a:lnSpc>
            </a:pPr>
            <a:r>
              <a:rPr lang="en-US" sz="4400" strike="noStrike" cap="all">
                <a:solidFill>
                  <a:srgbClr val="0d0d0d"/>
                </a:solidFill>
                <a:latin typeface="Tw Cen MT Condensed"/>
              </a:rPr>
              <a:t>Click to edit Master title style</a:t>
            </a:r>
            <a:endParaRPr/>
          </a:p>
        </p:txBody>
      </p:sp>
      <p:sp>
        <p:nvSpPr>
          <p:cNvPr id="4" name="PlaceHolder 5"/>
          <p:cNvSpPr>
            <a:spLocks noGrp="1"/>
          </p:cNvSpPr>
          <p:nvPr>
            <p:ph type="subTitle"/>
          </p:nvPr>
        </p:nvSpPr>
        <p:spPr>
          <a:xfrm>
            <a:off x="6458040" y="4960080"/>
            <a:ext cx="2400120" cy="1462680"/>
          </a:xfrm>
          <a:prstGeom prst="rect">
            <a:avLst/>
          </a:prstGeom>
        </p:spPr>
        <p:txBody>
          <a:bodyPr anchor="ctr"/>
          <a:p>
            <a:pPr>
              <a:lnSpc>
                <a:spcPct val="100000"/>
              </a:lnSpc>
            </a:pPr>
            <a:r>
              <a:rPr lang="en-US" sz="1600" strike="noStrike">
                <a:solidFill>
                  <a:srgbClr val="0d0d0d"/>
                </a:solidFill>
                <a:latin typeface="Tw Cen MT"/>
              </a:rPr>
              <a:t>Click to edit Master subtitle style</a:t>
            </a:r>
            <a:endParaRPr/>
          </a:p>
        </p:txBody>
      </p:sp>
      <p:sp>
        <p:nvSpPr>
          <p:cNvPr id="5" name="PlaceHolder 6"/>
          <p:cNvSpPr>
            <a:spLocks noGrp="1"/>
          </p:cNvSpPr>
          <p:nvPr>
            <p:ph type="dt"/>
          </p:nvPr>
        </p:nvSpPr>
        <p:spPr>
          <a:xfrm>
            <a:off x="768240" y="6470640"/>
            <a:ext cx="1615320" cy="273960"/>
          </a:xfrm>
          <a:prstGeom prst="rect">
            <a:avLst/>
          </a:prstGeom>
        </p:spPr>
        <p:txBody>
          <a:bodyPr anchor="ctr"/>
          <a:p>
            <a:pPr>
              <a:lnSpc>
                <a:spcPct val="100000"/>
              </a:lnSpc>
            </a:pPr>
            <a:r>
              <a:rPr lang="en-US" sz="1000" strike="noStrike">
                <a:solidFill>
                  <a:srgbClr val="0d0d0d"/>
                </a:solidFill>
                <a:latin typeface="Tw Cen MT Condensed"/>
              </a:rPr>
              <a:t>5/23/15</a:t>
            </a:r>
            <a:endParaRPr/>
          </a:p>
        </p:txBody>
      </p:sp>
      <p:sp>
        <p:nvSpPr>
          <p:cNvPr id="6" name="PlaceHolder 7"/>
          <p:cNvSpPr>
            <a:spLocks noGrp="1"/>
          </p:cNvSpPr>
          <p:nvPr>
            <p:ph type="ftr"/>
          </p:nvPr>
        </p:nvSpPr>
        <p:spPr>
          <a:xfrm>
            <a:off x="3632040" y="6470640"/>
            <a:ext cx="4425840" cy="273960"/>
          </a:xfrm>
          <a:prstGeom prst="rect">
            <a:avLst/>
          </a:prstGeom>
        </p:spPr>
        <p:txBody>
          <a:bodyPr anchor="ctr"/>
          <a:p>
            <a:endParaRPr/>
          </a:p>
        </p:txBody>
      </p:sp>
      <p:sp>
        <p:nvSpPr>
          <p:cNvPr id="7" name="PlaceHolder 8"/>
          <p:cNvSpPr>
            <a:spLocks noGrp="1"/>
          </p:cNvSpPr>
          <p:nvPr>
            <p:ph type="sldNum"/>
          </p:nvPr>
        </p:nvSpPr>
        <p:spPr>
          <a:xfrm>
            <a:off x="8128080" y="6470640"/>
            <a:ext cx="729720" cy="273960"/>
          </a:xfrm>
          <a:prstGeom prst="rect">
            <a:avLst/>
          </a:prstGeom>
        </p:spPr>
        <p:txBody>
          <a:bodyPr anchor="ctr"/>
          <a:p>
            <a:pPr>
              <a:lnSpc>
                <a:spcPct val="100000"/>
              </a:lnSpc>
            </a:pPr>
            <a:fld id="{3A9FE14D-6312-4E56-A130-95AB25E31255}" type="slidenum">
              <a:rPr lang="en-US" sz="1000" strike="noStrike">
                <a:solidFill>
                  <a:srgbClr val="0d0d0d"/>
                </a:solidFill>
                <a:latin typeface="Tw Cen MT Condensed"/>
              </a:rPr>
              <a:t>&lt;number&gt;</a:t>
            </a:fld>
            <a:endParaRPr/>
          </a:p>
        </p:txBody>
      </p:sp>
      <p:sp>
        <p:nvSpPr>
          <p:cNvPr id="8" name="Line 9"/>
          <p:cNvSpPr/>
          <p:nvPr/>
        </p:nvSpPr>
        <p:spPr>
          <a:xfrm flipV="1">
            <a:off x="6289920" y="5263920"/>
            <a:ext cx="0" cy="914400"/>
          </a:xfrm>
          <a:prstGeom prst="line">
            <a:avLst/>
          </a:prstGeom>
          <a:ln w="19080">
            <a:solidFill>
              <a:schemeClr val="accent1">
                <a:lumMod val="75000"/>
              </a:schemeClr>
            </a:solidFill>
            <a:round/>
          </a:ln>
        </p:spPr>
      </p:sp>
      <p:sp>
        <p:nvSpPr>
          <p:cNvPr id="9"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000">
                <a:latin typeface="Tw Cen MT"/>
              </a:rPr>
              <a:t>Click to edit the outline text format</a:t>
            </a:r>
            <a:endParaRPr/>
          </a:p>
          <a:p>
            <a:pPr lvl="1">
              <a:buSzPct val="75000"/>
              <a:buFont typeface="StarSymbol"/>
              <a:buChar char=""/>
            </a:pPr>
            <a:r>
              <a:rPr lang="en-US" sz="1200">
                <a:latin typeface="Tw Cen MT"/>
              </a:rPr>
              <a:t>Second Outline Level</a:t>
            </a:r>
            <a:endParaRPr/>
          </a:p>
          <a:p>
            <a:pPr lvl="2">
              <a:buSzPct val="45000"/>
              <a:buFont typeface="StarSymbol"/>
              <a:buChar char=""/>
            </a:pPr>
            <a:r>
              <a:rPr lang="en-US" sz="1200">
                <a:latin typeface="Tw Cen MT"/>
              </a:rPr>
              <a:t>Third Outline Level</a:t>
            </a:r>
            <a:endParaRPr/>
          </a:p>
          <a:p>
            <a:pPr lvl="3">
              <a:buSzPct val="75000"/>
              <a:buFont typeface="StarSymbol"/>
              <a:buChar char=""/>
            </a:pPr>
            <a:r>
              <a:rPr lang="en-US" sz="1200">
                <a:latin typeface="Tw Cen MT"/>
              </a:rPr>
              <a:t>Fourth Outline Level</a:t>
            </a:r>
            <a:endParaRPr/>
          </a:p>
          <a:p>
            <a:pPr lvl="4">
              <a:buSzPct val="45000"/>
              <a:buFont typeface="StarSymbol"/>
              <a:buChar char=""/>
            </a:pPr>
            <a:r>
              <a:rPr lang="en-US" sz="2000">
                <a:latin typeface="Tw Cen MT"/>
              </a:rPr>
              <a:t>Fifth Outline Level</a:t>
            </a:r>
            <a:endParaRPr/>
          </a:p>
          <a:p>
            <a:pPr lvl="5">
              <a:buSzPct val="45000"/>
              <a:buFont typeface="StarSymbol"/>
              <a:buChar char=""/>
            </a:pPr>
            <a:r>
              <a:rPr lang="en-US" sz="2000">
                <a:latin typeface="Tw Cen MT"/>
              </a:rPr>
              <a:t>Sixth Outline Level</a:t>
            </a:r>
            <a:endParaRPr/>
          </a:p>
          <a:p>
            <a:pPr lvl="6">
              <a:buSzPct val="45000"/>
              <a:buFont typeface="StarSymbol"/>
              <a:buChar char=""/>
            </a:pPr>
            <a:r>
              <a:rPr lang="en-US" sz="2000">
                <a:latin typeface="Tw Cen MT"/>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 name="Line 1"/>
          <p:cNvSpPr/>
          <p:nvPr/>
        </p:nvSpPr>
        <p:spPr>
          <a:xfrm flipV="1">
            <a:off x="571320" y="826200"/>
            <a:ext cx="0" cy="914400"/>
          </a:xfrm>
          <a:prstGeom prst="line">
            <a:avLst/>
          </a:prstGeom>
          <a:ln w="19080">
            <a:solidFill>
              <a:schemeClr val="accent1"/>
            </a:solidFill>
            <a:round/>
          </a:ln>
        </p:spPr>
      </p:sp>
      <p:sp>
        <p:nvSpPr>
          <p:cNvPr id="45" name="PlaceHolder 2"/>
          <p:cNvSpPr>
            <a:spLocks noGrp="1"/>
          </p:cNvSpPr>
          <p:nvPr>
            <p:ph type="title"/>
          </p:nvPr>
        </p:nvSpPr>
        <p:spPr>
          <a:xfrm>
            <a:off x="768240" y="585360"/>
            <a:ext cx="7289640" cy="1499400"/>
          </a:xfrm>
          <a:prstGeom prst="rect">
            <a:avLst/>
          </a:prstGeom>
        </p:spPr>
        <p:txBody>
          <a:bodyPr anchor="ctr"/>
          <a:p>
            <a:pPr>
              <a:lnSpc>
                <a:spcPct val="80000"/>
              </a:lnSpc>
            </a:pPr>
            <a:r>
              <a:rPr lang="en-US" sz="4400" strike="noStrike" cap="all">
                <a:solidFill>
                  <a:srgbClr val="0d0d0d"/>
                </a:solidFill>
                <a:latin typeface="Tw Cen MT Condensed"/>
              </a:rPr>
              <a:t>Click to edit Master title style</a:t>
            </a:r>
            <a:endParaRPr/>
          </a:p>
        </p:txBody>
      </p:sp>
      <p:sp>
        <p:nvSpPr>
          <p:cNvPr id="46" name="PlaceHolder 3"/>
          <p:cNvSpPr>
            <a:spLocks noGrp="1"/>
          </p:cNvSpPr>
          <p:nvPr>
            <p:ph type="body"/>
          </p:nvPr>
        </p:nvSpPr>
        <p:spPr>
          <a:xfrm>
            <a:off x="768240" y="2286000"/>
            <a:ext cx="7289640" cy="4023000"/>
          </a:xfrm>
          <a:prstGeom prst="rect">
            <a:avLst/>
          </a:prstGeom>
        </p:spPr>
        <p:txBody>
          <a:bodyPr lIns="45720" rIns="45720"/>
          <a:p>
            <a:pPr>
              <a:buSzPct val="45000"/>
              <a:buFont typeface="StarSymbol"/>
              <a:buChar char=""/>
            </a:pPr>
            <a:r>
              <a:rPr lang="en-US" sz="2000" strike="noStrike">
                <a:solidFill>
                  <a:srgbClr val="000000"/>
                </a:solidFill>
                <a:latin typeface="Tw Cen MT"/>
              </a:rPr>
              <a:t>Click to edit the outline text format</a:t>
            </a:r>
            <a:endParaRPr/>
          </a:p>
          <a:p>
            <a:pPr lvl="1">
              <a:buSzPct val="75000"/>
              <a:buFont typeface="StarSymbol"/>
              <a:buChar char=""/>
            </a:pPr>
            <a:r>
              <a:rPr lang="en-US" sz="2000" strike="noStrike">
                <a:solidFill>
                  <a:srgbClr val="000000"/>
                </a:solidFill>
                <a:latin typeface="Tw Cen MT"/>
              </a:rPr>
              <a:t>Second Outline Level</a:t>
            </a:r>
            <a:endParaRPr/>
          </a:p>
          <a:p>
            <a:pPr lvl="2">
              <a:buSzPct val="45000"/>
              <a:buFont typeface="StarSymbol"/>
              <a:buChar char=""/>
            </a:pPr>
            <a:r>
              <a:rPr lang="en-US" sz="2000" strike="noStrike">
                <a:solidFill>
                  <a:srgbClr val="000000"/>
                </a:solidFill>
                <a:latin typeface="Tw Cen MT"/>
              </a:rPr>
              <a:t>Third Outline Level</a:t>
            </a:r>
            <a:endParaRPr/>
          </a:p>
          <a:p>
            <a:pPr lvl="3">
              <a:buSzPct val="75000"/>
              <a:buFont typeface="StarSymbol"/>
              <a:buChar char=""/>
            </a:pPr>
            <a:r>
              <a:rPr lang="en-US" sz="2000" strike="noStrike">
                <a:solidFill>
                  <a:srgbClr val="000000"/>
                </a:solidFill>
                <a:latin typeface="Tw Cen MT"/>
              </a:rPr>
              <a:t>Fourth Outline Level</a:t>
            </a:r>
            <a:endParaRPr/>
          </a:p>
          <a:p>
            <a:pPr lvl="4">
              <a:buSzPct val="45000"/>
              <a:buFont typeface="StarSymbol"/>
              <a:buChar char=""/>
            </a:pPr>
            <a:r>
              <a:rPr lang="en-US" sz="2000" strike="noStrike">
                <a:solidFill>
                  <a:srgbClr val="000000"/>
                </a:solidFill>
                <a:latin typeface="Tw Cen MT"/>
              </a:rPr>
              <a:t>Fifth Outline Level</a:t>
            </a:r>
            <a:endParaRPr/>
          </a:p>
          <a:p>
            <a:pPr lvl="5">
              <a:buSzPct val="45000"/>
              <a:buFont typeface="StarSymbol"/>
              <a:buChar char=""/>
            </a:pPr>
            <a:r>
              <a:rPr lang="en-US" sz="2000" strike="noStrike">
                <a:solidFill>
                  <a:srgbClr val="000000"/>
                </a:solidFill>
                <a:latin typeface="Tw Cen MT"/>
              </a:rPr>
              <a:t>Sixth Outline Level</a:t>
            </a:r>
            <a:endParaRPr/>
          </a:p>
          <a:p>
            <a:pPr>
              <a:lnSpc>
                <a:spcPct val="100000"/>
              </a:lnSpc>
              <a:buFont typeface="Tw Cen MT"/>
              <a:buChar char=" "/>
            </a:pPr>
            <a:r>
              <a:rPr lang="en-US" sz="2000" strike="noStrike">
                <a:solidFill>
                  <a:srgbClr val="000000"/>
                </a:solidFill>
                <a:latin typeface="Tw Cen MT"/>
              </a:rPr>
              <a:t>Seventh Outline LevelClick to edit Master text styles</a:t>
            </a:r>
            <a:endParaRPr/>
          </a:p>
          <a:p>
            <a:pPr lvl="1">
              <a:lnSpc>
                <a:spcPct val="100000"/>
              </a:lnSpc>
              <a:buFont typeface="Wingdings 3" charset="2"/>
              <a:buChar char=""/>
            </a:pPr>
            <a:r>
              <a:rPr lang="en-US" sz="1600" strike="noStrike">
                <a:solidFill>
                  <a:srgbClr val="000000"/>
                </a:solidFill>
                <a:latin typeface="Tw Cen MT"/>
              </a:rPr>
              <a:t>Second level</a:t>
            </a:r>
            <a:endParaRPr/>
          </a:p>
          <a:p>
            <a:pPr lvl="2">
              <a:lnSpc>
                <a:spcPct val="100000"/>
              </a:lnSpc>
              <a:buFont typeface="Wingdings 3" charset="2"/>
              <a:buChar char=""/>
            </a:pPr>
            <a:r>
              <a:rPr lang="en-US" sz="1200" strike="noStrike">
                <a:solidFill>
                  <a:srgbClr val="000000"/>
                </a:solidFill>
                <a:latin typeface="Tw Cen MT"/>
              </a:rPr>
              <a:t>Third level</a:t>
            </a:r>
            <a:endParaRPr/>
          </a:p>
          <a:p>
            <a:pPr lvl="3">
              <a:lnSpc>
                <a:spcPct val="100000"/>
              </a:lnSpc>
              <a:buFont typeface="Wingdings 3" charset="2"/>
              <a:buChar char=""/>
            </a:pPr>
            <a:r>
              <a:rPr lang="en-US" sz="1200" strike="noStrike">
                <a:solidFill>
                  <a:srgbClr val="000000"/>
                </a:solidFill>
                <a:latin typeface="Tw Cen MT"/>
              </a:rPr>
              <a:t>Fourth level</a:t>
            </a:r>
            <a:endParaRPr/>
          </a:p>
          <a:p>
            <a:pPr lvl="4">
              <a:lnSpc>
                <a:spcPct val="100000"/>
              </a:lnSpc>
              <a:buFont typeface="Wingdings 3" charset="2"/>
              <a:buChar char=""/>
            </a:pPr>
            <a:r>
              <a:rPr lang="en-US" sz="1200" strike="noStrike">
                <a:solidFill>
                  <a:srgbClr val="000000"/>
                </a:solidFill>
                <a:latin typeface="Tw Cen MT"/>
              </a:rPr>
              <a:t>Fifth level</a:t>
            </a:r>
            <a:endParaRPr/>
          </a:p>
        </p:txBody>
      </p:sp>
      <p:sp>
        <p:nvSpPr>
          <p:cNvPr id="47" name="PlaceHolder 4"/>
          <p:cNvSpPr>
            <a:spLocks noGrp="1"/>
          </p:cNvSpPr>
          <p:nvPr>
            <p:ph type="dt"/>
          </p:nvPr>
        </p:nvSpPr>
        <p:spPr>
          <a:xfrm>
            <a:off x="768240" y="6470640"/>
            <a:ext cx="1615320" cy="273960"/>
          </a:xfrm>
          <a:prstGeom prst="rect">
            <a:avLst/>
          </a:prstGeom>
        </p:spPr>
        <p:txBody>
          <a:bodyPr anchor="ctr"/>
          <a:p>
            <a:pPr>
              <a:lnSpc>
                <a:spcPct val="100000"/>
              </a:lnSpc>
            </a:pPr>
            <a:r>
              <a:rPr lang="en-US" sz="1000" strike="noStrike">
                <a:solidFill>
                  <a:srgbClr val="0d0d0d"/>
                </a:solidFill>
                <a:latin typeface="Tw Cen MT Condensed"/>
              </a:rPr>
              <a:t>5/23/15</a:t>
            </a:r>
            <a:endParaRPr/>
          </a:p>
        </p:txBody>
      </p:sp>
      <p:sp>
        <p:nvSpPr>
          <p:cNvPr id="48" name="PlaceHolder 5"/>
          <p:cNvSpPr>
            <a:spLocks noGrp="1"/>
          </p:cNvSpPr>
          <p:nvPr>
            <p:ph type="ftr"/>
          </p:nvPr>
        </p:nvSpPr>
        <p:spPr>
          <a:xfrm>
            <a:off x="3632040" y="6470640"/>
            <a:ext cx="4425840" cy="273960"/>
          </a:xfrm>
          <a:prstGeom prst="rect">
            <a:avLst/>
          </a:prstGeom>
        </p:spPr>
        <p:txBody>
          <a:bodyPr anchor="ctr"/>
          <a:p>
            <a:endParaRPr/>
          </a:p>
        </p:txBody>
      </p:sp>
      <p:sp>
        <p:nvSpPr>
          <p:cNvPr id="49" name="PlaceHolder 6"/>
          <p:cNvSpPr>
            <a:spLocks noGrp="1"/>
          </p:cNvSpPr>
          <p:nvPr>
            <p:ph type="sldNum"/>
          </p:nvPr>
        </p:nvSpPr>
        <p:spPr>
          <a:xfrm>
            <a:off x="8128080" y="6470640"/>
            <a:ext cx="729720" cy="273960"/>
          </a:xfrm>
          <a:prstGeom prst="rect">
            <a:avLst/>
          </a:prstGeom>
        </p:spPr>
        <p:txBody>
          <a:bodyPr anchor="ctr"/>
          <a:p>
            <a:pPr>
              <a:lnSpc>
                <a:spcPct val="100000"/>
              </a:lnSpc>
            </a:pPr>
            <a:fld id="{169294B1-A244-4858-9E30-6274F4B80CA9}" type="slidenum">
              <a:rPr lang="en-US" sz="1000" strike="noStrike">
                <a:solidFill>
                  <a:srgbClr val="0d0d0d"/>
                </a:solidFill>
                <a:latin typeface="Tw Cen MT Condensed"/>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4" name="Line 1"/>
          <p:cNvSpPr/>
          <p:nvPr/>
        </p:nvSpPr>
        <p:spPr>
          <a:xfrm flipV="1">
            <a:off x="571320" y="826200"/>
            <a:ext cx="0" cy="914400"/>
          </a:xfrm>
          <a:prstGeom prst="line">
            <a:avLst/>
          </a:prstGeom>
          <a:ln w="19080">
            <a:solidFill>
              <a:schemeClr val="accent1"/>
            </a:solidFill>
            <a:round/>
          </a:ln>
        </p:spPr>
      </p:sp>
      <p:sp>
        <p:nvSpPr>
          <p:cNvPr id="85" name="PlaceHolder 2"/>
          <p:cNvSpPr>
            <a:spLocks noGrp="1"/>
          </p:cNvSpPr>
          <p:nvPr>
            <p:ph type="title"/>
          </p:nvPr>
        </p:nvSpPr>
        <p:spPr>
          <a:xfrm>
            <a:off x="768240" y="585360"/>
            <a:ext cx="7289640" cy="1499400"/>
          </a:xfrm>
          <a:prstGeom prst="rect">
            <a:avLst/>
          </a:prstGeom>
        </p:spPr>
        <p:txBody>
          <a:bodyPr anchor="ctr"/>
          <a:p>
            <a:pPr>
              <a:lnSpc>
                <a:spcPct val="80000"/>
              </a:lnSpc>
            </a:pPr>
            <a:r>
              <a:rPr lang="en-US" sz="4400" strike="noStrike" cap="all">
                <a:solidFill>
                  <a:srgbClr val="0d0d0d"/>
                </a:solidFill>
                <a:latin typeface="Tw Cen MT Condensed"/>
              </a:rPr>
              <a:t>Click to edit Master title style</a:t>
            </a:r>
            <a:endParaRPr/>
          </a:p>
        </p:txBody>
      </p:sp>
      <p:sp>
        <p:nvSpPr>
          <p:cNvPr id="86" name="PlaceHolder 3"/>
          <p:cNvSpPr>
            <a:spLocks noGrp="1"/>
          </p:cNvSpPr>
          <p:nvPr>
            <p:ph type="body"/>
          </p:nvPr>
        </p:nvSpPr>
        <p:spPr>
          <a:xfrm>
            <a:off x="768240" y="2286000"/>
            <a:ext cx="3565800" cy="4023000"/>
          </a:xfrm>
          <a:prstGeom prst="rect">
            <a:avLst/>
          </a:prstGeom>
        </p:spPr>
        <p:txBody>
          <a:bodyPr lIns="45720" rIns="45720"/>
          <a:p>
            <a:pPr>
              <a:buSzPct val="45000"/>
              <a:buFont typeface="StarSymbol"/>
              <a:buChar char=""/>
            </a:pPr>
            <a:r>
              <a:rPr lang="en-US" sz="2000" strike="noStrike">
                <a:solidFill>
                  <a:srgbClr val="000000"/>
                </a:solidFill>
                <a:latin typeface="Tw Cen MT"/>
              </a:rPr>
              <a:t>Click to edit the outline text format</a:t>
            </a:r>
            <a:endParaRPr/>
          </a:p>
          <a:p>
            <a:pPr lvl="1">
              <a:buSzPct val="75000"/>
              <a:buFont typeface="StarSymbol"/>
              <a:buChar char=""/>
            </a:pPr>
            <a:r>
              <a:rPr lang="en-US" sz="2000" strike="noStrike">
                <a:solidFill>
                  <a:srgbClr val="000000"/>
                </a:solidFill>
                <a:latin typeface="Tw Cen MT"/>
              </a:rPr>
              <a:t>Second Outline Level</a:t>
            </a:r>
            <a:endParaRPr/>
          </a:p>
          <a:p>
            <a:pPr lvl="2">
              <a:buSzPct val="45000"/>
              <a:buFont typeface="StarSymbol"/>
              <a:buChar char=""/>
            </a:pPr>
            <a:r>
              <a:rPr lang="en-US" sz="2000" strike="noStrike">
                <a:solidFill>
                  <a:srgbClr val="000000"/>
                </a:solidFill>
                <a:latin typeface="Tw Cen MT"/>
              </a:rPr>
              <a:t>Third Outline Level</a:t>
            </a:r>
            <a:endParaRPr/>
          </a:p>
          <a:p>
            <a:pPr lvl="3">
              <a:buSzPct val="75000"/>
              <a:buFont typeface="StarSymbol"/>
              <a:buChar char=""/>
            </a:pPr>
            <a:r>
              <a:rPr lang="en-US" sz="2000" strike="noStrike">
                <a:solidFill>
                  <a:srgbClr val="000000"/>
                </a:solidFill>
                <a:latin typeface="Tw Cen MT"/>
              </a:rPr>
              <a:t>Fourth Outline Level</a:t>
            </a:r>
            <a:endParaRPr/>
          </a:p>
          <a:p>
            <a:pPr lvl="4">
              <a:buSzPct val="45000"/>
              <a:buFont typeface="StarSymbol"/>
              <a:buChar char=""/>
            </a:pPr>
            <a:r>
              <a:rPr lang="en-US" sz="2000" strike="noStrike">
                <a:solidFill>
                  <a:srgbClr val="000000"/>
                </a:solidFill>
                <a:latin typeface="Tw Cen MT"/>
              </a:rPr>
              <a:t>Fifth Outline Level</a:t>
            </a:r>
            <a:endParaRPr/>
          </a:p>
          <a:p>
            <a:pPr lvl="5">
              <a:buSzPct val="45000"/>
              <a:buFont typeface="StarSymbol"/>
              <a:buChar char=""/>
            </a:pPr>
            <a:r>
              <a:rPr lang="en-US" sz="2000" strike="noStrike">
                <a:solidFill>
                  <a:srgbClr val="000000"/>
                </a:solidFill>
                <a:latin typeface="Tw Cen MT"/>
              </a:rPr>
              <a:t>Sixth Outline Level</a:t>
            </a:r>
            <a:endParaRPr/>
          </a:p>
          <a:p>
            <a:pPr>
              <a:lnSpc>
                <a:spcPct val="100000"/>
              </a:lnSpc>
              <a:buFont typeface="Tw Cen MT"/>
              <a:buChar char=" "/>
            </a:pPr>
            <a:r>
              <a:rPr lang="en-US" sz="2000" strike="noStrike">
                <a:solidFill>
                  <a:srgbClr val="000000"/>
                </a:solidFill>
                <a:latin typeface="Tw Cen MT"/>
              </a:rPr>
              <a:t>Seventh Outline LevelClick to edit Master text styles</a:t>
            </a:r>
            <a:endParaRPr/>
          </a:p>
          <a:p>
            <a:pPr lvl="1">
              <a:lnSpc>
                <a:spcPct val="100000"/>
              </a:lnSpc>
              <a:buFont typeface="Wingdings 3" charset="2"/>
              <a:buChar char=""/>
            </a:pPr>
            <a:r>
              <a:rPr lang="en-US" sz="1600" strike="noStrike">
                <a:solidFill>
                  <a:srgbClr val="000000"/>
                </a:solidFill>
                <a:latin typeface="Tw Cen MT"/>
              </a:rPr>
              <a:t>Second level</a:t>
            </a:r>
            <a:endParaRPr/>
          </a:p>
          <a:p>
            <a:pPr lvl="2">
              <a:lnSpc>
                <a:spcPct val="100000"/>
              </a:lnSpc>
              <a:buFont typeface="Wingdings 3" charset="2"/>
              <a:buChar char=""/>
            </a:pPr>
            <a:r>
              <a:rPr lang="en-US" sz="1200" strike="noStrike">
                <a:solidFill>
                  <a:srgbClr val="000000"/>
                </a:solidFill>
                <a:latin typeface="Tw Cen MT"/>
              </a:rPr>
              <a:t>Third level</a:t>
            </a:r>
            <a:endParaRPr/>
          </a:p>
          <a:p>
            <a:pPr lvl="3">
              <a:lnSpc>
                <a:spcPct val="100000"/>
              </a:lnSpc>
              <a:buFont typeface="Wingdings 3" charset="2"/>
              <a:buChar char=""/>
            </a:pPr>
            <a:r>
              <a:rPr lang="en-US" sz="1200" strike="noStrike">
                <a:solidFill>
                  <a:srgbClr val="000000"/>
                </a:solidFill>
                <a:latin typeface="Tw Cen MT"/>
              </a:rPr>
              <a:t>Fourth level</a:t>
            </a:r>
            <a:endParaRPr/>
          </a:p>
          <a:p>
            <a:pPr lvl="4">
              <a:lnSpc>
                <a:spcPct val="100000"/>
              </a:lnSpc>
              <a:buFont typeface="Wingdings 3" charset="2"/>
              <a:buChar char=""/>
            </a:pPr>
            <a:r>
              <a:rPr lang="en-US" sz="1200" strike="noStrike">
                <a:solidFill>
                  <a:srgbClr val="000000"/>
                </a:solidFill>
                <a:latin typeface="Tw Cen MT"/>
              </a:rPr>
              <a:t>Fifth level</a:t>
            </a:r>
            <a:endParaRPr/>
          </a:p>
        </p:txBody>
      </p:sp>
      <p:sp>
        <p:nvSpPr>
          <p:cNvPr id="87" name="PlaceHolder 4"/>
          <p:cNvSpPr>
            <a:spLocks noGrp="1"/>
          </p:cNvSpPr>
          <p:nvPr>
            <p:ph type="body"/>
          </p:nvPr>
        </p:nvSpPr>
        <p:spPr>
          <a:xfrm>
            <a:off x="4492080" y="2286000"/>
            <a:ext cx="3565800" cy="4023000"/>
          </a:xfrm>
          <a:prstGeom prst="rect">
            <a:avLst/>
          </a:prstGeom>
        </p:spPr>
        <p:txBody>
          <a:bodyPr lIns="45720" rIns="45720"/>
          <a:p>
            <a:pPr>
              <a:buSzPct val="45000"/>
              <a:buFont typeface="StarSymbol"/>
              <a:buChar char=""/>
            </a:pPr>
            <a:r>
              <a:rPr lang="en-US" sz="2000" strike="noStrike">
                <a:solidFill>
                  <a:srgbClr val="000000"/>
                </a:solidFill>
                <a:latin typeface="Tw Cen MT"/>
              </a:rPr>
              <a:t>Click to edit the outline text format</a:t>
            </a:r>
            <a:endParaRPr/>
          </a:p>
          <a:p>
            <a:pPr lvl="1">
              <a:buSzPct val="75000"/>
              <a:buFont typeface="StarSymbol"/>
              <a:buChar char=""/>
            </a:pPr>
            <a:r>
              <a:rPr lang="en-US" sz="2000" strike="noStrike">
                <a:solidFill>
                  <a:srgbClr val="000000"/>
                </a:solidFill>
                <a:latin typeface="Tw Cen MT"/>
              </a:rPr>
              <a:t>Second Outline Level</a:t>
            </a:r>
            <a:endParaRPr/>
          </a:p>
          <a:p>
            <a:pPr lvl="2">
              <a:buSzPct val="45000"/>
              <a:buFont typeface="StarSymbol"/>
              <a:buChar char=""/>
            </a:pPr>
            <a:r>
              <a:rPr lang="en-US" sz="2000" strike="noStrike">
                <a:solidFill>
                  <a:srgbClr val="000000"/>
                </a:solidFill>
                <a:latin typeface="Tw Cen MT"/>
              </a:rPr>
              <a:t>Third Outline Level</a:t>
            </a:r>
            <a:endParaRPr/>
          </a:p>
          <a:p>
            <a:pPr lvl="3">
              <a:buSzPct val="75000"/>
              <a:buFont typeface="StarSymbol"/>
              <a:buChar char=""/>
            </a:pPr>
            <a:r>
              <a:rPr lang="en-US" sz="2000" strike="noStrike">
                <a:solidFill>
                  <a:srgbClr val="000000"/>
                </a:solidFill>
                <a:latin typeface="Tw Cen MT"/>
              </a:rPr>
              <a:t>Fourth Outline Level</a:t>
            </a:r>
            <a:endParaRPr/>
          </a:p>
          <a:p>
            <a:pPr lvl="4">
              <a:buSzPct val="45000"/>
              <a:buFont typeface="StarSymbol"/>
              <a:buChar char=""/>
            </a:pPr>
            <a:r>
              <a:rPr lang="en-US" sz="2000" strike="noStrike">
                <a:solidFill>
                  <a:srgbClr val="000000"/>
                </a:solidFill>
                <a:latin typeface="Tw Cen MT"/>
              </a:rPr>
              <a:t>Fifth Outline Level</a:t>
            </a:r>
            <a:endParaRPr/>
          </a:p>
          <a:p>
            <a:pPr lvl="5">
              <a:buSzPct val="45000"/>
              <a:buFont typeface="StarSymbol"/>
              <a:buChar char=""/>
            </a:pPr>
            <a:r>
              <a:rPr lang="en-US" sz="2000" strike="noStrike">
                <a:solidFill>
                  <a:srgbClr val="000000"/>
                </a:solidFill>
                <a:latin typeface="Tw Cen MT"/>
              </a:rPr>
              <a:t>Sixth Outline Level</a:t>
            </a:r>
            <a:endParaRPr/>
          </a:p>
          <a:p>
            <a:pPr>
              <a:lnSpc>
                <a:spcPct val="100000"/>
              </a:lnSpc>
              <a:buFont typeface="Tw Cen MT"/>
              <a:buChar char=" "/>
            </a:pPr>
            <a:r>
              <a:rPr lang="en-US" sz="2000" strike="noStrike">
                <a:solidFill>
                  <a:srgbClr val="000000"/>
                </a:solidFill>
                <a:latin typeface="Tw Cen MT"/>
              </a:rPr>
              <a:t>Seventh Outline LevelClick to edit Master text styles</a:t>
            </a:r>
            <a:endParaRPr/>
          </a:p>
          <a:p>
            <a:pPr lvl="1">
              <a:lnSpc>
                <a:spcPct val="100000"/>
              </a:lnSpc>
              <a:buFont typeface="Wingdings 3" charset="2"/>
              <a:buChar char=""/>
            </a:pPr>
            <a:r>
              <a:rPr lang="en-US" sz="1600" strike="noStrike">
                <a:solidFill>
                  <a:srgbClr val="000000"/>
                </a:solidFill>
                <a:latin typeface="Tw Cen MT"/>
              </a:rPr>
              <a:t>Second level</a:t>
            </a:r>
            <a:endParaRPr/>
          </a:p>
          <a:p>
            <a:pPr lvl="2">
              <a:lnSpc>
                <a:spcPct val="100000"/>
              </a:lnSpc>
              <a:buFont typeface="Wingdings 3" charset="2"/>
              <a:buChar char=""/>
            </a:pPr>
            <a:r>
              <a:rPr lang="en-US" sz="1200" strike="noStrike">
                <a:solidFill>
                  <a:srgbClr val="000000"/>
                </a:solidFill>
                <a:latin typeface="Tw Cen MT"/>
              </a:rPr>
              <a:t>Third level</a:t>
            </a:r>
            <a:endParaRPr/>
          </a:p>
          <a:p>
            <a:pPr lvl="3">
              <a:lnSpc>
                <a:spcPct val="100000"/>
              </a:lnSpc>
              <a:buFont typeface="Wingdings 3" charset="2"/>
              <a:buChar char=""/>
            </a:pPr>
            <a:r>
              <a:rPr lang="en-US" sz="1200" strike="noStrike">
                <a:solidFill>
                  <a:srgbClr val="000000"/>
                </a:solidFill>
                <a:latin typeface="Tw Cen MT"/>
              </a:rPr>
              <a:t>Fourth level</a:t>
            </a:r>
            <a:endParaRPr/>
          </a:p>
          <a:p>
            <a:pPr lvl="4">
              <a:lnSpc>
                <a:spcPct val="100000"/>
              </a:lnSpc>
              <a:buFont typeface="Wingdings 3" charset="2"/>
              <a:buChar char=""/>
            </a:pPr>
            <a:r>
              <a:rPr lang="en-US" sz="1200" strike="noStrike">
                <a:solidFill>
                  <a:srgbClr val="000000"/>
                </a:solidFill>
                <a:latin typeface="Tw Cen MT"/>
              </a:rPr>
              <a:t>Fifth level</a:t>
            </a:r>
            <a:endParaRPr/>
          </a:p>
        </p:txBody>
      </p:sp>
      <p:sp>
        <p:nvSpPr>
          <p:cNvPr id="88" name="PlaceHolder 5"/>
          <p:cNvSpPr>
            <a:spLocks noGrp="1"/>
          </p:cNvSpPr>
          <p:nvPr>
            <p:ph type="dt"/>
          </p:nvPr>
        </p:nvSpPr>
        <p:spPr>
          <a:xfrm>
            <a:off x="768240" y="6470640"/>
            <a:ext cx="1615320" cy="273960"/>
          </a:xfrm>
          <a:prstGeom prst="rect">
            <a:avLst/>
          </a:prstGeom>
        </p:spPr>
        <p:txBody>
          <a:bodyPr anchor="ctr"/>
          <a:p>
            <a:pPr>
              <a:lnSpc>
                <a:spcPct val="100000"/>
              </a:lnSpc>
            </a:pPr>
            <a:r>
              <a:rPr lang="en-US" sz="1000" strike="noStrike">
                <a:solidFill>
                  <a:srgbClr val="0d0d0d"/>
                </a:solidFill>
                <a:latin typeface="Tw Cen MT Condensed"/>
              </a:rPr>
              <a:t>5/23/15</a:t>
            </a:r>
            <a:endParaRPr/>
          </a:p>
        </p:txBody>
      </p:sp>
      <p:sp>
        <p:nvSpPr>
          <p:cNvPr id="89" name="PlaceHolder 6"/>
          <p:cNvSpPr>
            <a:spLocks noGrp="1"/>
          </p:cNvSpPr>
          <p:nvPr>
            <p:ph type="ftr"/>
          </p:nvPr>
        </p:nvSpPr>
        <p:spPr>
          <a:xfrm>
            <a:off x="3632040" y="6470640"/>
            <a:ext cx="4425840" cy="273960"/>
          </a:xfrm>
          <a:prstGeom prst="rect">
            <a:avLst/>
          </a:prstGeom>
        </p:spPr>
        <p:txBody>
          <a:bodyPr anchor="ctr"/>
          <a:p>
            <a:endParaRPr/>
          </a:p>
        </p:txBody>
      </p:sp>
      <p:sp>
        <p:nvSpPr>
          <p:cNvPr id="90" name="PlaceHolder 7"/>
          <p:cNvSpPr>
            <a:spLocks noGrp="1"/>
          </p:cNvSpPr>
          <p:nvPr>
            <p:ph type="sldNum"/>
          </p:nvPr>
        </p:nvSpPr>
        <p:spPr>
          <a:xfrm>
            <a:off x="8128080" y="6470640"/>
            <a:ext cx="729720" cy="273960"/>
          </a:xfrm>
          <a:prstGeom prst="rect">
            <a:avLst/>
          </a:prstGeom>
        </p:spPr>
        <p:txBody>
          <a:bodyPr anchor="ctr"/>
          <a:p>
            <a:pPr>
              <a:lnSpc>
                <a:spcPct val="100000"/>
              </a:lnSpc>
            </a:pPr>
            <a:fld id="{62168990-47E3-43CE-9372-EA32497A3F2C}" type="slidenum">
              <a:rPr lang="en-US" sz="1000" strike="noStrike">
                <a:solidFill>
                  <a:srgbClr val="0d0d0d"/>
                </a:solidFill>
                <a:latin typeface="Tw Cen MT Condensed"/>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5" name="Line 1"/>
          <p:cNvSpPr/>
          <p:nvPr/>
        </p:nvSpPr>
        <p:spPr>
          <a:xfrm flipV="1">
            <a:off x="571320" y="826200"/>
            <a:ext cx="0" cy="914400"/>
          </a:xfrm>
          <a:prstGeom prst="line">
            <a:avLst/>
          </a:prstGeom>
          <a:ln w="19080">
            <a:solidFill>
              <a:schemeClr val="accent1"/>
            </a:solidFill>
            <a:round/>
          </a:ln>
        </p:spPr>
      </p:sp>
      <p:sp>
        <p:nvSpPr>
          <p:cNvPr id="126" name="PlaceHolder 2"/>
          <p:cNvSpPr>
            <a:spLocks noGrp="1"/>
          </p:cNvSpPr>
          <p:nvPr>
            <p:ph type="dt"/>
          </p:nvPr>
        </p:nvSpPr>
        <p:spPr>
          <a:xfrm>
            <a:off x="768240" y="6470640"/>
            <a:ext cx="1615320" cy="273960"/>
          </a:xfrm>
          <a:prstGeom prst="rect">
            <a:avLst/>
          </a:prstGeom>
        </p:spPr>
        <p:txBody>
          <a:bodyPr anchor="ctr"/>
          <a:p>
            <a:pPr>
              <a:lnSpc>
                <a:spcPct val="100000"/>
              </a:lnSpc>
            </a:pPr>
            <a:r>
              <a:rPr lang="en-US" sz="1000" strike="noStrike">
                <a:solidFill>
                  <a:srgbClr val="0d0d0d"/>
                </a:solidFill>
                <a:latin typeface="Tw Cen MT Condensed"/>
              </a:rPr>
              <a:t>5/23/15</a:t>
            </a:r>
            <a:endParaRPr/>
          </a:p>
        </p:txBody>
      </p:sp>
      <p:sp>
        <p:nvSpPr>
          <p:cNvPr id="127" name="PlaceHolder 3"/>
          <p:cNvSpPr>
            <a:spLocks noGrp="1"/>
          </p:cNvSpPr>
          <p:nvPr>
            <p:ph type="ftr"/>
          </p:nvPr>
        </p:nvSpPr>
        <p:spPr>
          <a:xfrm>
            <a:off x="3632040" y="6470640"/>
            <a:ext cx="4425840" cy="273960"/>
          </a:xfrm>
          <a:prstGeom prst="rect">
            <a:avLst/>
          </a:prstGeom>
        </p:spPr>
        <p:txBody>
          <a:bodyPr anchor="ctr"/>
          <a:p>
            <a:endParaRPr/>
          </a:p>
        </p:txBody>
      </p:sp>
      <p:sp>
        <p:nvSpPr>
          <p:cNvPr id="128" name="PlaceHolder 4"/>
          <p:cNvSpPr>
            <a:spLocks noGrp="1"/>
          </p:cNvSpPr>
          <p:nvPr>
            <p:ph type="sldNum"/>
          </p:nvPr>
        </p:nvSpPr>
        <p:spPr>
          <a:xfrm>
            <a:off x="8128080" y="6470640"/>
            <a:ext cx="729720" cy="273960"/>
          </a:xfrm>
          <a:prstGeom prst="rect">
            <a:avLst/>
          </a:prstGeom>
        </p:spPr>
        <p:txBody>
          <a:bodyPr anchor="ctr"/>
          <a:p>
            <a:pPr>
              <a:lnSpc>
                <a:spcPct val="100000"/>
              </a:lnSpc>
            </a:pPr>
            <a:fld id="{A87D28C9-5E4E-4B1E-B237-FAE75FD73A7D}" type="slidenum">
              <a:rPr lang="en-US" sz="1000" strike="noStrike">
                <a:solidFill>
                  <a:srgbClr val="0d0d0d"/>
                </a:solidFill>
                <a:latin typeface="Tw Cen MT Condensed"/>
              </a:rPr>
              <a:t>&lt;number&gt;</a:t>
            </a:fld>
            <a:endParaRPr/>
          </a:p>
        </p:txBody>
      </p:sp>
      <p:sp>
        <p:nvSpPr>
          <p:cNvPr id="129" name="PlaceHolder 5"/>
          <p:cNvSpPr>
            <a:spLocks noGrp="1"/>
          </p:cNvSpPr>
          <p:nvPr>
            <p:ph type="title"/>
          </p:nvPr>
        </p:nvSpPr>
        <p:spPr>
          <a:xfrm>
            <a:off x="457200" y="273600"/>
            <a:ext cx="8229240" cy="1144800"/>
          </a:xfrm>
          <a:prstGeom prst="rect">
            <a:avLst/>
          </a:prstGeom>
        </p:spPr>
        <p:txBody>
          <a:bodyPr lIns="0" rIns="0" tIns="0" bIns="0" anchor="ctr"/>
          <a:p>
            <a:r>
              <a:rPr lang="en-US">
                <a:latin typeface="Tw Cen MT"/>
              </a:rPr>
              <a:t>Click to edit the title text format</a:t>
            </a:r>
            <a:endParaRPr/>
          </a:p>
        </p:txBody>
      </p:sp>
      <p:sp>
        <p:nvSpPr>
          <p:cNvPr id="130"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000">
                <a:latin typeface="Tw Cen MT"/>
              </a:rPr>
              <a:t>Click to edit the outline text format</a:t>
            </a:r>
            <a:endParaRPr/>
          </a:p>
          <a:p>
            <a:pPr lvl="1">
              <a:buSzPct val="75000"/>
              <a:buFont typeface="StarSymbol"/>
              <a:buChar char=""/>
            </a:pPr>
            <a:r>
              <a:rPr lang="en-US" sz="1200">
                <a:latin typeface="Tw Cen MT"/>
              </a:rPr>
              <a:t>Second Outline Level</a:t>
            </a:r>
            <a:endParaRPr/>
          </a:p>
          <a:p>
            <a:pPr lvl="2">
              <a:buSzPct val="45000"/>
              <a:buFont typeface="StarSymbol"/>
              <a:buChar char=""/>
            </a:pPr>
            <a:r>
              <a:rPr lang="en-US" sz="1200">
                <a:latin typeface="Tw Cen MT"/>
              </a:rPr>
              <a:t>Third Outline Level</a:t>
            </a:r>
            <a:endParaRPr/>
          </a:p>
          <a:p>
            <a:pPr lvl="3">
              <a:buSzPct val="75000"/>
              <a:buFont typeface="StarSymbol"/>
              <a:buChar char=""/>
            </a:pPr>
            <a:r>
              <a:rPr lang="en-US" sz="1200">
                <a:latin typeface="Tw Cen MT"/>
              </a:rPr>
              <a:t>Fourth Outline Level</a:t>
            </a:r>
            <a:endParaRPr/>
          </a:p>
          <a:p>
            <a:pPr lvl="4">
              <a:buSzPct val="45000"/>
              <a:buFont typeface="StarSymbol"/>
              <a:buChar char=""/>
            </a:pPr>
            <a:r>
              <a:rPr lang="en-US" sz="2000">
                <a:latin typeface="Tw Cen MT"/>
              </a:rPr>
              <a:t>Fifth Outline Level</a:t>
            </a:r>
            <a:endParaRPr/>
          </a:p>
          <a:p>
            <a:pPr lvl="5">
              <a:buSzPct val="45000"/>
              <a:buFont typeface="StarSymbol"/>
              <a:buChar char=""/>
            </a:pPr>
            <a:r>
              <a:rPr lang="en-US" sz="2000">
                <a:latin typeface="Tw Cen MT"/>
              </a:rPr>
              <a:t>Sixth Outline Level</a:t>
            </a:r>
            <a:endParaRPr/>
          </a:p>
          <a:p>
            <a:pPr lvl="6">
              <a:buSzPct val="45000"/>
              <a:buFont typeface="StarSymbol"/>
              <a:buChar char=""/>
            </a:pPr>
            <a:r>
              <a:rPr lang="en-US" sz="2000">
                <a:latin typeface="Tw Cen MT"/>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343080" y="4960080"/>
            <a:ext cx="5829120" cy="1462680"/>
          </a:xfrm>
          <a:prstGeom prst="rect">
            <a:avLst/>
          </a:prstGeom>
          <a:noFill/>
          <a:ln>
            <a:noFill/>
          </a:ln>
        </p:spPr>
        <p:txBody>
          <a:bodyPr anchor="ctr"/>
          <a:p>
            <a:pPr algn="r">
              <a:lnSpc>
                <a:spcPct val="100000"/>
              </a:lnSpc>
            </a:pPr>
            <a:r>
              <a:rPr lang="en-US" sz="4400" strike="noStrike" cap="all">
                <a:solidFill>
                  <a:srgbClr val="0d0d0d"/>
                </a:solidFill>
                <a:latin typeface="Tw Cen MT Condensed"/>
              </a:rPr>
              <a:t>The final assignment</a:t>
            </a:r>
            <a:r>
              <a:rPr lang="en-US" sz="4400" strike="noStrike" cap="all">
                <a:solidFill>
                  <a:srgbClr val="0d0d0d"/>
                </a:solidFill>
                <a:latin typeface="Tw Cen MT Condensed"/>
              </a:rPr>
              <a:t>
</a:t>
            </a:r>
            <a:r>
              <a:rPr lang="en-US" sz="4400" strike="noStrike" cap="all">
                <a:solidFill>
                  <a:srgbClr val="0d0d0d"/>
                </a:solidFill>
                <a:latin typeface="Tw Cen MT Condensed"/>
              </a:rPr>
              <a:t>DIGITAL ARTEFACT</a:t>
            </a:r>
            <a:endParaRPr/>
          </a:p>
        </p:txBody>
      </p:sp>
      <p:sp>
        <p:nvSpPr>
          <p:cNvPr id="166" name="TextShape 2"/>
          <p:cNvSpPr txBox="1"/>
          <p:nvPr/>
        </p:nvSpPr>
        <p:spPr>
          <a:xfrm>
            <a:off x="6458040" y="4960080"/>
            <a:ext cx="2400120" cy="1462680"/>
          </a:xfrm>
          <a:prstGeom prst="rect">
            <a:avLst/>
          </a:prstGeom>
          <a:noFill/>
          <a:ln>
            <a:noFill/>
          </a:ln>
        </p:spPr>
        <p:txBody>
          <a:bodyPr anchor="ctr"/>
          <a:p>
            <a:pPr>
              <a:lnSpc>
                <a:spcPct val="100000"/>
              </a:lnSpc>
            </a:pPr>
            <a:r>
              <a:rPr lang="en-US" sz="1600" strike="noStrike">
                <a:solidFill>
                  <a:srgbClr val="0d0d0d"/>
                </a:solidFill>
                <a:latin typeface="Tw Cen MT"/>
              </a:rPr>
              <a:t>Handed in 22.05. till 23.55</a:t>
            </a:r>
            <a:endParaRPr/>
          </a:p>
          <a:p>
            <a:pPr>
              <a:lnSpc>
                <a:spcPct val="100000"/>
              </a:lnSpc>
            </a:pPr>
            <a:r>
              <a:rPr lang="en-US" sz="1600" strike="noStrike">
                <a:solidFill>
                  <a:srgbClr val="0d0d0d"/>
                </a:solidFill>
                <a:latin typeface="Tw Cen MT"/>
              </a:rPr>
              <a:t>Sent to e-mail: liva.brice@lu.lv</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0" y="152280"/>
            <a:ext cx="8305560" cy="837720"/>
          </a:xfrm>
          <a:prstGeom prst="rect">
            <a:avLst/>
          </a:prstGeom>
          <a:noFill/>
          <a:ln>
            <a:noFill/>
          </a:ln>
        </p:spPr>
        <p:txBody>
          <a:bodyPr anchor="ctr"/>
          <a:p>
            <a:pPr>
              <a:lnSpc>
                <a:spcPct val="100000"/>
              </a:lnSpc>
            </a:pPr>
            <a:r>
              <a:rPr lang="en-US" sz="2000" strike="noStrike" cap="all">
                <a:solidFill>
                  <a:srgbClr val="0d0d0d"/>
                </a:solidFill>
                <a:latin typeface="Tw Cen MT Condensed"/>
              </a:rPr>
              <a:t>[Your name]</a:t>
            </a:r>
            <a:r>
              <a:rPr lang="en-US" sz="2000" strike="noStrike" cap="all">
                <a:solidFill>
                  <a:srgbClr val="0d0d0d"/>
                </a:solidFill>
                <a:latin typeface="Tw Cen MT Condensed"/>
              </a:rPr>
              <a:t>
</a:t>
            </a:r>
            <a:r>
              <a:rPr lang="en-US" sz="2000" strike="noStrike" cap="all">
                <a:solidFill>
                  <a:srgbClr val="0d0d0d"/>
                </a:solidFill>
                <a:latin typeface="Tw Cen MT Condensed"/>
              </a:rPr>
              <a:t>[Title of your term paper]</a:t>
            </a:r>
            <a:endParaRPr/>
          </a:p>
        </p:txBody>
      </p:sp>
      <p:sp>
        <p:nvSpPr>
          <p:cNvPr id="185" name="TextShape 2"/>
          <p:cNvSpPr txBox="1"/>
          <p:nvPr/>
        </p:nvSpPr>
        <p:spPr>
          <a:xfrm>
            <a:off x="0" y="1146240"/>
            <a:ext cx="8686440" cy="5714640"/>
          </a:xfrm>
          <a:prstGeom prst="rect">
            <a:avLst/>
          </a:prstGeom>
          <a:noFill/>
          <a:ln>
            <a:noFill/>
          </a:ln>
        </p:spPr>
        <p:txBody>
          <a:bodyPr lIns="45720" rIns="45720"/>
          <a:p>
            <a:pPr>
              <a:lnSpc>
                <a:spcPct val="90000"/>
              </a:lnSpc>
              <a:buFont typeface="Tw Cen MT"/>
              <a:buChar char=" "/>
            </a:pPr>
            <a:r>
              <a:rPr b="1" lang="en-US" sz="1600" strike="noStrike">
                <a:solidFill>
                  <a:srgbClr val="000000"/>
                </a:solidFill>
                <a:latin typeface="Tw Cen MT"/>
              </a:rPr>
              <a:t>I:  Introduction:</a:t>
            </a:r>
            <a:r>
              <a:rPr lang="en-US" sz="1600" strike="noStrike">
                <a:solidFill>
                  <a:srgbClr val="000000"/>
                </a:solidFill>
                <a:latin typeface="Tw Cen MT"/>
              </a:rPr>
              <a:t> [Presentation of the field (The subject)]</a:t>
            </a:r>
            <a:endParaRPr/>
          </a:p>
          <a:p>
            <a:pPr>
              <a:lnSpc>
                <a:spcPct val="90000"/>
              </a:lnSpc>
            </a:pPr>
            <a:endParaRPr/>
          </a:p>
          <a:p>
            <a:pPr>
              <a:lnSpc>
                <a:spcPct val="90000"/>
              </a:lnSpc>
              <a:buFont typeface="Tw Cen MT"/>
              <a:buChar char=" "/>
            </a:pPr>
            <a:r>
              <a:rPr b="1" lang="en-US" sz="1600" strike="noStrike">
                <a:solidFill>
                  <a:srgbClr val="000000"/>
                </a:solidFill>
                <a:latin typeface="Tw Cen MT"/>
              </a:rPr>
              <a:t>R.Q.:</a:t>
            </a:r>
            <a:r>
              <a:rPr lang="en-US" sz="1600" strike="noStrike">
                <a:solidFill>
                  <a:srgbClr val="000000"/>
                </a:solidFill>
                <a:latin typeface="Tw Cen MT"/>
              </a:rPr>
              <a:t> [Research Question (What are you trying to find out?)] </a:t>
            </a:r>
            <a:r>
              <a:rPr i="1" lang="en-US" sz="1600" strike="noStrike">
                <a:solidFill>
                  <a:srgbClr val="000000"/>
                </a:solidFill>
                <a:latin typeface="Tw Cen MT"/>
              </a:rPr>
              <a:t> </a:t>
            </a:r>
            <a:endParaRPr/>
          </a:p>
          <a:p>
            <a:pPr>
              <a:lnSpc>
                <a:spcPct val="90000"/>
              </a:lnSpc>
            </a:pPr>
            <a:endParaRPr/>
          </a:p>
          <a:p>
            <a:pPr>
              <a:lnSpc>
                <a:spcPct val="90000"/>
              </a:lnSpc>
              <a:buFont typeface="Tw Cen MT"/>
              <a:buChar char=" "/>
            </a:pPr>
            <a:r>
              <a:rPr b="1" lang="en-US" sz="1600" strike="noStrike">
                <a:solidFill>
                  <a:srgbClr val="000000"/>
                </a:solidFill>
                <a:latin typeface="Tw Cen MT"/>
              </a:rPr>
              <a:t>Theory: </a:t>
            </a:r>
            <a:r>
              <a:rPr lang="en-US" sz="1600" strike="noStrike">
                <a:solidFill>
                  <a:srgbClr val="000000"/>
                </a:solidFill>
                <a:latin typeface="Tw Cen MT"/>
              </a:rPr>
              <a:t>[Theories /perspectives/key concepts]</a:t>
            </a:r>
            <a:endParaRPr/>
          </a:p>
          <a:p>
            <a:pPr>
              <a:lnSpc>
                <a:spcPct val="90000"/>
              </a:lnSpc>
            </a:pPr>
            <a:endParaRPr/>
          </a:p>
          <a:p>
            <a:pPr>
              <a:lnSpc>
                <a:spcPct val="90000"/>
              </a:lnSpc>
              <a:buFont typeface="Tw Cen MT"/>
              <a:buChar char=" "/>
            </a:pPr>
            <a:r>
              <a:rPr b="1" lang="en-US" sz="1600" strike="noStrike">
                <a:solidFill>
                  <a:srgbClr val="000000"/>
                </a:solidFill>
                <a:latin typeface="Tw Cen MT"/>
              </a:rPr>
              <a:t>Material: </a:t>
            </a:r>
            <a:r>
              <a:rPr lang="en-US" sz="1600" strike="noStrike">
                <a:solidFill>
                  <a:srgbClr val="000000"/>
                </a:solidFill>
                <a:latin typeface="Tw Cen MT"/>
              </a:rPr>
              <a:t>[Empirical material/ method (What – how)] </a:t>
            </a:r>
            <a:endParaRPr/>
          </a:p>
          <a:p>
            <a:pPr>
              <a:lnSpc>
                <a:spcPct val="90000"/>
              </a:lnSpc>
            </a:pPr>
            <a:endParaRPr/>
          </a:p>
          <a:p>
            <a:pPr>
              <a:lnSpc>
                <a:spcPct val="90000"/>
              </a:lnSpc>
              <a:buFont typeface="Tw Cen MT"/>
              <a:buChar char=" "/>
            </a:pPr>
            <a:r>
              <a:rPr b="1" lang="en-US" sz="1600" strike="noStrike">
                <a:solidFill>
                  <a:srgbClr val="000000"/>
                </a:solidFill>
                <a:latin typeface="Tw Cen MT"/>
              </a:rPr>
              <a:t>II:</a:t>
            </a:r>
            <a:r>
              <a:rPr lang="en-US" sz="1600" strike="noStrike">
                <a:solidFill>
                  <a:srgbClr val="000000"/>
                </a:solidFill>
                <a:latin typeface="Tw Cen MT"/>
              </a:rPr>
              <a:t> </a:t>
            </a:r>
            <a:r>
              <a:rPr b="1" lang="en-US" sz="1600" strike="noStrike">
                <a:solidFill>
                  <a:srgbClr val="000000"/>
                </a:solidFill>
                <a:latin typeface="Tw Cen MT"/>
              </a:rPr>
              <a:t>Analysis: </a:t>
            </a:r>
            <a:r>
              <a:rPr lang="en-US" sz="1600" strike="noStrike">
                <a:solidFill>
                  <a:srgbClr val="000000"/>
                </a:solidFill>
                <a:latin typeface="Tw Cen MT"/>
              </a:rPr>
              <a:t>[Description/Analysis of the material]</a:t>
            </a:r>
            <a:endParaRPr/>
          </a:p>
          <a:p>
            <a:pPr>
              <a:lnSpc>
                <a:spcPct val="90000"/>
              </a:lnSpc>
            </a:pPr>
            <a:endParaRPr/>
          </a:p>
          <a:p>
            <a:pPr>
              <a:lnSpc>
                <a:spcPct val="90000"/>
              </a:lnSpc>
              <a:buFont typeface="Tw Cen MT"/>
              <a:buChar char=" "/>
            </a:pPr>
            <a:r>
              <a:rPr b="1" lang="en-US" sz="1600" strike="noStrike">
                <a:solidFill>
                  <a:srgbClr val="000000"/>
                </a:solidFill>
                <a:latin typeface="Tw Cen MT"/>
              </a:rPr>
              <a:t>III: Discussion</a:t>
            </a:r>
            <a:r>
              <a:rPr lang="en-US" sz="1600" strike="noStrike">
                <a:solidFill>
                  <a:srgbClr val="000000"/>
                </a:solidFill>
                <a:latin typeface="Tw Cen MT"/>
              </a:rPr>
              <a:t> [What did you find? Don’t forget the theory]</a:t>
            </a:r>
            <a:endParaRPr/>
          </a:p>
          <a:p>
            <a:pPr>
              <a:lnSpc>
                <a:spcPct val="90000"/>
              </a:lnSpc>
            </a:pPr>
            <a:endParaRPr/>
          </a:p>
          <a:p>
            <a:pPr>
              <a:lnSpc>
                <a:spcPct val="90000"/>
              </a:lnSpc>
              <a:buFont typeface="Tw Cen MT"/>
              <a:buChar char=" "/>
            </a:pPr>
            <a:r>
              <a:rPr b="1" lang="en-US" sz="1600" strike="noStrike">
                <a:solidFill>
                  <a:srgbClr val="000000"/>
                </a:solidFill>
                <a:latin typeface="Tw Cen MT"/>
              </a:rPr>
              <a:t>IV: Conclusion</a:t>
            </a:r>
            <a:endParaRPr/>
          </a:p>
          <a:p>
            <a:pPr>
              <a:lnSpc>
                <a:spcPct val="90000"/>
              </a:lnSpc>
            </a:pPr>
            <a:endParaRPr/>
          </a:p>
          <a:p>
            <a:pPr>
              <a:lnSpc>
                <a:spcPct val="90000"/>
              </a:lnSpc>
              <a:buFont typeface="Tw Cen MT"/>
              <a:buChar char=" "/>
            </a:pPr>
            <a:r>
              <a:rPr b="1" lang="en-US" sz="1600" strike="noStrike">
                <a:solidFill>
                  <a:srgbClr val="000000"/>
                </a:solidFill>
                <a:latin typeface="Tw Cen MT"/>
              </a:rPr>
              <a:t>V: References </a:t>
            </a:r>
            <a:r>
              <a:rPr lang="en-US" sz="1600" strike="noStrike">
                <a:solidFill>
                  <a:srgbClr val="000000"/>
                </a:solidFill>
                <a:latin typeface="Tw Cen MT"/>
              </a:rPr>
              <a:t>[key names/titles, not full references here]</a:t>
            </a:r>
            <a:endParaRPr/>
          </a:p>
          <a:p>
            <a:pPr>
              <a:lnSpc>
                <a:spcPct val="90000"/>
              </a:lnSpc>
            </a:pPr>
            <a:endParaRPr/>
          </a:p>
          <a:p>
            <a:pPr>
              <a:lnSpc>
                <a:spcPct val="90000"/>
              </a:lnSpc>
              <a:buFont typeface="Tw Cen MT"/>
              <a:buChar char=" "/>
            </a:pPr>
            <a:r>
              <a:rPr b="1" lang="en-US" sz="1600" strike="noStrike">
                <a:solidFill>
                  <a:srgbClr val="000000"/>
                </a:solidFill>
                <a:latin typeface="Tw Cen MT"/>
              </a:rPr>
              <a:t>VI: Format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768240" y="585360"/>
            <a:ext cx="7289640" cy="1499400"/>
          </a:xfrm>
          <a:prstGeom prst="rect">
            <a:avLst/>
          </a:prstGeom>
          <a:noFill/>
          <a:ln>
            <a:noFill/>
          </a:ln>
        </p:spPr>
        <p:txBody>
          <a:bodyPr anchor="ctr"/>
          <a:p>
            <a:pPr>
              <a:lnSpc>
                <a:spcPct val="80000"/>
              </a:lnSpc>
            </a:pPr>
            <a:r>
              <a:rPr lang="en-US" sz="4400" strike="noStrike" cap="all">
                <a:solidFill>
                  <a:srgbClr val="0d0d0d"/>
                </a:solidFill>
                <a:latin typeface="Tw Cen MT Condensed"/>
              </a:rPr>
              <a:t>Why do you want me to make a digital artefact?</a:t>
            </a:r>
            <a:endParaRPr/>
          </a:p>
        </p:txBody>
      </p:sp>
      <p:sp>
        <p:nvSpPr>
          <p:cNvPr id="168" name="TextShape 2"/>
          <p:cNvSpPr txBox="1"/>
          <p:nvPr/>
        </p:nvSpPr>
        <p:spPr>
          <a:xfrm>
            <a:off x="768240" y="2286000"/>
            <a:ext cx="7289640" cy="4023000"/>
          </a:xfrm>
          <a:prstGeom prst="rect">
            <a:avLst/>
          </a:prstGeom>
          <a:noFill/>
          <a:ln>
            <a:noFill/>
          </a:ln>
        </p:spPr>
        <p:txBody>
          <a:bodyPr lIns="45720" rIns="45720"/>
          <a:p>
            <a:pPr>
              <a:lnSpc>
                <a:spcPct val="90000"/>
              </a:lnSpc>
              <a:buFont typeface="Tw Cen MT"/>
              <a:buChar char=" "/>
            </a:pPr>
            <a:r>
              <a:rPr lang="en-US" sz="2000" strike="noStrike">
                <a:solidFill>
                  <a:srgbClr val="000000"/>
                </a:solidFill>
                <a:latin typeface="Tw Cen MT"/>
              </a:rPr>
              <a:t>Text is the dominant mode of expressing academic knowledge, but digital environments are multimodal by nature - they contain a mixture of text, images, sound, hyperlinks and so on. </a:t>
            </a:r>
            <a:endParaRPr/>
          </a:p>
          <a:p>
            <a:pPr>
              <a:lnSpc>
                <a:spcPct val="90000"/>
              </a:lnSpc>
              <a:buFont typeface="Tw Cen MT"/>
              <a:buChar char=" "/>
            </a:pPr>
            <a:r>
              <a:rPr lang="en-US" sz="2000" strike="noStrike">
                <a:solidFill>
                  <a:srgbClr val="000000"/>
                </a:solidFill>
                <a:latin typeface="Tw Cen MT"/>
              </a:rPr>
              <a:t>To express ourselves well on the web, we need to be able to communicate in ways that are "born digital" - that work with, not against, the possibilities of the medium. This can be challenging when what we want to communicate is complex, especially for those who are used to more traditional forms of academic writing. </a:t>
            </a:r>
            <a:endParaRPr/>
          </a:p>
          <a:p>
            <a:pPr>
              <a:lnSpc>
                <a:spcPct val="90000"/>
              </a:lnSpc>
              <a:buFont typeface="Tw Cen MT"/>
              <a:buChar char=" "/>
            </a:pPr>
            <a:r>
              <a:rPr lang="en-US" sz="2000" strike="noStrike">
                <a:solidFill>
                  <a:srgbClr val="000000"/>
                </a:solidFill>
                <a:latin typeface="Tw Cen MT"/>
              </a:rPr>
              <a:t>Nevertheless, there are fantastic possibilities in digital environments for rethinking what it means to make an academic argument, to express understanding of complex concepts, and to interpret and evaluate digital work.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768240" y="585360"/>
            <a:ext cx="7289640" cy="1499400"/>
          </a:xfrm>
          <a:prstGeom prst="rect">
            <a:avLst/>
          </a:prstGeom>
          <a:noFill/>
          <a:ln>
            <a:noFill/>
          </a:ln>
        </p:spPr>
        <p:txBody>
          <a:bodyPr anchor="ctr"/>
          <a:p>
            <a:pPr>
              <a:lnSpc>
                <a:spcPct val="80000"/>
              </a:lnSpc>
            </a:pPr>
            <a:r>
              <a:rPr lang="en-US" sz="4400" strike="noStrike" cap="all">
                <a:solidFill>
                  <a:srgbClr val="0d0d0d"/>
                </a:solidFill>
                <a:latin typeface="Tw Cen MT Condensed"/>
              </a:rPr>
              <a:t>What do you mean by digital artefact?</a:t>
            </a:r>
            <a:endParaRPr/>
          </a:p>
        </p:txBody>
      </p:sp>
      <p:sp>
        <p:nvSpPr>
          <p:cNvPr id="170" name="TextShape 2"/>
          <p:cNvSpPr txBox="1"/>
          <p:nvPr/>
        </p:nvSpPr>
        <p:spPr>
          <a:xfrm>
            <a:off x="768240" y="2286000"/>
            <a:ext cx="7289640" cy="4023000"/>
          </a:xfrm>
          <a:prstGeom prst="rect">
            <a:avLst/>
          </a:prstGeom>
          <a:noFill/>
          <a:ln>
            <a:noFill/>
          </a:ln>
        </p:spPr>
        <p:txBody>
          <a:bodyPr lIns="45720" rIns="45720"/>
          <a:p>
            <a:pPr>
              <a:lnSpc>
                <a:spcPct val="90000"/>
              </a:lnSpc>
              <a:buFont typeface="Tw Cen MT"/>
              <a:buChar char=" "/>
            </a:pPr>
            <a:r>
              <a:rPr lang="en-US" sz="2000" strike="noStrike">
                <a:solidFill>
                  <a:srgbClr val="000000"/>
                </a:solidFill>
                <a:latin typeface="Tw Cen MT"/>
              </a:rPr>
              <a:t>I mean something that is designed to be experienced digitally, on the web. It will have the following characteristics:</a:t>
            </a:r>
            <a:endParaRPr/>
          </a:p>
          <a:p>
            <a:pPr lvl="1">
              <a:lnSpc>
                <a:spcPct val="100000"/>
              </a:lnSpc>
              <a:buFont typeface="Wingdings 3" charset="2"/>
              <a:buChar char=""/>
            </a:pPr>
            <a:r>
              <a:rPr lang="en-US" sz="1600" strike="noStrike">
                <a:solidFill>
                  <a:srgbClr val="000000"/>
                </a:solidFill>
                <a:latin typeface="Tw Cen MT"/>
              </a:rPr>
              <a:t>it will contain a mixture of two or more of: text, image, sound, video, links. </a:t>
            </a:r>
            <a:endParaRPr/>
          </a:p>
          <a:p>
            <a:pPr lvl="1">
              <a:lnSpc>
                <a:spcPct val="100000"/>
              </a:lnSpc>
              <a:buFont typeface="Wingdings 3" charset="2"/>
              <a:buChar char=""/>
            </a:pPr>
            <a:r>
              <a:rPr lang="en-US" sz="1600" strike="noStrike">
                <a:solidFill>
                  <a:srgbClr val="000000"/>
                </a:solidFill>
                <a:latin typeface="Tw Cen MT"/>
              </a:rPr>
              <a:t>it will be easy to access and view online. </a:t>
            </a:r>
            <a:endParaRPr/>
          </a:p>
          <a:p>
            <a:pPr lvl="1">
              <a:lnSpc>
                <a:spcPct val="100000"/>
              </a:lnSpc>
              <a:buFont typeface="Wingdings 3" charset="2"/>
              <a:buChar char=""/>
            </a:pPr>
            <a:r>
              <a:rPr lang="en-US" sz="1600" strike="noStrike">
                <a:solidFill>
                  <a:srgbClr val="000000"/>
                </a:solidFill>
                <a:latin typeface="Tw Cen MT"/>
              </a:rPr>
              <a:t>it will be stable enough to be assessed for at least two weeks.</a:t>
            </a:r>
            <a:endParaRPr/>
          </a:p>
          <a:p>
            <a:pPr>
              <a:lnSpc>
                <a:spcPct val="100000"/>
              </a:lnSpc>
            </a:pPr>
            <a:endParaRPr/>
          </a:p>
          <a:p>
            <a:pPr>
              <a:lnSpc>
                <a:spcPct val="90000"/>
              </a:lnSpc>
              <a:buFont typeface="Tw Cen MT"/>
              <a:buChar char=" "/>
            </a:pPr>
            <a:r>
              <a:rPr lang="en-US" sz="2000" strike="noStrike">
                <a:solidFill>
                  <a:srgbClr val="000000"/>
                </a:solidFill>
                <a:latin typeface="Tw Cen MT"/>
              </a:rPr>
              <a:t>Your work must consist of to parts:</a:t>
            </a:r>
            <a:r>
              <a:rPr lang="en-US" sz="2000" strike="noStrike">
                <a:solidFill>
                  <a:srgbClr val="000000"/>
                </a:solidFill>
                <a:latin typeface="Tw Cen MT"/>
              </a:rPr>
              <a:t>
</a:t>
            </a:r>
            <a:r>
              <a:rPr lang="en-US" sz="2000" strike="noStrike">
                <a:solidFill>
                  <a:srgbClr val="000000"/>
                </a:solidFill>
                <a:latin typeface="Tw Cen MT"/>
              </a:rPr>
              <a:t>1) The selected object / phenomenon / project theoretical approach</a:t>
            </a:r>
            <a:r>
              <a:rPr lang="en-US" sz="2000" strike="noStrike">
                <a:solidFill>
                  <a:srgbClr val="000000"/>
                </a:solidFill>
                <a:latin typeface="Tw Cen MT"/>
              </a:rPr>
              <a:t>
</a:t>
            </a:r>
            <a:r>
              <a:rPr lang="en-US" sz="2000" strike="noStrike">
                <a:solidFill>
                  <a:srgbClr val="000000"/>
                </a:solidFill>
                <a:latin typeface="Tw Cen MT"/>
              </a:rPr>
              <a:t>2) Your research about the phenomena</a:t>
            </a:r>
            <a:endParaRPr/>
          </a:p>
          <a:p>
            <a:r>
              <a:rPr lang="en-US" sz="1600" strike="noStrike">
                <a:solidFill>
                  <a:srgbClr val="000000"/>
                </a:solidFill>
                <a:latin typeface="Tw Cen MT"/>
              </a:rPr>
              <a:t> </a:t>
            </a:r>
            <a:endParaRPr/>
          </a:p>
          <a:p>
            <a:pPr>
              <a:lnSpc>
                <a:spcPct val="90000"/>
              </a:lnSpc>
              <a:buFont typeface="Tw Cen MT"/>
              <a:buChar char=" "/>
            </a:pPr>
            <a:r>
              <a:rPr lang="en-US" sz="2000" strike="noStrike">
                <a:solidFill>
                  <a:srgbClr val="000000"/>
                </a:solidFill>
                <a:latin typeface="Tw Cen MT"/>
              </a:rPr>
              <a:t>Try to have fun with this and use it as a chance to think broadly and creatively: anything goes in terms of the form of this essay. As long as you keep the assessment criteria in mind you can be as experimental as you wish. </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768240" y="585360"/>
            <a:ext cx="7289640" cy="1499400"/>
          </a:xfrm>
          <a:prstGeom prst="rect">
            <a:avLst/>
          </a:prstGeom>
          <a:noFill/>
          <a:ln>
            <a:noFill/>
          </a:ln>
        </p:spPr>
        <p:txBody>
          <a:bodyPr anchor="ctr"/>
          <a:p>
            <a:pPr>
              <a:lnSpc>
                <a:spcPct val="80000"/>
              </a:lnSpc>
            </a:pPr>
            <a:r>
              <a:rPr lang="en-US" sz="2800" strike="noStrike" cap="all">
                <a:solidFill>
                  <a:srgbClr val="0d0d0d"/>
                </a:solidFill>
                <a:latin typeface="Tw Cen MT Condensed"/>
              </a:rPr>
              <a:t>What online tools are available for making my digital artefact?</a:t>
            </a:r>
            <a:endParaRPr/>
          </a:p>
        </p:txBody>
      </p:sp>
      <p:sp>
        <p:nvSpPr>
          <p:cNvPr id="172" name="TextShape 2"/>
          <p:cNvSpPr txBox="1"/>
          <p:nvPr/>
        </p:nvSpPr>
        <p:spPr>
          <a:xfrm>
            <a:off x="628560" y="2588400"/>
            <a:ext cx="4000320" cy="3700800"/>
          </a:xfrm>
          <a:prstGeom prst="rect">
            <a:avLst/>
          </a:prstGeom>
          <a:noFill/>
          <a:ln>
            <a:noFill/>
          </a:ln>
        </p:spPr>
        <p:txBody>
          <a:bodyPr lIns="45720" rIns="45720"/>
          <a:p>
            <a:pPr>
              <a:lnSpc>
                <a:spcPct val="90000"/>
              </a:lnSpc>
              <a:buFont typeface="Tw Cen MT"/>
              <a:buChar char=" "/>
            </a:pPr>
            <a:r>
              <a:rPr lang="en-US" sz="3600" strike="noStrike">
                <a:solidFill>
                  <a:srgbClr val="000000"/>
                </a:solidFill>
                <a:latin typeface="Tw Cen MT"/>
              </a:rPr>
              <a:t>Voicethread: http://voicethread.com</a:t>
            </a:r>
            <a:endParaRPr/>
          </a:p>
          <a:p>
            <a:pPr>
              <a:lnSpc>
                <a:spcPct val="90000"/>
              </a:lnSpc>
              <a:buFont typeface="Tw Cen MT"/>
              <a:buChar char=" "/>
            </a:pPr>
            <a:r>
              <a:rPr lang="en-US" sz="3600" strike="noStrike">
                <a:solidFill>
                  <a:srgbClr val="000000"/>
                </a:solidFill>
                <a:latin typeface="Tw Cen MT"/>
              </a:rPr>
              <a:t>Storify: http://storify.com/</a:t>
            </a:r>
            <a:endParaRPr/>
          </a:p>
          <a:p>
            <a:pPr>
              <a:lnSpc>
                <a:spcPct val="90000"/>
              </a:lnSpc>
              <a:buFont typeface="Tw Cen MT"/>
              <a:buChar char=" "/>
            </a:pPr>
            <a:r>
              <a:rPr lang="en-US" sz="3600" strike="noStrike">
                <a:solidFill>
                  <a:srgbClr val="000000"/>
                </a:solidFill>
                <a:latin typeface="Tw Cen MT"/>
              </a:rPr>
              <a:t>Xtranormal: http://www.xtranormal.com/</a:t>
            </a:r>
            <a:endParaRPr/>
          </a:p>
          <a:p>
            <a:pPr>
              <a:lnSpc>
                <a:spcPct val="90000"/>
              </a:lnSpc>
              <a:buFont typeface="Tw Cen MT"/>
              <a:buChar char=" "/>
            </a:pPr>
            <a:r>
              <a:rPr lang="en-US" sz="3600" strike="noStrike">
                <a:solidFill>
                  <a:srgbClr val="000000"/>
                </a:solidFill>
                <a:latin typeface="Tw Cen MT"/>
              </a:rPr>
              <a:t>Pixton: http://pixton.com/uk/</a:t>
            </a:r>
            <a:endParaRPr/>
          </a:p>
          <a:p>
            <a:pPr>
              <a:lnSpc>
                <a:spcPct val="90000"/>
              </a:lnSpc>
              <a:buFont typeface="Tw Cen MT"/>
              <a:buChar char=" "/>
            </a:pPr>
            <a:r>
              <a:rPr lang="en-US" sz="3600" strike="noStrike">
                <a:solidFill>
                  <a:srgbClr val="000000"/>
                </a:solidFill>
                <a:latin typeface="Tw Cen MT"/>
              </a:rPr>
              <a:t>Issuu: http://issuu.com/</a:t>
            </a:r>
            <a:endParaRPr/>
          </a:p>
          <a:p>
            <a:pPr>
              <a:lnSpc>
                <a:spcPct val="90000"/>
              </a:lnSpc>
              <a:buFont typeface="Tw Cen MT"/>
              <a:buChar char=" "/>
            </a:pPr>
            <a:r>
              <a:rPr lang="en-US" sz="3600" strike="noStrike">
                <a:solidFill>
                  <a:srgbClr val="000000"/>
                </a:solidFill>
                <a:latin typeface="Tw Cen MT"/>
              </a:rPr>
              <a:t>Storybird: http://storybird.com/</a:t>
            </a:r>
            <a:endParaRPr/>
          </a:p>
          <a:p>
            <a:pPr>
              <a:lnSpc>
                <a:spcPct val="90000"/>
              </a:lnSpc>
              <a:buFont typeface="Tw Cen MT"/>
              <a:buChar char=" "/>
            </a:pPr>
            <a:r>
              <a:rPr lang="en-US" sz="3600" strike="noStrike">
                <a:solidFill>
                  <a:srgbClr val="000000"/>
                </a:solidFill>
                <a:latin typeface="Tw Cen MT"/>
              </a:rPr>
              <a:t>Weebly: http://www.weebly.com/</a:t>
            </a:r>
            <a:endParaRPr/>
          </a:p>
          <a:p>
            <a:pPr>
              <a:lnSpc>
                <a:spcPct val="90000"/>
              </a:lnSpc>
              <a:buFont typeface="Tw Cen MT"/>
              <a:buChar char=" "/>
            </a:pPr>
            <a:r>
              <a:rPr lang="en-US" sz="3600" strike="noStrike">
                <a:solidFill>
                  <a:srgbClr val="000000"/>
                </a:solidFill>
                <a:latin typeface="Tw Cen MT"/>
              </a:rPr>
              <a:t>Other possibly useful resources:</a:t>
            </a:r>
            <a:endParaRPr/>
          </a:p>
          <a:p>
            <a:pPr>
              <a:lnSpc>
                <a:spcPct val="90000"/>
              </a:lnSpc>
              <a:buFont typeface="Tw Cen MT"/>
              <a:buChar char=" "/>
            </a:pPr>
            <a:r>
              <a:rPr lang="en-US" sz="3600" strike="noStrike">
                <a:solidFill>
                  <a:srgbClr val="000000"/>
                </a:solidFill>
                <a:latin typeface="Tw Cen MT"/>
              </a:rPr>
              <a:t>Wordle: http://www.wordle.net/</a:t>
            </a:r>
            <a:endParaRPr/>
          </a:p>
          <a:p>
            <a:pPr>
              <a:lnSpc>
                <a:spcPct val="90000"/>
              </a:lnSpc>
              <a:buFont typeface="Tw Cen MT"/>
              <a:buChar char=" "/>
            </a:pPr>
            <a:r>
              <a:rPr lang="en-US" sz="3600" strike="noStrike">
                <a:solidFill>
                  <a:srgbClr val="000000"/>
                </a:solidFill>
                <a:latin typeface="Tw Cen MT"/>
              </a:rPr>
              <a:t>Bubbl.us: http://bubbl.us/</a:t>
            </a:r>
            <a:endParaRPr/>
          </a:p>
          <a:p>
            <a:pPr>
              <a:lnSpc>
                <a:spcPct val="90000"/>
              </a:lnSpc>
            </a:pPr>
            <a:endParaRPr/>
          </a:p>
          <a:p>
            <a:pPr>
              <a:lnSpc>
                <a:spcPct val="90000"/>
              </a:lnSpc>
            </a:pPr>
            <a:endParaRPr/>
          </a:p>
        </p:txBody>
      </p:sp>
      <p:sp>
        <p:nvSpPr>
          <p:cNvPr id="173" name="TextShape 3"/>
          <p:cNvSpPr txBox="1"/>
          <p:nvPr/>
        </p:nvSpPr>
        <p:spPr>
          <a:xfrm>
            <a:off x="4629240" y="2588400"/>
            <a:ext cx="3885840" cy="3700800"/>
          </a:xfrm>
          <a:prstGeom prst="rect">
            <a:avLst/>
          </a:prstGeom>
          <a:noFill/>
          <a:ln>
            <a:noFill/>
          </a:ln>
        </p:spPr>
        <p:txBody>
          <a:bodyPr lIns="45720" rIns="45720"/>
          <a:p>
            <a:pPr>
              <a:lnSpc>
                <a:spcPct val="90000"/>
              </a:lnSpc>
              <a:buFont typeface="Tw Cen MT"/>
              <a:buChar char=" "/>
            </a:pPr>
            <a:r>
              <a:rPr lang="en-US" sz="3600" strike="noStrike">
                <a:solidFill>
                  <a:srgbClr val="000000"/>
                </a:solidFill>
                <a:latin typeface="Tw Cen MT"/>
              </a:rPr>
              <a:t>Animoto: http://animoto.com/</a:t>
            </a:r>
            <a:endParaRPr/>
          </a:p>
          <a:p>
            <a:pPr>
              <a:lnSpc>
                <a:spcPct val="90000"/>
              </a:lnSpc>
              <a:buFont typeface="Tw Cen MT"/>
              <a:buChar char=" "/>
            </a:pPr>
            <a:r>
              <a:rPr lang="en-US" sz="3600" strike="noStrike">
                <a:solidFill>
                  <a:srgbClr val="000000"/>
                </a:solidFill>
                <a:latin typeface="Tw Cen MT"/>
              </a:rPr>
              <a:t>Prezi: http://prezi.com</a:t>
            </a:r>
            <a:endParaRPr/>
          </a:p>
          <a:p>
            <a:pPr>
              <a:lnSpc>
                <a:spcPct val="90000"/>
              </a:lnSpc>
              <a:buFont typeface="Tw Cen MT"/>
              <a:buChar char=" "/>
            </a:pPr>
            <a:r>
              <a:rPr lang="en-US" sz="3600" strike="noStrike">
                <a:solidFill>
                  <a:srgbClr val="000000"/>
                </a:solidFill>
                <a:latin typeface="Tw Cen MT"/>
              </a:rPr>
              <a:t>Wikispaces: http://www.wikispaces.com</a:t>
            </a:r>
            <a:endParaRPr/>
          </a:p>
          <a:p>
            <a:pPr>
              <a:lnSpc>
                <a:spcPct val="90000"/>
              </a:lnSpc>
              <a:buFont typeface="Tw Cen MT"/>
              <a:buChar char=" "/>
            </a:pPr>
            <a:r>
              <a:rPr lang="en-US" sz="3600" strike="noStrike">
                <a:solidFill>
                  <a:srgbClr val="000000"/>
                </a:solidFill>
                <a:latin typeface="Tw Cen MT"/>
              </a:rPr>
              <a:t>TedEd: http://ed.ted.com</a:t>
            </a:r>
            <a:endParaRPr/>
          </a:p>
          <a:p>
            <a:pPr>
              <a:lnSpc>
                <a:spcPct val="90000"/>
              </a:lnSpc>
              <a:buFont typeface="Tw Cen MT"/>
              <a:buChar char=" "/>
            </a:pPr>
            <a:r>
              <a:rPr lang="en-US" sz="3600" strike="noStrike">
                <a:solidFill>
                  <a:srgbClr val="000000"/>
                </a:solidFill>
                <a:latin typeface="Tw Cen MT"/>
              </a:rPr>
              <a:t>Google Sites: https://sites.google.com</a:t>
            </a:r>
            <a:endParaRPr/>
          </a:p>
          <a:p>
            <a:pPr>
              <a:lnSpc>
                <a:spcPct val="90000"/>
              </a:lnSpc>
            </a:pPr>
            <a:endParaRPr/>
          </a:p>
          <a:p>
            <a:pPr>
              <a:lnSpc>
                <a:spcPct val="90000"/>
              </a:lnSpc>
              <a:buFont typeface="Tw Cen MT"/>
              <a:buChar char=" "/>
            </a:pPr>
            <a:r>
              <a:rPr lang="en-US" sz="3600" strike="noStrike">
                <a:solidFill>
                  <a:srgbClr val="000000"/>
                </a:solidFill>
                <a:latin typeface="Tw Cen MT"/>
              </a:rPr>
              <a:t>or any blog, web space or wiki site!</a:t>
            </a:r>
            <a:endParaRPr/>
          </a:p>
          <a:p>
            <a:pPr>
              <a:lnSpc>
                <a:spcPct val="90000"/>
              </a:lnSpc>
            </a:pPr>
            <a:endParaRPr/>
          </a:p>
          <a:p>
            <a:pPr>
              <a:lnSpc>
                <a:spcPct val="90000"/>
              </a:lnSpc>
              <a:buFont typeface="Tw Cen MT"/>
              <a:buChar char=" "/>
            </a:pPr>
            <a:r>
              <a:rPr lang="en-US" sz="3600" strike="noStrike">
                <a:solidFill>
                  <a:srgbClr val="000000"/>
                </a:solidFill>
                <a:latin typeface="Tw Cen MT"/>
              </a:rPr>
              <a:t>This wiki has more ideas:</a:t>
            </a:r>
            <a:endParaRPr/>
          </a:p>
          <a:p>
            <a:pPr>
              <a:lnSpc>
                <a:spcPct val="90000"/>
              </a:lnSpc>
              <a:buFont typeface="Tw Cen MT"/>
              <a:buChar char=" "/>
            </a:pPr>
            <a:r>
              <a:rPr lang="en-US" sz="3600" strike="noStrike">
                <a:solidFill>
                  <a:srgbClr val="000000"/>
                </a:solidFill>
                <a:latin typeface="Tw Cen MT"/>
              </a:rPr>
              <a:t>‘</a:t>
            </a:r>
            <a:r>
              <a:rPr lang="en-US" sz="3600" strike="noStrike">
                <a:solidFill>
                  <a:srgbClr val="000000"/>
                </a:solidFill>
                <a:latin typeface="Tw Cen MT"/>
              </a:rPr>
              <a:t>50+ web 2.0 ways to tell a story’: http://50ways.wikispaces.com/</a:t>
            </a:r>
            <a:endParaRPr/>
          </a:p>
          <a:p>
            <a:pPr>
              <a:lnSpc>
                <a:spcPct val="90000"/>
              </a:lnSpc>
            </a:pPr>
            <a:endParaRPr/>
          </a:p>
        </p:txBody>
      </p:sp>
      <p:sp>
        <p:nvSpPr>
          <p:cNvPr id="174" name="CustomShape 4"/>
          <p:cNvSpPr/>
          <p:nvPr/>
        </p:nvSpPr>
        <p:spPr>
          <a:xfrm>
            <a:off x="2260080" y="1665000"/>
            <a:ext cx="4571640" cy="118692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Tw Cen MT"/>
              </a:rPr>
              <a:t>There are many online tools you could use to create and/or publish your artefact. Here are just a few ideas:</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603720" y="606600"/>
            <a:ext cx="8617320" cy="1325160"/>
          </a:xfrm>
          <a:prstGeom prst="rect">
            <a:avLst/>
          </a:prstGeom>
          <a:noFill/>
          <a:ln>
            <a:noFill/>
          </a:ln>
        </p:spPr>
        <p:txBody>
          <a:bodyPr anchor="ctr"/>
          <a:p>
            <a:pPr>
              <a:lnSpc>
                <a:spcPct val="80000"/>
              </a:lnSpc>
            </a:pPr>
            <a:r>
              <a:rPr lang="en-US" sz="4400" strike="noStrike" cap="all">
                <a:solidFill>
                  <a:srgbClr val="0d0d0d"/>
                </a:solidFill>
                <a:latin typeface="Tw Cen MT Condensed"/>
              </a:rPr>
              <a:t>How long/big should the artefact be?</a:t>
            </a:r>
            <a:endParaRPr/>
          </a:p>
        </p:txBody>
      </p:sp>
      <p:sp>
        <p:nvSpPr>
          <p:cNvPr id="176" name="TextShape 2"/>
          <p:cNvSpPr txBox="1"/>
          <p:nvPr/>
        </p:nvSpPr>
        <p:spPr>
          <a:xfrm>
            <a:off x="768240" y="2286000"/>
            <a:ext cx="7289640" cy="4023000"/>
          </a:xfrm>
          <a:prstGeom prst="rect">
            <a:avLst/>
          </a:prstGeom>
          <a:noFill/>
          <a:ln>
            <a:noFill/>
          </a:ln>
        </p:spPr>
        <p:txBody>
          <a:bodyPr lIns="45720" rIns="45720"/>
          <a:p>
            <a:pPr>
              <a:lnSpc>
                <a:spcPct val="90000"/>
              </a:lnSpc>
              <a:buFont typeface="Tw Cen MT"/>
              <a:buChar char=" "/>
            </a:pPr>
            <a:r>
              <a:rPr lang="en-US" sz="2000" strike="noStrike">
                <a:solidFill>
                  <a:srgbClr val="000000"/>
                </a:solidFill>
                <a:latin typeface="Tw Cen MT"/>
              </a:rPr>
              <a:t>It’s impossible to give firm guidance about this, because the format of different assignments will vary considerably. However, if your assignment is primarily textual, I suggest a maximum word count of 800 words. Video or audio assignments should be no longer than 5 minutes. If your assignment is a mix of text and other modes, you will have to judge for yourself how much is ‘enough’, but keep your peer markers in mind and don’t overwhelm them! </a:t>
            </a:r>
            <a:endParaRPr/>
          </a:p>
          <a:p>
            <a:pPr>
              <a:lnSpc>
                <a:spcPct val="9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768240" y="585360"/>
            <a:ext cx="7289640" cy="1499400"/>
          </a:xfrm>
          <a:prstGeom prst="rect">
            <a:avLst/>
          </a:prstGeom>
          <a:noFill/>
          <a:ln>
            <a:noFill/>
          </a:ln>
        </p:spPr>
        <p:txBody>
          <a:bodyPr anchor="ctr"/>
          <a:p>
            <a:pPr>
              <a:lnSpc>
                <a:spcPct val="80000"/>
              </a:lnSpc>
            </a:pPr>
            <a:r>
              <a:rPr lang="en-US" sz="4400" strike="noStrike" cap="all">
                <a:solidFill>
                  <a:srgbClr val="0d0d0d"/>
                </a:solidFill>
                <a:latin typeface="Tw Cen MT Condensed"/>
              </a:rPr>
              <a:t>What topic should I choose?</a:t>
            </a:r>
            <a:endParaRPr/>
          </a:p>
        </p:txBody>
      </p:sp>
      <p:sp>
        <p:nvSpPr>
          <p:cNvPr id="178" name="TextShape 2"/>
          <p:cNvSpPr txBox="1"/>
          <p:nvPr/>
        </p:nvSpPr>
        <p:spPr>
          <a:xfrm>
            <a:off x="768240" y="2286000"/>
            <a:ext cx="7289640" cy="4023000"/>
          </a:xfrm>
          <a:prstGeom prst="rect">
            <a:avLst/>
          </a:prstGeom>
          <a:noFill/>
          <a:ln>
            <a:noFill/>
          </a:ln>
        </p:spPr>
        <p:txBody>
          <a:bodyPr lIns="45720" rIns="45720"/>
          <a:p>
            <a:pPr>
              <a:lnSpc>
                <a:spcPct val="90000"/>
              </a:lnSpc>
              <a:buFont typeface="Tw Cen MT"/>
              <a:buChar char=" "/>
            </a:pPr>
            <a:r>
              <a:rPr lang="en-US" sz="2000" strike="noStrike">
                <a:solidFill>
                  <a:srgbClr val="000000"/>
                </a:solidFill>
                <a:latin typeface="Tw Cen MT"/>
              </a:rPr>
              <a:t>There is a lot of flexibility in this assignment. You should use your assignment to express a question, an idea, a problem, a hope, a worry or a provocation that the course has raised for you. What has the impact of this course been on your understanding of digital world? </a:t>
            </a:r>
            <a:endParaRPr/>
          </a:p>
          <a:p>
            <a:pPr>
              <a:lnSpc>
                <a:spcPct val="90000"/>
              </a:lnSpc>
            </a:pPr>
            <a:endParaRPr/>
          </a:p>
          <a:p>
            <a:pPr>
              <a:lnSpc>
                <a:spcPct val="90000"/>
              </a:lnSpc>
              <a:buFont typeface="Tw Cen MT"/>
              <a:buChar char=" "/>
            </a:pPr>
            <a:r>
              <a:rPr lang="en-US" sz="2000" strike="noStrike">
                <a:solidFill>
                  <a:srgbClr val="000000"/>
                </a:solidFill>
                <a:latin typeface="Tw Cen MT"/>
              </a:rPr>
              <a:t>If you need inspiration, go back to the ppt from lectures. Try to build your artefact around a specific topic or question of interest to you. </a:t>
            </a:r>
            <a:endParaRPr/>
          </a:p>
          <a:p>
            <a:pPr>
              <a:lnSpc>
                <a:spcPct val="90000"/>
              </a:lnSpc>
            </a:pPr>
            <a:endParaRPr/>
          </a:p>
          <a:p>
            <a:pPr>
              <a:lnSpc>
                <a:spcPct val="100000"/>
              </a:lnSpc>
            </a:pPr>
            <a:r>
              <a:rPr lang="en-US" sz="2000" strike="noStrike">
                <a:solidFill>
                  <a:srgbClr val="000000"/>
                </a:solidFill>
                <a:latin typeface="Tw Cen MT"/>
              </a:rPr>
              <a:t>Some broad areas you could consider:</a:t>
            </a:r>
            <a:endParaRPr/>
          </a:p>
          <a:p>
            <a:pPr>
              <a:lnSpc>
                <a:spcPct val="90000"/>
              </a:lnSpc>
              <a:buFont typeface="Tw Cen MT"/>
              <a:buChar char=" "/>
            </a:pPr>
            <a:r>
              <a:rPr lang="en-US" sz="2000" strike="noStrike">
                <a:solidFill>
                  <a:srgbClr val="000000"/>
                </a:solidFill>
                <a:latin typeface="Tw Cen MT"/>
              </a:rPr>
              <a:t>humans and machines</a:t>
            </a:r>
            <a:endParaRPr/>
          </a:p>
          <a:p>
            <a:pPr>
              <a:lnSpc>
                <a:spcPct val="90000"/>
              </a:lnSpc>
              <a:buFont typeface="Tw Cen MT"/>
              <a:buChar char=" "/>
            </a:pPr>
            <a:r>
              <a:rPr lang="en-US" sz="2000" strike="noStrike">
                <a:solidFill>
                  <a:srgbClr val="000000"/>
                </a:solidFill>
                <a:latin typeface="Tw Cen MT"/>
              </a:rPr>
              <a:t>surveillance </a:t>
            </a:r>
            <a:endParaRPr/>
          </a:p>
          <a:p>
            <a:pPr>
              <a:lnSpc>
                <a:spcPct val="90000"/>
              </a:lnSpc>
              <a:buFont typeface="Tw Cen MT"/>
              <a:buChar char=" "/>
            </a:pPr>
            <a:r>
              <a:rPr lang="en-US" sz="2000" strike="noStrike">
                <a:solidFill>
                  <a:srgbClr val="000000"/>
                </a:solidFill>
                <a:latin typeface="Tw Cen MT"/>
              </a:rPr>
              <a:t>memes</a:t>
            </a:r>
            <a:endParaRPr/>
          </a:p>
          <a:p>
            <a:pPr>
              <a:lnSpc>
                <a:spcPct val="90000"/>
              </a:lnSpc>
              <a:buFont typeface="Tw Cen MT"/>
              <a:buChar char=" "/>
            </a:pPr>
            <a:r>
              <a:rPr lang="en-US" sz="2000" strike="noStrike">
                <a:solidFill>
                  <a:srgbClr val="000000"/>
                </a:solidFill>
                <a:latin typeface="Tw Cen MT"/>
              </a:rPr>
              <a:t>microcelebrities</a:t>
            </a:r>
            <a:endParaRPr/>
          </a:p>
          <a:p>
            <a:pPr>
              <a:lnSpc>
                <a:spcPct val="90000"/>
              </a:lnSpc>
              <a:buFont typeface="Tw Cen MT"/>
              <a:buChar char=" "/>
            </a:pPr>
            <a:r>
              <a:rPr lang="en-US" sz="2000" strike="noStrike">
                <a:solidFill>
                  <a:srgbClr val="000000"/>
                </a:solidFill>
                <a:latin typeface="Tw Cen MT"/>
              </a:rPr>
              <a:t>communication technologies </a:t>
            </a:r>
            <a:endParaRPr/>
          </a:p>
          <a:p>
            <a:pPr>
              <a:lnSpc>
                <a:spcPct val="90000"/>
              </a:lnSpc>
              <a:buFont typeface="Tw Cen MT"/>
              <a:buChar char=" "/>
            </a:pPr>
            <a:r>
              <a:rPr lang="en-US" sz="2000" strike="noStrike">
                <a:solidFill>
                  <a:srgbClr val="000000"/>
                </a:solidFill>
                <a:latin typeface="Tw Cen MT"/>
              </a:rPr>
              <a:t>media literacy</a:t>
            </a:r>
            <a:endParaRPr/>
          </a:p>
          <a:p>
            <a:pPr>
              <a:lnSpc>
                <a:spcPct val="90000"/>
              </a:lnSpc>
              <a:buFont typeface="Tw Cen MT"/>
              <a:buChar char=" "/>
            </a:pPr>
            <a:r>
              <a:rPr lang="en-US" sz="2000" strike="noStrike">
                <a:solidFill>
                  <a:srgbClr val="000000"/>
                </a:solidFill>
                <a:latin typeface="Tw Cen MT"/>
              </a:rPr>
              <a:t>the evolution of information technology </a:t>
            </a:r>
            <a:endParaRPr/>
          </a:p>
          <a:p>
            <a:pPr>
              <a:lnSpc>
                <a:spcPct val="90000"/>
              </a:lnSpc>
              <a:buFont typeface="Tw Cen MT"/>
              <a:buChar char=" "/>
            </a:pPr>
            <a:r>
              <a:rPr lang="en-US" sz="2000" strike="noStrike">
                <a:solidFill>
                  <a:srgbClr val="000000"/>
                </a:solidFill>
                <a:latin typeface="Tw Cen MT"/>
              </a:rPr>
              <a:t>the future of social media</a:t>
            </a:r>
            <a:endParaRPr/>
          </a:p>
          <a:p>
            <a:pPr>
              <a:lnSpc>
                <a:spcPct val="9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768240" y="585360"/>
            <a:ext cx="7289640" cy="1499400"/>
          </a:xfrm>
          <a:prstGeom prst="rect">
            <a:avLst/>
          </a:prstGeom>
          <a:noFill/>
          <a:ln>
            <a:noFill/>
          </a:ln>
        </p:spPr>
        <p:txBody>
          <a:bodyPr anchor="ctr"/>
          <a:p>
            <a:pPr>
              <a:lnSpc>
                <a:spcPct val="80000"/>
              </a:lnSpc>
            </a:pPr>
            <a:r>
              <a:rPr lang="en-US" sz="4400" strike="noStrike" cap="all">
                <a:solidFill>
                  <a:srgbClr val="0d0d0d"/>
                </a:solidFill>
                <a:latin typeface="Tw Cen MT Condensed"/>
              </a:rPr>
              <a:t>Assessment criteria</a:t>
            </a:r>
            <a:endParaRPr/>
          </a:p>
        </p:txBody>
      </p:sp>
      <p:sp>
        <p:nvSpPr>
          <p:cNvPr id="180" name="TextShape 2"/>
          <p:cNvSpPr txBox="1"/>
          <p:nvPr/>
        </p:nvSpPr>
        <p:spPr>
          <a:xfrm>
            <a:off x="768240" y="2286000"/>
            <a:ext cx="7289640" cy="4023000"/>
          </a:xfrm>
          <a:prstGeom prst="rect">
            <a:avLst/>
          </a:prstGeom>
          <a:noFill/>
          <a:ln>
            <a:noFill/>
          </a:ln>
        </p:spPr>
        <p:txBody>
          <a:bodyPr lIns="45720" rIns="45720"/>
          <a:p>
            <a:pPr>
              <a:lnSpc>
                <a:spcPct val="90000"/>
              </a:lnSpc>
              <a:buFont typeface="Tw Cen MT"/>
              <a:buChar char=" "/>
            </a:pPr>
            <a:r>
              <a:rPr lang="en-US" sz="2000" strike="noStrike">
                <a:solidFill>
                  <a:srgbClr val="000000"/>
                </a:solidFill>
                <a:latin typeface="Tw Cen MT"/>
              </a:rPr>
              <a:t>The artefact addresses one or more themes for the course (1p)</a:t>
            </a:r>
            <a:endParaRPr/>
          </a:p>
          <a:p>
            <a:pPr>
              <a:lnSpc>
                <a:spcPct val="90000"/>
              </a:lnSpc>
              <a:buFont typeface="Tw Cen MT"/>
              <a:buChar char=" "/>
            </a:pPr>
            <a:r>
              <a:rPr lang="en-US" sz="2000" strike="noStrike">
                <a:solidFill>
                  <a:srgbClr val="000000"/>
                </a:solidFill>
                <a:latin typeface="Tw Cen MT"/>
              </a:rPr>
              <a:t>The artefact suggests that the author understands at least one key concept from the course and can point to the problem (1p)</a:t>
            </a:r>
            <a:endParaRPr/>
          </a:p>
          <a:p>
            <a:pPr>
              <a:lnSpc>
                <a:spcPct val="90000"/>
              </a:lnSpc>
              <a:buFont typeface="Tw Cen MT"/>
              <a:buChar char=" "/>
            </a:pPr>
            <a:r>
              <a:rPr lang="en-US" sz="2000" strike="noStrike">
                <a:solidFill>
                  <a:srgbClr val="000000"/>
                </a:solidFill>
                <a:latin typeface="Tw Cen MT"/>
              </a:rPr>
              <a:t>Artefact demonstrates the author's understanding of the chosen topic, there are data and theories used to better detect problems and themes context (theory, approaches, studies, data); (2p)</a:t>
            </a:r>
            <a:endParaRPr/>
          </a:p>
          <a:p>
            <a:pPr>
              <a:lnSpc>
                <a:spcPct val="90000"/>
              </a:lnSpc>
              <a:buFont typeface="Tw Cen MT"/>
              <a:buChar char=" "/>
            </a:pPr>
            <a:r>
              <a:rPr lang="en-US" sz="2000" strike="noStrike">
                <a:solidFill>
                  <a:srgbClr val="000000"/>
                </a:solidFill>
                <a:latin typeface="Tw Cen MT"/>
              </a:rPr>
              <a:t>Successfully developed research - a study of the phenomenon in order to illustrate its theoretical approach; (2p) </a:t>
            </a:r>
            <a:endParaRPr/>
          </a:p>
          <a:p>
            <a:pPr>
              <a:lnSpc>
                <a:spcPct val="90000"/>
              </a:lnSpc>
              <a:buFont typeface="Tw Cen MT"/>
              <a:buChar char=" "/>
            </a:pPr>
            <a:r>
              <a:rPr lang="en-US" sz="2000" strike="noStrike">
                <a:solidFill>
                  <a:srgbClr val="000000"/>
                </a:solidFill>
                <a:latin typeface="Tw Cen MT"/>
              </a:rPr>
              <a:t>Explicit conclusions; (2 p)</a:t>
            </a:r>
            <a:endParaRPr/>
          </a:p>
          <a:p>
            <a:pPr>
              <a:lnSpc>
                <a:spcPct val="90000"/>
              </a:lnSpc>
              <a:buFont typeface="Tw Cen MT"/>
              <a:buChar char=" "/>
            </a:pPr>
            <a:r>
              <a:rPr lang="en-US" sz="2000" strike="noStrike">
                <a:solidFill>
                  <a:srgbClr val="000000"/>
                </a:solidFill>
                <a:latin typeface="Tw Cen MT"/>
              </a:rPr>
              <a:t>The choice of media is appropriate for the message (1p) </a:t>
            </a:r>
            <a:endParaRPr/>
          </a:p>
          <a:p>
            <a:pPr>
              <a:lnSpc>
                <a:spcPct val="90000"/>
              </a:lnSpc>
              <a:buFont typeface="Tw Cen MT"/>
              <a:buChar char=" "/>
            </a:pPr>
            <a:r>
              <a:rPr lang="en-US" sz="2000" strike="noStrike">
                <a:solidFill>
                  <a:srgbClr val="000000"/>
                </a:solidFill>
                <a:latin typeface="Tw Cen MT"/>
              </a:rPr>
              <a:t>Creative approach (1p)</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211320" y="5025240"/>
            <a:ext cx="5973480" cy="1655280"/>
          </a:xfrm>
          <a:prstGeom prst="rect">
            <a:avLst/>
          </a:prstGeom>
          <a:noFill/>
          <a:ln>
            <a:noFill/>
          </a:ln>
        </p:spPr>
        <p:txBody>
          <a:bodyPr anchor="ctr"/>
          <a:p>
            <a:pPr>
              <a:lnSpc>
                <a:spcPct val="100000"/>
              </a:lnSpc>
            </a:pPr>
            <a:r>
              <a:rPr lang="en-US" sz="1600" strike="noStrike">
                <a:solidFill>
                  <a:srgbClr val="0d0d0d"/>
                </a:solidFill>
                <a:latin typeface="Tw Cen MT"/>
              </a:rPr>
              <a:t>This artefact should be published somewhere on the web which is publicly accessible. For your assignment, you will submit a link by sending it to my e-mail on 22.05. and have to present it on 29.05.</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343080" y="4960080"/>
            <a:ext cx="5829120" cy="1462680"/>
          </a:xfrm>
          <a:prstGeom prst="rect">
            <a:avLst/>
          </a:prstGeom>
          <a:noFill/>
          <a:ln>
            <a:noFill/>
          </a:ln>
        </p:spPr>
        <p:txBody>
          <a:bodyPr anchor="ctr"/>
          <a:p>
            <a:pPr algn="r">
              <a:lnSpc>
                <a:spcPct val="100000"/>
              </a:lnSpc>
            </a:pPr>
            <a:r>
              <a:rPr lang="en-US" sz="4400" strike="noStrike" cap="all">
                <a:solidFill>
                  <a:srgbClr val="0d0d0d"/>
                </a:solidFill>
                <a:latin typeface="Tw Cen MT Condensed"/>
              </a:rPr>
              <a:t>BUT FIRST</a:t>
            </a:r>
            <a:endParaRPr/>
          </a:p>
        </p:txBody>
      </p:sp>
      <p:sp>
        <p:nvSpPr>
          <p:cNvPr id="183" name="TextShape 2"/>
          <p:cNvSpPr txBox="1"/>
          <p:nvPr/>
        </p:nvSpPr>
        <p:spPr>
          <a:xfrm>
            <a:off x="2260080" y="1958040"/>
            <a:ext cx="5149440" cy="1462680"/>
          </a:xfrm>
          <a:prstGeom prst="rect">
            <a:avLst/>
          </a:prstGeom>
          <a:solidFill>
            <a:srgbClr val="ffffff"/>
          </a:solidFill>
          <a:ln w="15840">
            <a:solidFill>
              <a:srgbClr val="2683c6"/>
            </a:solidFill>
            <a:round/>
          </a:ln>
        </p:spPr>
        <p:txBody>
          <a:bodyPr anchor="ctr"/>
          <a:p>
            <a:pPr>
              <a:lnSpc>
                <a:spcPct val="100000"/>
              </a:lnSpc>
            </a:pPr>
            <a:r>
              <a:rPr lang="en-US" strike="noStrike">
                <a:solidFill>
                  <a:srgbClr val="000000"/>
                </a:solidFill>
                <a:latin typeface="Tw Cen MT"/>
              </a:rPr>
              <a:t>17/04 you have to present your digital artefact ideas</a:t>
            </a:r>
            <a:endParaRPr/>
          </a:p>
          <a:p>
            <a:pPr>
              <a:lnSpc>
                <a:spcPct val="100000"/>
              </a:lnSpc>
            </a:pPr>
            <a:r>
              <a:rPr lang="en-US" strike="noStrike">
                <a:solidFill>
                  <a:srgbClr val="000000"/>
                </a:solidFill>
                <a:latin typeface="Tw Cen MT"/>
              </a:rPr>
              <a:t>Just fill the necessary template in next slide and send it to </a:t>
            </a:r>
            <a:r>
              <a:rPr lang="en-US" strike="noStrike" u="sng">
                <a:solidFill>
                  <a:srgbClr val="6b9f25"/>
                </a:solidFill>
                <a:latin typeface="Tw Cen MT"/>
              </a:rPr>
              <a:t>liva.brice@lu.lv</a:t>
            </a:r>
            <a:r>
              <a:rPr lang="en-US" strike="noStrike">
                <a:solidFill>
                  <a:srgbClr val="000000"/>
                </a:solidFill>
                <a:latin typeface="Tw Cen MT"/>
              </a:rPr>
              <a:t> till 10/04.</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49</TotalTime>
  <Application>LibreOffice/4.4.2.2$Linux_X86_64 LibreOffice_project/c4c7d32d0d49397cad38d62472b0bc8acff48dd6</Application>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2015-03-11T10:30:25Z</dcterms:created>
  <dc:creator>Liva Brice</dc:creator>
  <dc:language>en-US</dc:language>
  <cp:lastModifiedBy>ettore </cp:lastModifiedBy>
  <dcterms:modified xsi:type="dcterms:W3CDTF">2015-05-23T16:08:40Z</dcterms:modified>
  <cp:revision>5</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