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4"/>
  </p:sldMasterIdLst>
  <p:sldIdLst>
    <p:sldId id="325" r:id="rId5"/>
    <p:sldId id="329" r:id="rId6"/>
    <p:sldId id="328" r:id="rId7"/>
    <p:sldId id="330" r:id="rId8"/>
    <p:sldId id="326" r:id="rId9"/>
    <p:sldId id="3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B8C"/>
    <a:srgbClr val="207EA1"/>
    <a:srgbClr val="0B4C8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70C3-9762-4FF2-AF1B-0869FA12E31D}" v="1" dt="2023-04-12T13:32:32.048"/>
    <p1510:client id="{0EACFFAD-90AA-2AF2-7CDB-989C4D119E18}" v="235" dt="2023-04-12T07:39:21.163"/>
    <p1510:client id="{2DEA9343-B151-4AFA-8425-703B14561741}" v="139" dt="2023-04-12T14:16:51.063"/>
    <p1510:client id="{6E87601E-8853-4A81-8DF4-9E3DA4D72242}" v="7" dt="2023-04-12T13:32:01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Modina" userId="S::10662502@polimi.it::1f9b3bc0-0d8e-4f13-b6bf-c1497e9cb59e" providerId="AD" clId="Web-{040170C3-9762-4FF2-AF1B-0869FA12E31D}"/>
    <pc:docChg chg="modSld">
      <pc:chgData name="Ettore Modina" userId="S::10662502@polimi.it::1f9b3bc0-0d8e-4f13-b6bf-c1497e9cb59e" providerId="AD" clId="Web-{040170C3-9762-4FF2-AF1B-0869FA12E31D}" dt="2023-04-12T13:32:32.048" v="0" actId="20577"/>
      <pc:docMkLst>
        <pc:docMk/>
      </pc:docMkLst>
      <pc:sldChg chg="modSp">
        <pc:chgData name="Ettore Modina" userId="S::10662502@polimi.it::1f9b3bc0-0d8e-4f13-b6bf-c1497e9cb59e" providerId="AD" clId="Web-{040170C3-9762-4FF2-AF1B-0869FA12E31D}" dt="2023-04-12T13:32:32.048" v="0" actId="20577"/>
        <pc:sldMkLst>
          <pc:docMk/>
          <pc:sldMk cId="3607172569" sldId="258"/>
        </pc:sldMkLst>
        <pc:spChg chg="mod">
          <ac:chgData name="Ettore Modina" userId="S::10662502@polimi.it::1f9b3bc0-0d8e-4f13-b6bf-c1497e9cb59e" providerId="AD" clId="Web-{040170C3-9762-4FF2-AF1B-0869FA12E31D}" dt="2023-04-12T13:32:32.048" v="0" actId="20577"/>
          <ac:spMkLst>
            <pc:docMk/>
            <pc:sldMk cId="3607172569" sldId="258"/>
            <ac:spMk id="3" creationId="{4C6CFEE3-EBAF-4AE6-8D4D-910E3CF75361}"/>
          </ac:spMkLst>
        </pc:spChg>
      </pc:sldChg>
    </pc:docChg>
  </pc:docChgLst>
  <pc:docChgLst>
    <pc:chgData name="Daniele Cosmo" userId="S::10454223@polimi.it::7ad41ce8-529d-4c9e-9c18-560d1802f1ee" providerId="AD" clId="Web-{2DEA9343-B151-4AFA-8425-703B14561741}"/>
    <pc:docChg chg="modSld">
      <pc:chgData name="Daniele Cosmo" userId="S::10454223@polimi.it::7ad41ce8-529d-4c9e-9c18-560d1802f1ee" providerId="AD" clId="Web-{2DEA9343-B151-4AFA-8425-703B14561741}" dt="2023-04-12T14:16:51.063" v="84" actId="1076"/>
      <pc:docMkLst>
        <pc:docMk/>
      </pc:docMkLst>
      <pc:sldChg chg="addSp modSp">
        <pc:chgData name="Daniele Cosmo" userId="S::10454223@polimi.it::7ad41ce8-529d-4c9e-9c18-560d1802f1ee" providerId="AD" clId="Web-{2DEA9343-B151-4AFA-8425-703B14561741}" dt="2023-04-12T14:16:51.063" v="84" actId="1076"/>
        <pc:sldMkLst>
          <pc:docMk/>
          <pc:sldMk cId="1077930789" sldId="323"/>
        </pc:sldMkLst>
        <pc:spChg chg="add mod">
          <ac:chgData name="Daniele Cosmo" userId="S::10454223@polimi.it::7ad41ce8-529d-4c9e-9c18-560d1802f1ee" providerId="AD" clId="Web-{2DEA9343-B151-4AFA-8425-703B14561741}" dt="2023-04-12T14:16:51.063" v="84" actId="1076"/>
          <ac:spMkLst>
            <pc:docMk/>
            <pc:sldMk cId="1077930789" sldId="323"/>
            <ac:spMk id="2" creationId="{86256B25-2756-C119-D0E0-F2A708307262}"/>
          </ac:spMkLst>
        </pc:spChg>
      </pc:sldChg>
    </pc:docChg>
  </pc:docChgLst>
  <pc:docChgLst>
    <pc:chgData name="Daniele Cosmo" userId="S::10454223@polimi.it::7ad41ce8-529d-4c9e-9c18-560d1802f1ee" providerId="AD" clId="Web-{0EACFFAD-90AA-2AF2-7CDB-989C4D119E18}"/>
    <pc:docChg chg="modSld">
      <pc:chgData name="Daniele Cosmo" userId="S::10454223@polimi.it::7ad41ce8-529d-4c9e-9c18-560d1802f1ee" providerId="AD" clId="Web-{0EACFFAD-90AA-2AF2-7CDB-989C4D119E18}" dt="2023-04-12T07:39:21.163" v="182"/>
      <pc:docMkLst>
        <pc:docMk/>
      </pc:docMkLst>
      <pc:sldChg chg="modSp">
        <pc:chgData name="Daniele Cosmo" userId="S::10454223@polimi.it::7ad41ce8-529d-4c9e-9c18-560d1802f1ee" providerId="AD" clId="Web-{0EACFFAD-90AA-2AF2-7CDB-989C4D119E18}" dt="2023-04-12T07:39:21.163" v="182"/>
        <pc:sldMkLst>
          <pc:docMk/>
          <pc:sldMk cId="3607172569" sldId="258"/>
        </pc:sldMkLst>
        <pc:spChg chg="mod">
          <ac:chgData name="Daniele Cosmo" userId="S::10454223@polimi.it::7ad41ce8-529d-4c9e-9c18-560d1802f1ee" providerId="AD" clId="Web-{0EACFFAD-90AA-2AF2-7CDB-989C4D119E18}" dt="2023-04-12T07:24:44.764" v="121" actId="20577"/>
          <ac:spMkLst>
            <pc:docMk/>
            <pc:sldMk cId="3607172569" sldId="258"/>
            <ac:spMk id="3" creationId="{4C6CFEE3-EBAF-4AE6-8D4D-910E3CF75361}"/>
          </ac:spMkLst>
        </pc:spChg>
        <pc:spChg chg="mod">
          <ac:chgData name="Daniele Cosmo" userId="S::10454223@polimi.it::7ad41ce8-529d-4c9e-9c18-560d1802f1ee" providerId="AD" clId="Web-{0EACFFAD-90AA-2AF2-7CDB-989C4D119E18}" dt="2023-04-12T07:08:56.988" v="24" actId="1076"/>
          <ac:spMkLst>
            <pc:docMk/>
            <pc:sldMk cId="3607172569" sldId="258"/>
            <ac:spMk id="6" creationId="{7B699801-F9AB-AB4E-8DB8-E1E427622AF7}"/>
          </ac:spMkLst>
        </pc:spChg>
        <pc:graphicFrameChg chg="mod modGraphic">
          <ac:chgData name="Daniele Cosmo" userId="S::10454223@polimi.it::7ad41ce8-529d-4c9e-9c18-560d1802f1ee" providerId="AD" clId="Web-{0EACFFAD-90AA-2AF2-7CDB-989C4D119E18}" dt="2023-04-12T07:39:21.163" v="182"/>
          <ac:graphicFrameMkLst>
            <pc:docMk/>
            <pc:sldMk cId="3607172569" sldId="258"/>
            <ac:graphicFrameMk id="9" creationId="{E3C94B25-9B67-3CCB-F219-CFB3EC0DF4BA}"/>
          </ac:graphicFrameMkLst>
        </pc:graphicFrameChg>
      </pc:sldChg>
      <pc:sldChg chg="modSp">
        <pc:chgData name="Daniele Cosmo" userId="S::10454223@polimi.it::7ad41ce8-529d-4c9e-9c18-560d1802f1ee" providerId="AD" clId="Web-{0EACFFAD-90AA-2AF2-7CDB-989C4D119E18}" dt="2023-04-12T07:13:50.949" v="66" actId="20577"/>
        <pc:sldMkLst>
          <pc:docMk/>
          <pc:sldMk cId="1077930789" sldId="323"/>
        </pc:sldMkLst>
        <pc:spChg chg="mod">
          <ac:chgData name="Daniele Cosmo" userId="S::10454223@polimi.it::7ad41ce8-529d-4c9e-9c18-560d1802f1ee" providerId="AD" clId="Web-{0EACFFAD-90AA-2AF2-7CDB-989C4D119E18}" dt="2023-04-12T07:13:30.589" v="64" actId="20577"/>
          <ac:spMkLst>
            <pc:docMk/>
            <pc:sldMk cId="1077930789" sldId="323"/>
            <ac:spMk id="16" creationId="{1EF3B554-15A8-5B45-8D0C-895528F72BFD}"/>
          </ac:spMkLst>
        </pc:spChg>
        <pc:spChg chg="mod">
          <ac:chgData name="Daniele Cosmo" userId="S::10454223@polimi.it::7ad41ce8-529d-4c9e-9c18-560d1802f1ee" providerId="AD" clId="Web-{0EACFFAD-90AA-2AF2-7CDB-989C4D119E18}" dt="2023-04-12T07:13:50.949" v="66" actId="20577"/>
          <ac:spMkLst>
            <pc:docMk/>
            <pc:sldMk cId="1077930789" sldId="323"/>
            <ac:spMk id="19" creationId="{261B164E-31D2-1142-A5F7-3D6A7295EF1F}"/>
          </ac:spMkLst>
        </pc:spChg>
        <pc:spChg chg="mod">
          <ac:chgData name="Daniele Cosmo" userId="S::10454223@polimi.it::7ad41ce8-529d-4c9e-9c18-560d1802f1ee" providerId="AD" clId="Web-{0EACFFAD-90AA-2AF2-7CDB-989C4D119E18}" dt="2023-04-12T07:10:36.694" v="27" actId="20577"/>
          <ac:spMkLst>
            <pc:docMk/>
            <pc:sldMk cId="1077930789" sldId="323"/>
            <ac:spMk id="21" creationId="{5B349D41-58C4-3E42-AB12-D7068A575A07}"/>
          </ac:spMkLst>
        </pc:spChg>
        <pc:spChg chg="mod">
          <ac:chgData name="Daniele Cosmo" userId="S::10454223@polimi.it::7ad41ce8-529d-4c9e-9c18-560d1802f1ee" providerId="AD" clId="Web-{0EACFFAD-90AA-2AF2-7CDB-989C4D119E18}" dt="2023-04-12T07:12:46.885" v="59" actId="20577"/>
          <ac:spMkLst>
            <pc:docMk/>
            <pc:sldMk cId="1077930789" sldId="323"/>
            <ac:spMk id="29" creationId="{26DA7BCC-ABDF-FF42-9A76-E78B7185E785}"/>
          </ac:spMkLst>
        </pc:spChg>
        <pc:spChg chg="mod">
          <ac:chgData name="Daniele Cosmo" userId="S::10454223@polimi.it::7ad41ce8-529d-4c9e-9c18-560d1802f1ee" providerId="AD" clId="Web-{0EACFFAD-90AA-2AF2-7CDB-989C4D119E18}" dt="2023-04-12T07:07:26.329" v="18" actId="20577"/>
          <ac:spMkLst>
            <pc:docMk/>
            <pc:sldMk cId="1077930789" sldId="323"/>
            <ac:spMk id="34" creationId="{8F8A14E7-5889-8949-99CE-59C63E3C7EE1}"/>
          </ac:spMkLst>
        </pc:spChg>
      </pc:sldChg>
    </pc:docChg>
  </pc:docChgLst>
  <pc:docChgLst>
    <pc:chgData name="Ettore Modina" userId="S::10662502@polimi.it::1f9b3bc0-0d8e-4f13-b6bf-c1497e9cb59e" providerId="AD" clId="Web-{6E87601E-8853-4A81-8DF4-9E3DA4D72242}"/>
    <pc:docChg chg="modSld">
      <pc:chgData name="Ettore Modina" userId="S::10662502@polimi.it::1f9b3bc0-0d8e-4f13-b6bf-c1497e9cb59e" providerId="AD" clId="Web-{6E87601E-8853-4A81-8DF4-9E3DA4D72242}" dt="2023-04-12T13:32:01.017" v="4"/>
      <pc:docMkLst>
        <pc:docMk/>
      </pc:docMkLst>
      <pc:sldChg chg="modSp">
        <pc:chgData name="Ettore Modina" userId="S::10662502@polimi.it::1f9b3bc0-0d8e-4f13-b6bf-c1497e9cb59e" providerId="AD" clId="Web-{6E87601E-8853-4A81-8DF4-9E3DA4D72242}" dt="2023-04-12T13:32:01.017" v="4"/>
        <pc:sldMkLst>
          <pc:docMk/>
          <pc:sldMk cId="3607172569" sldId="258"/>
        </pc:sldMkLst>
        <pc:spChg chg="mod">
          <ac:chgData name="Ettore Modina" userId="S::10662502@polimi.it::1f9b3bc0-0d8e-4f13-b6bf-c1497e9cb59e" providerId="AD" clId="Web-{6E87601E-8853-4A81-8DF4-9E3DA4D72242}" dt="2023-04-12T13:32:01.017" v="4"/>
          <ac:spMkLst>
            <pc:docMk/>
            <pc:sldMk cId="3607172569" sldId="258"/>
            <ac:spMk id="3" creationId="{4C6CFEE3-EBAF-4AE6-8D4D-910E3CF75361}"/>
          </ac:spMkLst>
        </pc:spChg>
        <pc:graphicFrameChg chg="mod modGraphic">
          <ac:chgData name="Ettore Modina" userId="S::10662502@polimi.it::1f9b3bc0-0d8e-4f13-b6bf-c1497e9cb59e" providerId="AD" clId="Web-{6E87601E-8853-4A81-8DF4-9E3DA4D72242}" dt="2023-04-12T13:31:56.907" v="3"/>
          <ac:graphicFrameMkLst>
            <pc:docMk/>
            <pc:sldMk cId="3607172569" sldId="258"/>
            <ac:graphicFrameMk id="9" creationId="{E3C94B25-9B67-3CCB-F219-CFB3EC0DF4B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14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8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22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56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67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09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59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43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8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62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51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0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6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1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98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4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  <p:sldLayoutId id="21474842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5D5BD-69C2-4D54-555D-47C7F938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scenarios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C52DA-A6FF-91E8-355F-E8A739A1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t-IT" dirty="0"/>
              <a:t>BAU</a:t>
            </a:r>
          </a:p>
          <a:p>
            <a:r>
              <a:rPr lang="it-IT" dirty="0" err="1"/>
              <a:t>Battery_Price_Update</a:t>
            </a:r>
            <a:r>
              <a:rPr lang="it-IT" dirty="0"/>
              <a:t> (BPU)</a:t>
            </a:r>
          </a:p>
          <a:p>
            <a:r>
              <a:rPr lang="it-IT" b="1" i="1" dirty="0" err="1"/>
              <a:t>Critical_Materials_in_batteries</a:t>
            </a:r>
            <a:r>
              <a:rPr lang="it-IT" b="1" i="1" dirty="0"/>
              <a:t> (CMB)</a:t>
            </a:r>
          </a:p>
          <a:p>
            <a:r>
              <a:rPr lang="it-IT" dirty="0"/>
              <a:t>Net zero (NZ)</a:t>
            </a:r>
          </a:p>
          <a:p>
            <a:r>
              <a:rPr lang="it-IT" dirty="0" err="1"/>
              <a:t>Traditional_Cars_Ban</a:t>
            </a:r>
            <a:r>
              <a:rPr lang="it-IT" dirty="0"/>
              <a:t> (TCB)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54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35D-08BD-5908-0E38-19F8A4C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price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97B-902B-6839-B5C2-B0B56FFF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(grafico con la linea default e la nostra linea)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33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436-BB30-7EA6-837C-F9E557A0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1" y="669910"/>
            <a:ext cx="8610600" cy="1293028"/>
          </a:xfrm>
        </p:spPr>
        <p:txBody>
          <a:bodyPr/>
          <a:lstStyle/>
          <a:p>
            <a:pPr algn="ctr"/>
            <a:r>
              <a:rPr lang="it-IT" dirty="0" err="1"/>
              <a:t>materials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3CA-0700-31DF-960D-1920637E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50644" cy="4024125"/>
          </a:xfrm>
        </p:spPr>
        <p:txBody>
          <a:bodyPr/>
          <a:lstStyle/>
          <a:p>
            <a:r>
              <a:rPr lang="it-IT" dirty="0" err="1"/>
              <a:t>Lithium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FF71DB-C19E-80E0-F38A-FCF280D18FB3}"/>
              </a:ext>
            </a:extLst>
          </p:cNvPr>
          <p:cNvSpPr txBox="1">
            <a:spLocks/>
          </p:cNvSpPr>
          <p:nvPr/>
        </p:nvSpPr>
        <p:spPr>
          <a:xfrm>
            <a:off x="6090355" y="2163965"/>
            <a:ext cx="445064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Cobalt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805A9-70ED-3473-0484-298BB381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1" y="2787030"/>
            <a:ext cx="2748482" cy="340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FBD848-114D-580B-E1F5-6C3EF32C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55" y="2955197"/>
            <a:ext cx="3752397" cy="25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35D-08BD-5908-0E38-19F8A4C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Critical </a:t>
            </a:r>
            <a:r>
              <a:rPr lang="it-IT" dirty="0" err="1"/>
              <a:t>Materials</a:t>
            </a:r>
            <a:r>
              <a:rPr lang="it-IT" dirty="0"/>
              <a:t> in </a:t>
            </a:r>
            <a:r>
              <a:rPr lang="it-IT" dirty="0" err="1"/>
              <a:t>batteries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97B-902B-6839-B5C2-B0B56FFF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2917704"/>
            <a:ext cx="2429933" cy="8881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Price </a:t>
            </a:r>
            <a:r>
              <a:rPr lang="it-IT" dirty="0" err="1"/>
              <a:t>battery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BBFB90-687D-8A09-924F-5B8D4E78ADAB}"/>
              </a:ext>
            </a:extLst>
          </p:cNvPr>
          <p:cNvSpPr/>
          <p:nvPr/>
        </p:nvSpPr>
        <p:spPr>
          <a:xfrm>
            <a:off x="2374811" y="3970320"/>
            <a:ext cx="418723" cy="937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FC78D-264A-7D7C-DB90-777E64DD1E79}"/>
              </a:ext>
            </a:extLst>
          </p:cNvPr>
          <p:cNvSpPr txBox="1">
            <a:spLocks/>
          </p:cNvSpPr>
          <p:nvPr/>
        </p:nvSpPr>
        <p:spPr>
          <a:xfrm>
            <a:off x="5181600" y="5678196"/>
            <a:ext cx="6510867" cy="83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Price </a:t>
            </a:r>
            <a:r>
              <a:rPr lang="it-IT" dirty="0" err="1"/>
              <a:t>Lithium</a:t>
            </a:r>
            <a:r>
              <a:rPr lang="it-IT" dirty="0"/>
              <a:t> + Price Cobalt + Remainder Price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BBCC-D62D-F3DE-6BAA-A304E6DB4FD0}"/>
              </a:ext>
            </a:extLst>
          </p:cNvPr>
          <p:cNvSpPr/>
          <p:nvPr/>
        </p:nvSpPr>
        <p:spPr>
          <a:xfrm>
            <a:off x="177263" y="2615878"/>
            <a:ext cx="4614656" cy="1015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08D3B-D77D-E414-DAE1-9F6127291921}"/>
              </a:ext>
            </a:extLst>
          </p:cNvPr>
          <p:cNvSpPr/>
          <p:nvPr/>
        </p:nvSpPr>
        <p:spPr>
          <a:xfrm>
            <a:off x="177263" y="5427027"/>
            <a:ext cx="475945" cy="10155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0A9E4-5B14-7D0E-FC2A-FF261243E62D}"/>
              </a:ext>
            </a:extLst>
          </p:cNvPr>
          <p:cNvSpPr/>
          <p:nvPr/>
        </p:nvSpPr>
        <p:spPr>
          <a:xfrm>
            <a:off x="775572" y="5427027"/>
            <a:ext cx="475945" cy="1015542"/>
          </a:xfrm>
          <a:prstGeom prst="rect">
            <a:avLst/>
          </a:prstGeom>
          <a:solidFill>
            <a:srgbClr val="116B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C5533-3F88-AE7A-487D-08C031B91B85}"/>
              </a:ext>
            </a:extLst>
          </p:cNvPr>
          <p:cNvSpPr/>
          <p:nvPr/>
        </p:nvSpPr>
        <p:spPr>
          <a:xfrm>
            <a:off x="1373881" y="5427027"/>
            <a:ext cx="3418038" cy="1015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C925-3DBD-3011-33E8-119E71B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22" y="764374"/>
            <a:ext cx="8610600" cy="1293028"/>
          </a:xfrm>
        </p:spPr>
        <p:txBody>
          <a:bodyPr/>
          <a:lstStyle/>
          <a:p>
            <a:pPr algn="ctr"/>
            <a:r>
              <a:rPr lang="it-IT" dirty="0"/>
              <a:t>NET-</a:t>
            </a:r>
            <a:r>
              <a:rPr lang="it-IT" dirty="0" err="1"/>
              <a:t>ZERo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25A-AB8B-9750-7B59-ECDD25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263444" cy="141788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IRA (</a:t>
            </a:r>
            <a:r>
              <a:rPr lang="it-IT" dirty="0" err="1"/>
              <a:t>Inflation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Act)</a:t>
            </a:r>
          </a:p>
          <a:p>
            <a:r>
              <a:rPr lang="it-IT" dirty="0"/>
              <a:t>Net zero in 2050</a:t>
            </a:r>
          </a:p>
          <a:p>
            <a:r>
              <a:rPr lang="it-IT" dirty="0"/>
              <a:t>50% of 2005 CO2 </a:t>
            </a:r>
            <a:r>
              <a:rPr lang="it-IT" dirty="0" err="1"/>
              <a:t>emissions</a:t>
            </a:r>
            <a:r>
              <a:rPr lang="it-IT" dirty="0"/>
              <a:t> in 2030</a:t>
            </a:r>
          </a:p>
          <a:p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A7A447-751C-BA09-348A-1E9E6EFB475C}"/>
              </a:ext>
            </a:extLst>
          </p:cNvPr>
          <p:cNvSpPr txBox="1">
            <a:spLocks/>
          </p:cNvSpPr>
          <p:nvPr/>
        </p:nvSpPr>
        <p:spPr>
          <a:xfrm>
            <a:off x="6005688" y="2194559"/>
            <a:ext cx="5263444" cy="141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Fit-For-55</a:t>
            </a:r>
          </a:p>
          <a:p>
            <a:r>
              <a:rPr lang="it-IT" dirty="0"/>
              <a:t>Net zero in 2050</a:t>
            </a:r>
          </a:p>
          <a:p>
            <a:r>
              <a:rPr lang="it-IT" dirty="0"/>
              <a:t>55% of 1990 CO2 </a:t>
            </a:r>
            <a:r>
              <a:rPr lang="it-IT" dirty="0" err="1"/>
              <a:t>emissions</a:t>
            </a:r>
            <a:r>
              <a:rPr lang="it-IT" dirty="0"/>
              <a:t> in 2030</a:t>
            </a:r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86505-5E54-C080-016F-7450C50C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36" y="3900736"/>
            <a:ext cx="4044597" cy="227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8FC4A-735C-D6C7-3930-FFDC15B2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7" y="3612444"/>
            <a:ext cx="2156177" cy="27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C925-3DBD-3011-33E8-119E71B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22" y="764374"/>
            <a:ext cx="8610600" cy="1293028"/>
          </a:xfrm>
        </p:spPr>
        <p:txBody>
          <a:bodyPr/>
          <a:lstStyle/>
          <a:p>
            <a:pPr algn="ctr"/>
            <a:r>
              <a:rPr lang="it-IT" dirty="0" err="1"/>
              <a:t>Traditional</a:t>
            </a:r>
            <a:r>
              <a:rPr lang="it-IT" dirty="0"/>
              <a:t> Cars </a:t>
            </a:r>
            <a:r>
              <a:rPr lang="it-IT" dirty="0" err="1"/>
              <a:t>ban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25A-AB8B-9750-7B59-ECDD25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263444" cy="1417884"/>
          </a:xfrm>
        </p:spPr>
        <p:txBody>
          <a:bodyPr/>
          <a:lstStyle/>
          <a:p>
            <a:r>
              <a:rPr lang="it-IT" dirty="0"/>
              <a:t>25% Zero-</a:t>
            </a:r>
            <a:r>
              <a:rPr lang="it-IT" dirty="0" err="1"/>
              <a:t>Emission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sales</a:t>
            </a:r>
          </a:p>
          <a:p>
            <a:r>
              <a:rPr lang="it-IT" dirty="0"/>
              <a:t>Light Duty </a:t>
            </a:r>
            <a:r>
              <a:rPr lang="it-IT" dirty="0" err="1"/>
              <a:t>Vehicles</a:t>
            </a:r>
            <a:endParaRPr lang="it-IT" dirty="0"/>
          </a:p>
          <a:p>
            <a:r>
              <a:rPr lang="it-IT" dirty="0" err="1"/>
              <a:t>Starting</a:t>
            </a:r>
            <a:r>
              <a:rPr lang="it-IT" dirty="0"/>
              <a:t> from 2035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A7A447-751C-BA09-348A-1E9E6EFB475C}"/>
              </a:ext>
            </a:extLst>
          </p:cNvPr>
          <p:cNvSpPr txBox="1">
            <a:spLocks/>
          </p:cNvSpPr>
          <p:nvPr/>
        </p:nvSpPr>
        <p:spPr>
          <a:xfrm>
            <a:off x="6005688" y="2194559"/>
            <a:ext cx="5263444" cy="170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100% Zero-</a:t>
            </a:r>
            <a:r>
              <a:rPr lang="it-IT" dirty="0" err="1"/>
              <a:t>Emission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sales</a:t>
            </a:r>
          </a:p>
          <a:p>
            <a:r>
              <a:rPr lang="it-IT" dirty="0"/>
              <a:t>Light Duty </a:t>
            </a:r>
            <a:r>
              <a:rPr lang="it-IT" dirty="0" err="1"/>
              <a:t>Vehicles</a:t>
            </a:r>
            <a:endParaRPr lang="it-IT" dirty="0"/>
          </a:p>
          <a:p>
            <a:r>
              <a:rPr lang="it-IT" dirty="0" err="1"/>
              <a:t>Starting</a:t>
            </a:r>
            <a:r>
              <a:rPr lang="it-IT" dirty="0"/>
              <a:t> from 2035</a:t>
            </a:r>
          </a:p>
          <a:p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3DEAF8-ABCE-702E-DC9C-D551ECA9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89" y="3745875"/>
            <a:ext cx="4188178" cy="264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BA1AE-5B38-6B47-CD21-7DB7909C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" y="3745875"/>
            <a:ext cx="4567625" cy="26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2770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F30D811AC94449B1F6DB8DC8EDCED3" ma:contentTypeVersion="2" ma:contentTypeDescription="Creare un nuovo documento." ma:contentTypeScope="" ma:versionID="b679b40679c0b79dff1d7122fb1a4de6">
  <xsd:schema xmlns:xsd="http://www.w3.org/2001/XMLSchema" xmlns:xs="http://www.w3.org/2001/XMLSchema" xmlns:p="http://schemas.microsoft.com/office/2006/metadata/properties" xmlns:ns2="125630b7-8a12-41c3-9ce4-bd2b1b9a0706" targetNamespace="http://schemas.microsoft.com/office/2006/metadata/properties" ma:root="true" ma:fieldsID="5f054c6621e132b52e2abdf2aaf72e16" ns2:_="">
    <xsd:import namespace="125630b7-8a12-41c3-9ce4-bd2b1b9a07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630b7-8a12-41c3-9ce4-bd2b1b9a0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F7E7A-7140-4811-8134-752BF14F0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630b7-8a12-41c3-9ce4-bd2b1b9a0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9B907-6233-4392-81CB-92A045B990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F3EE93-70BF-48D1-8362-675D1D1983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1060</TotalTime>
  <Words>121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Scia di vapore</vt:lpstr>
      <vt:lpstr>scenarios</vt:lpstr>
      <vt:lpstr>Battery price update</vt:lpstr>
      <vt:lpstr>materials</vt:lpstr>
      <vt:lpstr>Critical Materials in batteries</vt:lpstr>
      <vt:lpstr>NET-ZERo</vt:lpstr>
      <vt:lpstr>Traditional Cars 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Nicholas Della Valle</cp:lastModifiedBy>
  <cp:revision>167</cp:revision>
  <dcterms:created xsi:type="dcterms:W3CDTF">2022-04-25T17:06:54Z</dcterms:created>
  <dcterms:modified xsi:type="dcterms:W3CDTF">2023-05-16T12:19:04Z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0x010100DBF30D811AC94449B1F6DB8DC8EDCED3</vt:lpwstr>
  </property>
</Properties>
</file>