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C6DEB6"/>
    <a:srgbClr val="9DC7E7"/>
    <a:srgbClr val="0070C0"/>
    <a:srgbClr val="71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A262B-E15C-A740-B2DB-55D01B8FDD79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9610A-BE2A-7D45-9C13-5320606EF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9610A-BE2A-7D45-9C13-5320606EF3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7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EA84-CD4F-BEE6-A490-5639169E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BBCEB3-7FAD-C0C5-8C6A-B9CEA9E8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5F14A-AECC-20E2-9973-EE99FFD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7AEAB-670B-6CE0-57FD-CC5B6DA9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D3FCD-2F6A-F2F1-77FC-64C96C0C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6F546-5C03-DAFF-1BD1-F2FFD25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F797D7-316D-72C2-3CE6-44BABE56B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A95EA-1D40-FBF6-30B5-63C330B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4ADFB-39B3-A909-8BEC-21D8984A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52DAA-1956-68A6-5227-84713B7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C7EBAF-4828-734A-870B-6665532D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03E755-970A-D36F-712E-6A683AC36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7BF79-A1C2-6477-58FA-FA7FDE9D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383A14-D707-F28D-357C-39F0C9D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FD85F-C7C2-10AA-EA29-90D62AF1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4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6A28B-985E-6E8D-16A5-3BEE834D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E38891-3D6E-38B9-320D-7E44E01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184CC1-686B-BCFB-ED98-D9112FD6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B01CA2-0082-1713-238A-5B26225A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30AB85-3982-3A9F-8AAF-18B168E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4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58F5E-F268-4088-ED2D-08DFBBF4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2315B6-915B-8AE5-332F-35E3D68B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DF23DB-2813-ACBA-96CE-32102EEF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5772C-E1A4-087E-79FE-9E9BEB0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C0B7C-67CB-421A-3220-3DDD2B5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3F59-70BD-E0B8-47DE-E01F2D6E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2990F-A179-FD9F-804A-BBF1517B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1E7B03-14AD-DDA4-208C-D6936B967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1F2A8A-0BC5-C031-4F18-31956375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8AB594-AD01-CD2D-F744-6F826BA6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C5012-5536-52E7-7E5B-EA7E8471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1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BD961-8BBD-6491-E57A-9163C91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0320D-8027-631E-0E2F-0B0121F3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1B534-0059-5386-B7A9-992C13A82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6AAE39-6878-01F8-B7E8-AF263D91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A962C2-725A-C7DC-668B-17B82970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5FD481-FFB1-6EAC-0345-72ED273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BD901F-76D5-2FA4-C7AD-0BEE804E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50391D-652B-6BF5-2932-AE35B5B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1731C-5AAE-60F1-7DE7-59ACB40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4F6A78-03C5-B118-239B-6FAC99A7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7B9802-DA64-0AEB-BBEA-7B78702A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CB6CF1-366A-2A1E-0348-C357A721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74F469-8A6A-494A-4F23-D7F8195E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E66DDF-CBF0-5165-A049-64BAFB7C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58B086-39DF-E168-AF66-E1AB470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6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294A-BFC2-B0E9-C4B5-EDB9FA0B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F28CB-AC5F-1180-15B9-1393B439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AB5B3E-7247-1103-D943-76817DA1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EFB8DF-1E6A-BC3E-A67A-EE03D861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0E94DF-080C-F3FF-F032-BE8F3CA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E35006-749B-D09F-1591-7AE9E70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E191C-3D6F-A1D4-353D-D628090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343DCB-C5E1-6969-52DD-B29C15262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01C67-1336-5204-7EB6-F95B6740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8F09F3-463B-CAA6-F7F3-4BB24BC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6E2A5E-6FA6-2041-B17C-8DF4666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BD387B-66FD-1E13-DA92-8DF82F38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8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C04008-F633-A49B-3EB2-D81BBBC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D2DBE-1AF3-8A97-4DC9-A828BE8A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A05865-CACE-79C2-2E6B-B356F8B2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2E22-8E55-0642-8631-076F0F4D5404}" type="datetimeFigureOut">
              <a:rPr lang="it-IT" smtClean="0"/>
              <a:t>03/06/23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E6074A-BAA4-DA70-E548-74DE8713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AE4A2-089B-11F6-59D2-38DC0805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78C9-6C68-7547-A36D-EAD99AD11E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82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1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182798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182799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5315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49277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49277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548821" y="1878912"/>
            <a:ext cx="849712" cy="990082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15442" y="3505503"/>
            <a:ext cx="883090" cy="851764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9C090339-1812-478D-977A-FEB0904B91F6}"/>
              </a:ext>
            </a:extLst>
          </p:cNvPr>
          <p:cNvSpPr/>
          <p:nvPr/>
        </p:nvSpPr>
        <p:spPr>
          <a:xfrm>
            <a:off x="5133300" y="1375323"/>
            <a:ext cx="1131569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58085</a:t>
            </a:r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1C862341-A5B1-4ADF-D832-E566DD36E312}"/>
              </a:ext>
            </a:extLst>
          </p:cNvPr>
          <p:cNvSpPr/>
          <p:nvPr/>
        </p:nvSpPr>
        <p:spPr>
          <a:xfrm>
            <a:off x="5133300" y="4357267"/>
            <a:ext cx="1145593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58086</a:t>
            </a:r>
          </a:p>
        </p:txBody>
      </p: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576019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00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62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456526" y="5321535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16314" y="3625342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</p:cNvCxnSpPr>
          <p:nvPr/>
        </p:nvCxnSpPr>
        <p:spPr>
          <a:xfrm flipH="1">
            <a:off x="1459536" y="4814894"/>
            <a:ext cx="1332217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508103" y="4477210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58080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16907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stCxn id="133" idx="1"/>
            <a:endCxn id="107" idx="3"/>
          </p:cNvCxnSpPr>
          <p:nvPr/>
        </p:nvCxnSpPr>
        <p:spPr>
          <a:xfrm flipH="1" flipV="1">
            <a:off x="1396262" y="3185628"/>
            <a:ext cx="2772808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  <a:endCxn id="133" idx="1"/>
          </p:cNvCxnSpPr>
          <p:nvPr/>
        </p:nvCxnSpPr>
        <p:spPr>
          <a:xfrm flipV="1">
            <a:off x="3383540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173883" y="2570770"/>
            <a:ext cx="1800248" cy="52322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58081</a:t>
            </a:r>
          </a:p>
        </p:txBody>
      </p:sp>
      <p:sp>
        <p:nvSpPr>
          <p:cNvPr id="221" name="Rettangolo con angoli arrotondati 220">
            <a:extLst>
              <a:ext uri="{FF2B5EF4-FFF2-40B4-BE49-F238E27FC236}">
                <a16:creationId xmlns:a16="http://schemas.microsoft.com/office/drawing/2014/main" id="{8C797E67-779F-3303-7170-EFC6100E618E}"/>
              </a:ext>
            </a:extLst>
          </p:cNvPr>
          <p:cNvSpPr/>
          <p:nvPr/>
        </p:nvSpPr>
        <p:spPr>
          <a:xfrm>
            <a:off x="10160548" y="225405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58082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6990319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90319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90319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467368" y="2252263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5809{1-2-3}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011CA45-7A72-B2FE-33FD-712DC5C7EC64}"/>
              </a:ext>
            </a:extLst>
          </p:cNvPr>
          <p:cNvSpPr/>
          <p:nvPr/>
        </p:nvSpPr>
        <p:spPr>
          <a:xfrm>
            <a:off x="8472127" y="3493779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5809{5-6-7}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060964" y="614991"/>
            <a:ext cx="5890294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9970895" y="1501749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3570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30D2631-76A3-2ACA-7CE6-F6BDF1B14CCD}"/>
              </a:ext>
            </a:extLst>
          </p:cNvPr>
          <p:cNvSpPr/>
          <p:nvPr/>
        </p:nvSpPr>
        <p:spPr>
          <a:xfrm>
            <a:off x="10067946" y="4226840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PORT: 58888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9965638" y="3503963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3797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02" y="4985317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519637" y="5491884"/>
            <a:ext cx="441159" cy="1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1960796" y="3521041"/>
            <a:ext cx="0" cy="197084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2976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06501" y="6086568"/>
            <a:ext cx="1013135" cy="44034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0321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395724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395725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30758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562203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562203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stCxn id="133" idx="0"/>
            <a:endCxn id="47" idx="1"/>
          </p:cNvCxnSpPr>
          <p:nvPr/>
        </p:nvCxnSpPr>
        <p:spPr>
          <a:xfrm flipV="1">
            <a:off x="4940744" y="1878912"/>
            <a:ext cx="1670715" cy="9534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stCxn id="133" idx="2"/>
            <a:endCxn id="6" idx="2"/>
          </p:cNvCxnSpPr>
          <p:nvPr/>
        </p:nvCxnSpPr>
        <p:spPr>
          <a:xfrm>
            <a:off x="4940744" y="3565050"/>
            <a:ext cx="1670714" cy="79221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9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5316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191378" y="4480214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04062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85628"/>
            <a:ext cx="2972499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181938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757405" y="3246525"/>
            <a:ext cx="914400" cy="24852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7203245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03245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03245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570668" y="228724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3864305" y="614991"/>
            <a:ext cx="6312941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28626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9013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23369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9240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66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600701" y="5145652"/>
            <a:ext cx="41452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87565" y="5740335"/>
            <a:ext cx="1013135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A664DF8-7F99-67F8-236F-2BF01D90AE01}"/>
              </a:ext>
            </a:extLst>
          </p:cNvPr>
          <p:cNvSpPr/>
          <p:nvPr/>
        </p:nvSpPr>
        <p:spPr>
          <a:xfrm>
            <a:off x="8151240" y="3918237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2B63683-1C91-AFCD-AC2A-56A809881F2A}"/>
              </a:ext>
            </a:extLst>
          </p:cNvPr>
          <p:cNvSpPr/>
          <p:nvPr/>
        </p:nvSpPr>
        <p:spPr>
          <a:xfrm>
            <a:off x="6187666" y="2202080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52223A0-1D82-7681-B0AE-9D00876CAC0C}"/>
              </a:ext>
            </a:extLst>
          </p:cNvPr>
          <p:cNvSpPr/>
          <p:nvPr/>
        </p:nvSpPr>
        <p:spPr>
          <a:xfrm>
            <a:off x="6187666" y="379143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6449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F4C75CBE-B726-98BB-8497-CED3E6982C37}"/>
              </a:ext>
            </a:extLst>
          </p:cNvPr>
          <p:cNvSpPr/>
          <p:nvPr/>
        </p:nvSpPr>
        <p:spPr>
          <a:xfrm rot="5400000">
            <a:off x="6396423" y="4126624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E430A48-CB84-120F-C480-8860B9D5E222}"/>
              </a:ext>
            </a:extLst>
          </p:cNvPr>
          <p:cNvSpPr txBox="1"/>
          <p:nvPr/>
        </p:nvSpPr>
        <p:spPr>
          <a:xfrm>
            <a:off x="6216424" y="4544252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 SERVICE</a:t>
            </a:r>
          </a:p>
        </p:txBody>
      </p:sp>
      <p:sp>
        <p:nvSpPr>
          <p:cNvPr id="47" name="Esagono orizzontale 46">
            <a:extLst>
              <a:ext uri="{FF2B5EF4-FFF2-40B4-BE49-F238E27FC236}">
                <a16:creationId xmlns:a16="http://schemas.microsoft.com/office/drawing/2014/main" id="{14220454-0B2F-D32D-DF56-D070D5EA471E}"/>
              </a:ext>
            </a:extLst>
          </p:cNvPr>
          <p:cNvSpPr/>
          <p:nvPr/>
        </p:nvSpPr>
        <p:spPr>
          <a:xfrm rot="5400000">
            <a:off x="6396425" y="867109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79BB49E-BDFA-0412-98F3-830E139CE64F}"/>
              </a:ext>
            </a:extLst>
          </p:cNvPr>
          <p:cNvSpPr txBox="1"/>
          <p:nvPr/>
        </p:nvSpPr>
        <p:spPr>
          <a:xfrm>
            <a:off x="6216425" y="1258612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 SERVICE</a:t>
            </a:r>
          </a:p>
        </p:txBody>
      </p:sp>
      <p:sp>
        <p:nvSpPr>
          <p:cNvPr id="56" name="Esagono orizzontale 55">
            <a:extLst>
              <a:ext uri="{FF2B5EF4-FFF2-40B4-BE49-F238E27FC236}">
                <a16:creationId xmlns:a16="http://schemas.microsoft.com/office/drawing/2014/main" id="{E8D22F04-DF64-EF6D-B442-E292D9082783}"/>
              </a:ext>
            </a:extLst>
          </p:cNvPr>
          <p:cNvSpPr/>
          <p:nvPr/>
        </p:nvSpPr>
        <p:spPr>
          <a:xfrm rot="5400000">
            <a:off x="8562903" y="886959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B1C9EBC0-A5E9-FF05-0142-309B6E3B4C10}"/>
              </a:ext>
            </a:extLst>
          </p:cNvPr>
          <p:cNvSpPr txBox="1"/>
          <p:nvPr/>
        </p:nvSpPr>
        <p:spPr>
          <a:xfrm>
            <a:off x="8382903" y="1173412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PROXY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sp>
        <p:nvSpPr>
          <p:cNvPr id="59" name="Esagono orizzontale 58">
            <a:extLst>
              <a:ext uri="{FF2B5EF4-FFF2-40B4-BE49-F238E27FC236}">
                <a16:creationId xmlns:a16="http://schemas.microsoft.com/office/drawing/2014/main" id="{0FBCB037-9389-5782-93D6-9253BF188F16}"/>
              </a:ext>
            </a:extLst>
          </p:cNvPr>
          <p:cNvSpPr/>
          <p:nvPr/>
        </p:nvSpPr>
        <p:spPr>
          <a:xfrm rot="5400000">
            <a:off x="8562902" y="4143344"/>
            <a:ext cx="1476000" cy="1345500"/>
          </a:xfrm>
          <a:prstGeom prst="hexagon">
            <a:avLst/>
          </a:prstGeom>
          <a:solidFill>
            <a:schemeClr val="lt1"/>
          </a:solidFill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5B883E7-8642-1ACC-8B19-41993FBA8190}"/>
              </a:ext>
            </a:extLst>
          </p:cNvPr>
          <p:cNvSpPr txBox="1"/>
          <p:nvPr/>
        </p:nvSpPr>
        <p:spPr>
          <a:xfrm>
            <a:off x="8382903" y="4474745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PROXY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1720002"/>
            <a:ext cx="770126" cy="770126"/>
          </a:xfrm>
          <a:prstGeom prst="rect">
            <a:avLst/>
          </a:prstGeom>
        </p:spPr>
      </p:pic>
      <p:sp>
        <p:nvSpPr>
          <p:cNvPr id="102" name="Esagono orizzontale 101">
            <a:extLst>
              <a:ext uri="{FF2B5EF4-FFF2-40B4-BE49-F238E27FC236}">
                <a16:creationId xmlns:a16="http://schemas.microsoft.com/office/drawing/2014/main" id="{CC61FA92-AB98-9940-817A-2FC757471795}"/>
              </a:ext>
            </a:extLst>
          </p:cNvPr>
          <p:cNvSpPr/>
          <p:nvPr/>
        </p:nvSpPr>
        <p:spPr>
          <a:xfrm rot="5400000">
            <a:off x="2554416" y="4168895"/>
            <a:ext cx="1476000" cy="1345500"/>
          </a:xfrm>
          <a:prstGeom prst="hexagon">
            <a:avLst/>
          </a:prstGeom>
          <a:ln w="28575"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D6C41DC-0A86-7D60-7226-FCAC1DB5D943}"/>
              </a:ext>
            </a:extLst>
          </p:cNvPr>
          <p:cNvSpPr txBox="1"/>
          <p:nvPr/>
        </p:nvSpPr>
        <p:spPr>
          <a:xfrm>
            <a:off x="2374417" y="4545287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</a:t>
            </a:r>
          </a:p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69" y="2689780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999999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4225"/>
            <a:ext cx="97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999999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solidFill>
              <a:srgbClr val="0070C0">
                <a:alpha val="40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46980"/>
            <a:ext cx="2972499" cy="0"/>
          </a:xfrm>
          <a:prstGeom prst="straightConnector1">
            <a:avLst/>
          </a:prstGeom>
          <a:ln w="12700">
            <a:solidFill>
              <a:srgbClr val="0070C0">
                <a:alpha val="40000"/>
              </a:srgbClr>
            </a:solidFill>
            <a:headEnd type="none" w="med" len="med"/>
            <a:tailEnd type="none" w="med" len="med"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292416" y="3198715"/>
            <a:ext cx="675052" cy="90493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6924381" y="2388501"/>
            <a:ext cx="882792" cy="2009248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279266" y="670510"/>
            <a:ext cx="5897980" cy="510386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bg1">
                <a:lumMod val="50000"/>
                <a:alpha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00463" cy="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6" y="3512660"/>
            <a:ext cx="300464" cy="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</p:cNvCxnSpPr>
          <p:nvPr/>
        </p:nvCxnSpPr>
        <p:spPr>
          <a:xfrm flipV="1">
            <a:off x="11195259" y="2306381"/>
            <a:ext cx="1223" cy="531378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</p:cNvCxnSpPr>
          <p:nvPr/>
        </p:nvCxnSpPr>
        <p:spPr>
          <a:xfrm flipH="1">
            <a:off x="11657361" y="5036796"/>
            <a:ext cx="357865" cy="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522683"/>
          </a:xfrm>
          <a:prstGeom prst="straightConnector1">
            <a:avLst/>
          </a:prstGeom>
          <a:ln w="12700" cap="rnd">
            <a:solidFill>
              <a:schemeClr val="accent6">
                <a:alpha val="40000"/>
              </a:schemeClr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>
                <a:alpha val="40000"/>
              </a:schemeClr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74337" y="5616885"/>
            <a:ext cx="1210606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AE20DC7-271E-CABA-D9D9-E89E8B435A62}"/>
              </a:ext>
            </a:extLst>
          </p:cNvPr>
          <p:cNvSpPr/>
          <p:nvPr/>
        </p:nvSpPr>
        <p:spPr>
          <a:xfrm>
            <a:off x="5788925" y="2041398"/>
            <a:ext cx="1222873" cy="494817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50" name="Esagono orizzontale 49">
            <a:extLst>
              <a:ext uri="{FF2B5EF4-FFF2-40B4-BE49-F238E27FC236}">
                <a16:creationId xmlns:a16="http://schemas.microsoft.com/office/drawing/2014/main" id="{F1F26293-C35B-8796-3E52-BB250C095873}"/>
              </a:ext>
            </a:extLst>
          </p:cNvPr>
          <p:cNvSpPr/>
          <p:nvPr/>
        </p:nvSpPr>
        <p:spPr>
          <a:xfrm rot="5400000">
            <a:off x="10459031" y="861929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5CDECC87-4734-7107-F347-DA5646F59726}"/>
              </a:ext>
            </a:extLst>
          </p:cNvPr>
          <p:cNvSpPr txBox="1"/>
          <p:nvPr/>
        </p:nvSpPr>
        <p:spPr>
          <a:xfrm>
            <a:off x="10298859" y="1141669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EUREKA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DISCOVERY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sp>
        <p:nvSpPr>
          <p:cNvPr id="4" name="Esagono orizzontale 3">
            <a:extLst>
              <a:ext uri="{FF2B5EF4-FFF2-40B4-BE49-F238E27FC236}">
                <a16:creationId xmlns:a16="http://schemas.microsoft.com/office/drawing/2014/main" id="{D448A159-1409-E904-3077-020C4D155C06}"/>
              </a:ext>
            </a:extLst>
          </p:cNvPr>
          <p:cNvSpPr/>
          <p:nvPr/>
        </p:nvSpPr>
        <p:spPr>
          <a:xfrm rot="5400000">
            <a:off x="10458482" y="2864143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07E56D1C-B267-1D66-BE2F-30E41384428B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>
            <a:off x="5088199" y="3888727"/>
            <a:ext cx="705530" cy="129474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8A1C99A0-5CAD-E95B-D4B6-91534CA405F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088199" y="2262680"/>
            <a:ext cx="700726" cy="150047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agono orizzontale 12">
            <a:extLst>
              <a:ext uri="{FF2B5EF4-FFF2-40B4-BE49-F238E27FC236}">
                <a16:creationId xmlns:a16="http://schemas.microsoft.com/office/drawing/2014/main" id="{17CDF238-7B11-400A-64AD-BCC7DD853077}"/>
              </a:ext>
            </a:extLst>
          </p:cNvPr>
          <p:cNvSpPr/>
          <p:nvPr/>
        </p:nvSpPr>
        <p:spPr>
          <a:xfrm rot="5400000">
            <a:off x="4350199" y="2477977"/>
            <a:ext cx="1476000" cy="1345500"/>
          </a:xfrm>
          <a:prstGeom prst="hexagon">
            <a:avLst/>
          </a:prstGeom>
          <a:ln w="28575"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415584B-E656-2377-56A2-DA35A3200095}"/>
              </a:ext>
            </a:extLst>
          </p:cNvPr>
          <p:cNvSpPr txBox="1"/>
          <p:nvPr/>
        </p:nvSpPr>
        <p:spPr>
          <a:xfrm>
            <a:off x="4170200" y="2854369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GATEWAY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CBD3B8A6-2EA8-5354-F8A5-F723DB8B31C8}"/>
              </a:ext>
            </a:extLst>
          </p:cNvPr>
          <p:cNvSpPr/>
          <p:nvPr/>
        </p:nvSpPr>
        <p:spPr>
          <a:xfrm>
            <a:off x="3761679" y="2837759"/>
            <a:ext cx="696215" cy="631911"/>
          </a:xfrm>
          <a:prstGeom prst="roundRect">
            <a:avLst/>
          </a:prstGeom>
          <a:ln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SEFA</a:t>
            </a:r>
          </a:p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90F0885B-FBC0-D8AD-94DC-0FF9B2C882A6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7807173" y="2156276"/>
            <a:ext cx="1083136" cy="2241473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A20E7037-4257-06E7-1623-04BBB4EF1DF0}"/>
              </a:ext>
            </a:extLst>
          </p:cNvPr>
          <p:cNvCxnSpPr>
            <a:cxnSpLocks/>
            <a:stCxn id="76" idx="1"/>
            <a:endCxn id="6" idx="4"/>
          </p:cNvCxnSpPr>
          <p:nvPr/>
        </p:nvCxnSpPr>
        <p:spPr>
          <a:xfrm flipH="1">
            <a:off x="7807173" y="4013437"/>
            <a:ext cx="871119" cy="384312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73A280B-B953-3685-82CB-6959065CDBB5}"/>
              </a:ext>
            </a:extLst>
          </p:cNvPr>
          <p:cNvSpPr/>
          <p:nvPr/>
        </p:nvSpPr>
        <p:spPr>
          <a:xfrm>
            <a:off x="1642183" y="4567484"/>
            <a:ext cx="1013135" cy="494817"/>
          </a:xfrm>
          <a:prstGeom prst="roundRect">
            <a:avLst/>
          </a:prstGeom>
          <a:ln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</a:t>
            </a:r>
          </a:p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alphaModFix amt="4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50" y="4530228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Elemento grafico 52" descr="Database con riempimento a tinta unita">
            <a:extLst>
              <a:ext uri="{FF2B5EF4-FFF2-40B4-BE49-F238E27FC236}">
                <a16:creationId xmlns:a16="http://schemas.microsoft.com/office/drawing/2014/main" id="{29139A2E-5D51-0D6A-0009-D5E34A7AF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4976278"/>
            <a:ext cx="770126" cy="770126"/>
          </a:xfrm>
          <a:prstGeom prst="rect">
            <a:avLst/>
          </a:prstGeom>
        </p:spPr>
      </p:pic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216BE44A-B708-17CA-E932-1C5CD6B0B25A}"/>
              </a:ext>
            </a:extLst>
          </p:cNvPr>
          <p:cNvSpPr/>
          <p:nvPr/>
        </p:nvSpPr>
        <p:spPr>
          <a:xfrm>
            <a:off x="5793729" y="3770793"/>
            <a:ext cx="1222873" cy="494816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41A5983A-35B1-D971-F1B8-BBCD87C6FD61}"/>
              </a:ext>
            </a:extLst>
          </p:cNvPr>
          <p:cNvSpPr/>
          <p:nvPr/>
        </p:nvSpPr>
        <p:spPr>
          <a:xfrm>
            <a:off x="8684130" y="2045634"/>
            <a:ext cx="1222873" cy="494817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DD10E9DA-95EB-C20B-2852-DD130B8778DD}"/>
              </a:ext>
            </a:extLst>
          </p:cNvPr>
          <p:cNvSpPr/>
          <p:nvPr/>
        </p:nvSpPr>
        <p:spPr>
          <a:xfrm>
            <a:off x="8678292" y="3766028"/>
            <a:ext cx="1222873" cy="494817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54B4D9-3BFA-944C-D051-AEB61A218788}"/>
              </a:ext>
            </a:extLst>
          </p:cNvPr>
          <p:cNvSpPr txBox="1"/>
          <p:nvPr/>
        </p:nvSpPr>
        <p:spPr>
          <a:xfrm>
            <a:off x="10284459" y="3267144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CONFIG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76367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144</Words>
  <Application>Microsoft Macintosh PowerPoint</Application>
  <PresentationFormat>Widescreen</PresentationFormat>
  <Paragraphs>94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Bright Roman</vt:lpstr>
      <vt:lpstr>Tema di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Sorrentino</dc:creator>
  <cp:lastModifiedBy>ALESSANDRO RICCIO</cp:lastModifiedBy>
  <cp:revision>22</cp:revision>
  <dcterms:created xsi:type="dcterms:W3CDTF">2022-08-07T17:29:03Z</dcterms:created>
  <dcterms:modified xsi:type="dcterms:W3CDTF">2023-06-03T16:27:28Z</dcterms:modified>
</cp:coreProperties>
</file>