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24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82C9-55F9-4A8C-8F8A-D3B5C15F47E4}" type="datetimeFigureOut">
              <a:rPr lang="fr-FR" smtClean="0"/>
              <a:t>16/06/2017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7C46-5603-4295-AB71-CE8590F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754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82C9-55F9-4A8C-8F8A-D3B5C15F47E4}" type="datetimeFigureOut">
              <a:rPr lang="fr-FR" smtClean="0"/>
              <a:t>16/06/2017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7C46-5603-4295-AB71-CE8590F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80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82C9-55F9-4A8C-8F8A-D3B5C15F47E4}" type="datetimeFigureOut">
              <a:rPr lang="fr-FR" smtClean="0"/>
              <a:t>16/06/2017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7C46-5603-4295-AB71-CE8590F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45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82C9-55F9-4A8C-8F8A-D3B5C15F47E4}" type="datetimeFigureOut">
              <a:rPr lang="fr-FR" smtClean="0"/>
              <a:t>16/06/2017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7C46-5603-4295-AB71-CE8590F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69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82C9-55F9-4A8C-8F8A-D3B5C15F47E4}" type="datetimeFigureOut">
              <a:rPr lang="fr-FR" smtClean="0"/>
              <a:t>16/06/2017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7C46-5603-4295-AB71-CE8590F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9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82C9-55F9-4A8C-8F8A-D3B5C15F47E4}" type="datetimeFigureOut">
              <a:rPr lang="fr-FR" smtClean="0"/>
              <a:t>16/06/2017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7C46-5603-4295-AB71-CE8590F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64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82C9-55F9-4A8C-8F8A-D3B5C15F47E4}" type="datetimeFigureOut">
              <a:rPr lang="fr-FR" smtClean="0"/>
              <a:t>16/06/2017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7C46-5603-4295-AB71-CE8590F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88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82C9-55F9-4A8C-8F8A-D3B5C15F47E4}" type="datetimeFigureOut">
              <a:rPr lang="fr-FR" smtClean="0"/>
              <a:t>16/06/2017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7C46-5603-4295-AB71-CE8590F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64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82C9-55F9-4A8C-8F8A-D3B5C15F47E4}" type="datetimeFigureOut">
              <a:rPr lang="fr-FR" smtClean="0"/>
              <a:t>16/06/2017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7C46-5603-4295-AB71-CE8590F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98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82C9-55F9-4A8C-8F8A-D3B5C15F47E4}" type="datetimeFigureOut">
              <a:rPr lang="fr-FR" smtClean="0"/>
              <a:t>16/06/2017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7C46-5603-4295-AB71-CE8590F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3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82C9-55F9-4A8C-8F8A-D3B5C15F47E4}" type="datetimeFigureOut">
              <a:rPr lang="fr-FR" smtClean="0"/>
              <a:t>16/06/2017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7C46-5603-4295-AB71-CE8590F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31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482C9-55F9-4A8C-8F8A-D3B5C15F47E4}" type="datetimeFigureOut">
              <a:rPr lang="fr-FR" smtClean="0"/>
              <a:t>16/06/2017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D7C46-5603-4295-AB71-CE8590F13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74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gi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llipse 20"/>
          <p:cNvSpPr/>
          <p:nvPr/>
        </p:nvSpPr>
        <p:spPr>
          <a:xfrm>
            <a:off x="6402445" y="963560"/>
            <a:ext cx="5789555" cy="241684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207262" y="4166517"/>
            <a:ext cx="11887493" cy="26078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52093" y="362866"/>
            <a:ext cx="3727031" cy="33760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60" y="3814102"/>
            <a:ext cx="1849917" cy="62178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327" y="263370"/>
            <a:ext cx="911060" cy="38044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401" y="2103613"/>
            <a:ext cx="1635006" cy="76300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192" y="272266"/>
            <a:ext cx="647894" cy="64789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631" y="2830824"/>
            <a:ext cx="527554" cy="59809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363" y="2288588"/>
            <a:ext cx="1125998" cy="28481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411" y="309239"/>
            <a:ext cx="1390600" cy="60568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513" y="4515734"/>
            <a:ext cx="1807632" cy="431931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346" y="5656323"/>
            <a:ext cx="1849808" cy="83315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9" y="960806"/>
            <a:ext cx="2447761" cy="1160554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665" y="4947665"/>
            <a:ext cx="1257327" cy="660097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145" y="1330032"/>
            <a:ext cx="1729926" cy="422102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38" y="2754445"/>
            <a:ext cx="661087" cy="66108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2" y="228045"/>
            <a:ext cx="533792" cy="55449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074" y="1282092"/>
            <a:ext cx="1746508" cy="640081"/>
          </a:xfrm>
          <a:prstGeom prst="rect">
            <a:avLst/>
          </a:prstGeom>
        </p:spPr>
      </p:pic>
      <p:cxnSp>
        <p:nvCxnSpPr>
          <p:cNvPr id="23" name="Connecteur droit avec flèche 22"/>
          <p:cNvCxnSpPr/>
          <p:nvPr/>
        </p:nvCxnSpPr>
        <p:spPr>
          <a:xfrm>
            <a:off x="9239108" y="1752134"/>
            <a:ext cx="362092" cy="747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7" idx="2"/>
            <a:endCxn id="8" idx="0"/>
          </p:cNvCxnSpPr>
          <p:nvPr/>
        </p:nvCxnSpPr>
        <p:spPr>
          <a:xfrm flipH="1">
            <a:off x="8065904" y="1752134"/>
            <a:ext cx="1173204" cy="351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21" idx="1"/>
            <a:endCxn id="7" idx="3"/>
          </p:cNvCxnSpPr>
          <p:nvPr/>
        </p:nvCxnSpPr>
        <p:spPr>
          <a:xfrm flipH="1" flipV="1">
            <a:off x="5742387" y="453592"/>
            <a:ext cx="1507919" cy="863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21" idx="2"/>
            <a:endCxn id="4" idx="3"/>
          </p:cNvCxnSpPr>
          <p:nvPr/>
        </p:nvCxnSpPr>
        <p:spPr>
          <a:xfrm flipH="1" flipV="1">
            <a:off x="5825582" y="1602133"/>
            <a:ext cx="576863" cy="569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4" idx="1"/>
            <a:endCxn id="15" idx="3"/>
          </p:cNvCxnSpPr>
          <p:nvPr/>
        </p:nvCxnSpPr>
        <p:spPr>
          <a:xfrm flipH="1" flipV="1">
            <a:off x="3139490" y="1541083"/>
            <a:ext cx="939584" cy="61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flipH="1">
            <a:off x="4145280" y="5843205"/>
            <a:ext cx="7786" cy="8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721" y="4796760"/>
            <a:ext cx="2447761" cy="1355893"/>
          </a:xfrm>
          <a:prstGeom prst="rect">
            <a:avLst/>
          </a:prstGeom>
        </p:spPr>
      </p:pic>
      <p:cxnSp>
        <p:nvCxnSpPr>
          <p:cNvPr id="52" name="Connecteur droit avec flèche 51"/>
          <p:cNvCxnSpPr>
            <a:stCxn id="5" idx="3"/>
          </p:cNvCxnSpPr>
          <p:nvPr/>
        </p:nvCxnSpPr>
        <p:spPr>
          <a:xfrm>
            <a:off x="4495482" y="5474707"/>
            <a:ext cx="2907383" cy="677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10" idx="0"/>
            <a:endCxn id="15" idx="2"/>
          </p:cNvCxnSpPr>
          <p:nvPr/>
        </p:nvCxnSpPr>
        <p:spPr>
          <a:xfrm flipH="1" flipV="1">
            <a:off x="1915610" y="2121360"/>
            <a:ext cx="340798" cy="709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stCxn id="2" idx="0"/>
          </p:cNvCxnSpPr>
          <p:nvPr/>
        </p:nvCxnSpPr>
        <p:spPr>
          <a:xfrm flipV="1">
            <a:off x="1391982" y="2121360"/>
            <a:ext cx="491265" cy="633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768999" y="691261"/>
            <a:ext cx="2252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Localhost:7001/</a:t>
            </a:r>
            <a:r>
              <a:rPr lang="fr-FR" sz="1200" dirty="0" err="1" smtClean="0"/>
              <a:t>GIPWebInterface</a:t>
            </a:r>
            <a:endParaRPr lang="fr-FR" sz="1200" dirty="0"/>
          </a:p>
        </p:txBody>
      </p:sp>
      <p:sp>
        <p:nvSpPr>
          <p:cNvPr id="60" name="ZoneTexte 59"/>
          <p:cNvSpPr txBox="1"/>
          <p:nvPr/>
        </p:nvSpPr>
        <p:spPr>
          <a:xfrm>
            <a:off x="4439182" y="956946"/>
            <a:ext cx="11322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Localhost:7001</a:t>
            </a:r>
            <a:endParaRPr lang="fr-FR" sz="1200" dirty="0"/>
          </a:p>
        </p:txBody>
      </p:sp>
      <p:sp>
        <p:nvSpPr>
          <p:cNvPr id="69" name="ZoneTexte 68"/>
          <p:cNvSpPr txBox="1"/>
          <p:nvPr/>
        </p:nvSpPr>
        <p:spPr>
          <a:xfrm>
            <a:off x="2520185" y="4489798"/>
            <a:ext cx="9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Configurator</a:t>
            </a:r>
            <a:endParaRPr lang="fr-FR" sz="1200" dirty="0" smtClean="0"/>
          </a:p>
          <a:p>
            <a:endParaRPr lang="fr-FR" sz="1200" dirty="0"/>
          </a:p>
        </p:txBody>
      </p:sp>
      <p:sp>
        <p:nvSpPr>
          <p:cNvPr id="70" name="ZoneTexte 69"/>
          <p:cNvSpPr txBox="1"/>
          <p:nvPr/>
        </p:nvSpPr>
        <p:spPr>
          <a:xfrm>
            <a:off x="5200908" y="5862550"/>
            <a:ext cx="17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Output : </a:t>
            </a:r>
            <a:r>
              <a:rPr lang="fr-FR" sz="1200" dirty="0" err="1" smtClean="0"/>
              <a:t>Pubsub</a:t>
            </a:r>
            <a:endParaRPr lang="fr-FR" sz="1200" dirty="0" smtClean="0"/>
          </a:p>
          <a:p>
            <a:endParaRPr lang="fr-FR" sz="1200" dirty="0" smtClean="0"/>
          </a:p>
          <a:p>
            <a:endParaRPr lang="fr-FR" sz="1200" dirty="0"/>
          </a:p>
        </p:txBody>
      </p:sp>
      <p:cxnSp>
        <p:nvCxnSpPr>
          <p:cNvPr id="73" name="Connecteur droit avec flèche 72"/>
          <p:cNvCxnSpPr/>
          <p:nvPr/>
        </p:nvCxnSpPr>
        <p:spPr>
          <a:xfrm flipV="1">
            <a:off x="4495482" y="4731699"/>
            <a:ext cx="2071031" cy="743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ZoneTexte 73"/>
          <p:cNvSpPr txBox="1"/>
          <p:nvPr/>
        </p:nvSpPr>
        <p:spPr>
          <a:xfrm>
            <a:off x="4620162" y="4716846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Ajouter règles, </a:t>
            </a:r>
            <a:r>
              <a:rPr lang="fr-FR" sz="1200" dirty="0" err="1" smtClean="0"/>
              <a:t>etc</a:t>
            </a:r>
            <a:endParaRPr lang="fr-FR" sz="1200" dirty="0" smtClean="0"/>
          </a:p>
          <a:p>
            <a:endParaRPr lang="fr-FR" sz="1200" dirty="0" smtClean="0"/>
          </a:p>
          <a:p>
            <a:endParaRPr lang="fr-FR" sz="1200" dirty="0"/>
          </a:p>
        </p:txBody>
      </p:sp>
      <p:sp>
        <p:nvSpPr>
          <p:cNvPr id="75" name="ZoneTexte 74"/>
          <p:cNvSpPr txBox="1"/>
          <p:nvPr/>
        </p:nvSpPr>
        <p:spPr>
          <a:xfrm>
            <a:off x="4764944" y="1996872"/>
            <a:ext cx="1562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Déploiement WAR file</a:t>
            </a:r>
          </a:p>
          <a:p>
            <a:endParaRPr lang="fr-FR" sz="1200" dirty="0" smtClean="0"/>
          </a:p>
          <a:p>
            <a:endParaRPr lang="fr-FR" sz="1200" dirty="0" smtClean="0"/>
          </a:p>
          <a:p>
            <a:endParaRPr lang="fr-FR" sz="1200" dirty="0"/>
          </a:p>
        </p:txBody>
      </p:sp>
      <p:sp>
        <p:nvSpPr>
          <p:cNvPr id="76" name="ZoneTexte 75"/>
          <p:cNvSpPr txBox="1"/>
          <p:nvPr/>
        </p:nvSpPr>
        <p:spPr>
          <a:xfrm>
            <a:off x="6044012" y="472559"/>
            <a:ext cx="916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Versionning</a:t>
            </a:r>
            <a:endParaRPr lang="fr-FR" sz="1200" dirty="0" smtClean="0"/>
          </a:p>
          <a:p>
            <a:endParaRPr lang="fr-FR" sz="1200" dirty="0" smtClean="0"/>
          </a:p>
          <a:p>
            <a:endParaRPr lang="fr-FR" sz="1200" dirty="0"/>
          </a:p>
        </p:txBody>
      </p:sp>
      <p:sp>
        <p:nvSpPr>
          <p:cNvPr id="77" name="ZoneTexte 76"/>
          <p:cNvSpPr txBox="1"/>
          <p:nvPr/>
        </p:nvSpPr>
        <p:spPr>
          <a:xfrm>
            <a:off x="9420154" y="1829761"/>
            <a:ext cx="1390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App’s</a:t>
            </a:r>
            <a:r>
              <a:rPr lang="fr-FR" sz="1200" dirty="0" smtClean="0"/>
              <a:t> configuration</a:t>
            </a:r>
          </a:p>
          <a:p>
            <a:endParaRPr lang="fr-FR" sz="1200" dirty="0" smtClean="0"/>
          </a:p>
          <a:p>
            <a:endParaRPr lang="fr-FR" sz="1200" dirty="0"/>
          </a:p>
        </p:txBody>
      </p:sp>
      <p:sp>
        <p:nvSpPr>
          <p:cNvPr id="78" name="ZoneTexte 77"/>
          <p:cNvSpPr txBox="1"/>
          <p:nvPr/>
        </p:nvSpPr>
        <p:spPr>
          <a:xfrm>
            <a:off x="3816136" y="3374701"/>
            <a:ext cx="195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Interprète Java </a:t>
            </a:r>
            <a:r>
              <a:rPr lang="fr-FR" sz="1200" dirty="0" smtClean="0"/>
              <a:t>en JavaScript</a:t>
            </a:r>
          </a:p>
          <a:p>
            <a:endParaRPr lang="fr-FR" sz="1200" dirty="0" smtClean="0"/>
          </a:p>
          <a:p>
            <a:endParaRPr lang="fr-FR" sz="1200" dirty="0"/>
          </a:p>
        </p:txBody>
      </p:sp>
      <p:cxnSp>
        <p:nvCxnSpPr>
          <p:cNvPr id="82" name="Connecteur en angle 81"/>
          <p:cNvCxnSpPr>
            <a:stCxn id="8" idx="1"/>
            <a:endCxn id="10" idx="2"/>
          </p:cNvCxnSpPr>
          <p:nvPr/>
        </p:nvCxnSpPr>
        <p:spPr>
          <a:xfrm rot="10800000" flipV="1">
            <a:off x="2256409" y="2485113"/>
            <a:ext cx="4991993" cy="943809"/>
          </a:xfrm>
          <a:prstGeom prst="bentConnector4">
            <a:avLst>
              <a:gd name="adj1" fmla="val 25174"/>
              <a:gd name="adj2" fmla="val 12422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Connecteur en angle 86"/>
          <p:cNvCxnSpPr>
            <a:stCxn id="17" idx="3"/>
            <a:endCxn id="14" idx="3"/>
          </p:cNvCxnSpPr>
          <p:nvPr/>
        </p:nvCxnSpPr>
        <p:spPr>
          <a:xfrm flipH="1">
            <a:off x="9420154" y="1541083"/>
            <a:ext cx="683917" cy="4531819"/>
          </a:xfrm>
          <a:prstGeom prst="bentConnector3">
            <a:avLst>
              <a:gd name="adj1" fmla="val -3342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Connecteur en angle 92"/>
          <p:cNvCxnSpPr>
            <a:endCxn id="16" idx="3"/>
          </p:cNvCxnSpPr>
          <p:nvPr/>
        </p:nvCxnSpPr>
        <p:spPr>
          <a:xfrm rot="5400000">
            <a:off x="6906260" y="2944866"/>
            <a:ext cx="3525580" cy="114011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ZoneTexte 93"/>
          <p:cNvSpPr txBox="1"/>
          <p:nvPr/>
        </p:nvSpPr>
        <p:spPr>
          <a:xfrm>
            <a:off x="8304174" y="3656331"/>
            <a:ext cx="847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Connexion</a:t>
            </a:r>
          </a:p>
          <a:p>
            <a:endParaRPr lang="fr-FR" sz="1200" dirty="0" smtClean="0"/>
          </a:p>
          <a:p>
            <a:endParaRPr lang="fr-FR" sz="1200" dirty="0"/>
          </a:p>
        </p:txBody>
      </p:sp>
      <p:sp>
        <p:nvSpPr>
          <p:cNvPr id="95" name="ZoneTexte 94"/>
          <p:cNvSpPr txBox="1"/>
          <p:nvPr/>
        </p:nvSpPr>
        <p:spPr>
          <a:xfrm>
            <a:off x="10296582" y="3600272"/>
            <a:ext cx="959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Souscription</a:t>
            </a:r>
          </a:p>
          <a:p>
            <a:endParaRPr lang="fr-FR" sz="1200" dirty="0" smtClean="0"/>
          </a:p>
          <a:p>
            <a:endParaRPr lang="fr-FR" sz="1200" dirty="0"/>
          </a:p>
        </p:txBody>
      </p:sp>
      <p:sp>
        <p:nvSpPr>
          <p:cNvPr id="96" name="ZoneTexte 95"/>
          <p:cNvSpPr txBox="1"/>
          <p:nvPr/>
        </p:nvSpPr>
        <p:spPr>
          <a:xfrm>
            <a:off x="7872040" y="1758748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Utilise</a:t>
            </a:r>
          </a:p>
          <a:p>
            <a:endParaRPr lang="fr-FR" sz="1200" dirty="0" smtClean="0"/>
          </a:p>
          <a:p>
            <a:endParaRPr lang="fr-FR" sz="1200" dirty="0"/>
          </a:p>
        </p:txBody>
      </p:sp>
      <p:sp>
        <p:nvSpPr>
          <p:cNvPr id="97" name="ZoneTexte 96"/>
          <p:cNvSpPr txBox="1"/>
          <p:nvPr/>
        </p:nvSpPr>
        <p:spPr>
          <a:xfrm>
            <a:off x="3364110" y="1301800"/>
            <a:ext cx="543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Accès</a:t>
            </a:r>
          </a:p>
          <a:p>
            <a:endParaRPr lang="fr-FR" sz="1200" dirty="0" smtClean="0"/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29947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230735" y="435836"/>
            <a:ext cx="1888621" cy="8802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Créer un provider </a:t>
            </a:r>
            <a:r>
              <a:rPr lang="fr-FR" sz="1200" dirty="0" err="1" smtClean="0">
                <a:solidFill>
                  <a:schemeClr val="tx1"/>
                </a:solidFill>
              </a:rPr>
              <a:t>events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9861844" y="1539668"/>
            <a:ext cx="1888621" cy="8802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Créer des zones</a:t>
            </a:r>
          </a:p>
        </p:txBody>
      </p:sp>
      <p:sp>
        <p:nvSpPr>
          <p:cNvPr id="4" name="Ellipse 3"/>
          <p:cNvSpPr/>
          <p:nvPr/>
        </p:nvSpPr>
        <p:spPr>
          <a:xfrm>
            <a:off x="2828653" y="435836"/>
            <a:ext cx="1888621" cy="8802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Créer un provider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5426571" y="435836"/>
            <a:ext cx="1888621" cy="8802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Créer un groupe de </a:t>
            </a:r>
            <a:r>
              <a:rPr lang="fr-FR" sz="1200" dirty="0" err="1" smtClean="0">
                <a:solidFill>
                  <a:schemeClr val="tx1"/>
                </a:solidFill>
              </a:rPr>
              <a:t>device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8426149" y="2768480"/>
            <a:ext cx="1888621" cy="8802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Créer une notification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982621" y="4653904"/>
            <a:ext cx="1888621" cy="8802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Créer une règle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9" name="Connecteur droit avec flèche 8"/>
          <p:cNvCxnSpPr>
            <a:stCxn id="2" idx="6"/>
            <a:endCxn id="4" idx="2"/>
          </p:cNvCxnSpPr>
          <p:nvPr/>
        </p:nvCxnSpPr>
        <p:spPr>
          <a:xfrm>
            <a:off x="2119356" y="875944"/>
            <a:ext cx="709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4" idx="6"/>
            <a:endCxn id="5" idx="2"/>
          </p:cNvCxnSpPr>
          <p:nvPr/>
        </p:nvCxnSpPr>
        <p:spPr>
          <a:xfrm>
            <a:off x="4717274" y="875944"/>
            <a:ext cx="709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5" idx="6"/>
            <a:endCxn id="34" idx="2"/>
          </p:cNvCxnSpPr>
          <p:nvPr/>
        </p:nvCxnSpPr>
        <p:spPr>
          <a:xfrm>
            <a:off x="7315192" y="875944"/>
            <a:ext cx="1213507" cy="9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940032" y="2764924"/>
            <a:ext cx="1888621" cy="8802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Choisir une </a:t>
            </a:r>
            <a:r>
              <a:rPr lang="fr-FR" sz="1200" dirty="0" err="1" smtClean="0">
                <a:solidFill>
                  <a:schemeClr val="tx1"/>
                </a:solidFill>
              </a:rPr>
              <a:t>subscription</a:t>
            </a:r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8528699" y="445806"/>
            <a:ext cx="1888621" cy="8802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Créer un groupe de zone</a:t>
            </a:r>
          </a:p>
        </p:txBody>
      </p:sp>
      <p:sp>
        <p:nvSpPr>
          <p:cNvPr id="35" name="Ellipse 34"/>
          <p:cNvSpPr/>
          <p:nvPr/>
        </p:nvSpPr>
        <p:spPr>
          <a:xfrm>
            <a:off x="5114643" y="4657459"/>
            <a:ext cx="1888621" cy="8802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Choisir un canal de sortie</a:t>
            </a:r>
          </a:p>
        </p:txBody>
      </p:sp>
      <p:sp>
        <p:nvSpPr>
          <p:cNvPr id="36" name="Ellipse 35"/>
          <p:cNvSpPr/>
          <p:nvPr/>
        </p:nvSpPr>
        <p:spPr>
          <a:xfrm>
            <a:off x="5759864" y="2764924"/>
            <a:ext cx="1888621" cy="8802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Créer un groupe de notification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9" name="Ellipse 38"/>
          <p:cNvSpPr/>
          <p:nvPr/>
        </p:nvSpPr>
        <p:spPr>
          <a:xfrm>
            <a:off x="3349948" y="2764924"/>
            <a:ext cx="1888621" cy="8802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Choisir un service</a:t>
            </a:r>
          </a:p>
        </p:txBody>
      </p:sp>
      <p:cxnSp>
        <p:nvCxnSpPr>
          <p:cNvPr id="41" name="Connecteur droit avec flèche 40"/>
          <p:cNvCxnSpPr>
            <a:stCxn id="6" idx="2"/>
            <a:endCxn id="36" idx="6"/>
          </p:cNvCxnSpPr>
          <p:nvPr/>
        </p:nvCxnSpPr>
        <p:spPr>
          <a:xfrm flipH="1" flipV="1">
            <a:off x="7648485" y="3205032"/>
            <a:ext cx="777664" cy="35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36" idx="2"/>
            <a:endCxn id="39" idx="6"/>
          </p:cNvCxnSpPr>
          <p:nvPr/>
        </p:nvCxnSpPr>
        <p:spPr>
          <a:xfrm flipH="1">
            <a:off x="5238569" y="3205032"/>
            <a:ext cx="5212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39" idx="2"/>
            <a:endCxn id="33" idx="6"/>
          </p:cNvCxnSpPr>
          <p:nvPr/>
        </p:nvCxnSpPr>
        <p:spPr>
          <a:xfrm flipH="1">
            <a:off x="2828653" y="3205032"/>
            <a:ext cx="5212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33" idx="4"/>
            <a:endCxn id="7" idx="0"/>
          </p:cNvCxnSpPr>
          <p:nvPr/>
        </p:nvCxnSpPr>
        <p:spPr>
          <a:xfrm>
            <a:off x="1884343" y="3645140"/>
            <a:ext cx="1042589" cy="1008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7" idx="6"/>
            <a:endCxn id="35" idx="2"/>
          </p:cNvCxnSpPr>
          <p:nvPr/>
        </p:nvCxnSpPr>
        <p:spPr>
          <a:xfrm>
            <a:off x="3871242" y="5094012"/>
            <a:ext cx="1243401" cy="3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stCxn id="35" idx="7"/>
          </p:cNvCxnSpPr>
          <p:nvPr/>
        </p:nvCxnSpPr>
        <p:spPr>
          <a:xfrm flipV="1">
            <a:off x="6726682" y="4396451"/>
            <a:ext cx="1699467" cy="3899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35" idx="6"/>
          </p:cNvCxnSpPr>
          <p:nvPr/>
        </p:nvCxnSpPr>
        <p:spPr>
          <a:xfrm>
            <a:off x="7003264" y="5097567"/>
            <a:ext cx="1910000" cy="726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stCxn id="35" idx="5"/>
          </p:cNvCxnSpPr>
          <p:nvPr/>
        </p:nvCxnSpPr>
        <p:spPr>
          <a:xfrm>
            <a:off x="6726682" y="5408770"/>
            <a:ext cx="1699467" cy="692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stCxn id="34" idx="5"/>
            <a:endCxn id="3" idx="0"/>
          </p:cNvCxnSpPr>
          <p:nvPr/>
        </p:nvCxnSpPr>
        <p:spPr>
          <a:xfrm>
            <a:off x="10140738" y="1197117"/>
            <a:ext cx="665417" cy="3425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>
            <a:stCxn id="3" idx="4"/>
            <a:endCxn id="6" idx="0"/>
          </p:cNvCxnSpPr>
          <p:nvPr/>
        </p:nvCxnSpPr>
        <p:spPr>
          <a:xfrm flipH="1">
            <a:off x="9370460" y="2419884"/>
            <a:ext cx="1435695" cy="348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28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3614" y="428878"/>
            <a:ext cx="2791752" cy="2791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493614" y="428878"/>
            <a:ext cx="276747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448473" y="428878"/>
            <a:ext cx="101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Timing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904093" y="1172934"/>
            <a:ext cx="1909721" cy="17465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52669">
            <a:off x="1356241" y="1785161"/>
            <a:ext cx="894739" cy="894739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904093" y="936655"/>
            <a:ext cx="544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Zone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83" y="1266337"/>
            <a:ext cx="446657" cy="44665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527020" y="428878"/>
            <a:ext cx="2791752" cy="2791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3527020" y="428878"/>
            <a:ext cx="276747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481879" y="428878"/>
            <a:ext cx="101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Buffer in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3749549" y="1244432"/>
            <a:ext cx="1194686" cy="16750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98889" y="1678120"/>
            <a:ext cx="894739" cy="894739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3749548" y="958560"/>
            <a:ext cx="544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Zone</a:t>
            </a:r>
          </a:p>
        </p:txBody>
      </p:sp>
      <p:sp>
        <p:nvSpPr>
          <p:cNvPr id="50" name="Flèche gauche 49"/>
          <p:cNvSpPr/>
          <p:nvPr/>
        </p:nvSpPr>
        <p:spPr>
          <a:xfrm>
            <a:off x="4677003" y="2027055"/>
            <a:ext cx="621256" cy="1968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6649150" y="428878"/>
            <a:ext cx="2791752" cy="2791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Rectangle 51"/>
          <p:cNvSpPr/>
          <p:nvPr/>
        </p:nvSpPr>
        <p:spPr>
          <a:xfrm>
            <a:off x="6649150" y="428878"/>
            <a:ext cx="276747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/>
          <p:cNvSpPr txBox="1"/>
          <p:nvPr/>
        </p:nvSpPr>
        <p:spPr>
          <a:xfrm>
            <a:off x="7490544" y="428878"/>
            <a:ext cx="134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Buffer out</a:t>
            </a:r>
            <a:endParaRPr lang="fr-FR" dirty="0"/>
          </a:p>
        </p:txBody>
      </p:sp>
      <p:sp>
        <p:nvSpPr>
          <p:cNvPr id="54" name="Rectangle 53"/>
          <p:cNvSpPr/>
          <p:nvPr/>
        </p:nvSpPr>
        <p:spPr>
          <a:xfrm>
            <a:off x="7396120" y="1244433"/>
            <a:ext cx="1907217" cy="16750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14117" y="1672333"/>
            <a:ext cx="894739" cy="894739"/>
          </a:xfrm>
          <a:prstGeom prst="rect">
            <a:avLst/>
          </a:prstGeom>
        </p:spPr>
      </p:pic>
      <p:sp>
        <p:nvSpPr>
          <p:cNvPr id="56" name="ZoneTexte 55"/>
          <p:cNvSpPr txBox="1"/>
          <p:nvPr/>
        </p:nvSpPr>
        <p:spPr>
          <a:xfrm>
            <a:off x="7396120" y="958559"/>
            <a:ext cx="544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Zone</a:t>
            </a:r>
          </a:p>
        </p:txBody>
      </p:sp>
      <p:sp>
        <p:nvSpPr>
          <p:cNvPr id="57" name="Flèche gauche 56"/>
          <p:cNvSpPr/>
          <p:nvPr/>
        </p:nvSpPr>
        <p:spPr>
          <a:xfrm>
            <a:off x="6982753" y="2010460"/>
            <a:ext cx="621256" cy="1968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/>
          <p:cNvSpPr/>
          <p:nvPr/>
        </p:nvSpPr>
        <p:spPr>
          <a:xfrm>
            <a:off x="517890" y="3559496"/>
            <a:ext cx="2791752" cy="2791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3" name="Rectangle 72"/>
          <p:cNvSpPr/>
          <p:nvPr/>
        </p:nvSpPr>
        <p:spPr>
          <a:xfrm>
            <a:off x="517890" y="3559496"/>
            <a:ext cx="276747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/>
          <p:cNvSpPr txBox="1"/>
          <p:nvPr/>
        </p:nvSpPr>
        <p:spPr>
          <a:xfrm>
            <a:off x="1472749" y="3559496"/>
            <a:ext cx="101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Inside</a:t>
            </a:r>
            <a:endParaRPr lang="fr-FR" dirty="0"/>
          </a:p>
        </p:txBody>
      </p:sp>
      <p:sp>
        <p:nvSpPr>
          <p:cNvPr id="75" name="Rectangle 74"/>
          <p:cNvSpPr/>
          <p:nvPr/>
        </p:nvSpPr>
        <p:spPr>
          <a:xfrm>
            <a:off x="928369" y="4303552"/>
            <a:ext cx="1909721" cy="17465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6" name="Image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52669">
            <a:off x="1380517" y="4915779"/>
            <a:ext cx="894739" cy="894739"/>
          </a:xfrm>
          <a:prstGeom prst="rect">
            <a:avLst/>
          </a:prstGeom>
        </p:spPr>
      </p:pic>
      <p:sp>
        <p:nvSpPr>
          <p:cNvPr id="77" name="ZoneTexte 76"/>
          <p:cNvSpPr txBox="1"/>
          <p:nvPr/>
        </p:nvSpPr>
        <p:spPr>
          <a:xfrm>
            <a:off x="928369" y="4067273"/>
            <a:ext cx="544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Zone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503848" y="3559496"/>
            <a:ext cx="2791752" cy="2791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7" name="Rectangle 86"/>
          <p:cNvSpPr/>
          <p:nvPr/>
        </p:nvSpPr>
        <p:spPr>
          <a:xfrm>
            <a:off x="3503848" y="3559496"/>
            <a:ext cx="276747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ZoneTexte 87"/>
          <p:cNvSpPr txBox="1"/>
          <p:nvPr/>
        </p:nvSpPr>
        <p:spPr>
          <a:xfrm>
            <a:off x="4458707" y="3559496"/>
            <a:ext cx="101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Outside</a:t>
            </a:r>
            <a:endParaRPr lang="fr-FR" dirty="0"/>
          </a:p>
        </p:txBody>
      </p:sp>
      <p:sp>
        <p:nvSpPr>
          <p:cNvPr id="89" name="Rectangle 88"/>
          <p:cNvSpPr/>
          <p:nvPr/>
        </p:nvSpPr>
        <p:spPr>
          <a:xfrm>
            <a:off x="3914328" y="4303552"/>
            <a:ext cx="1458784" cy="17465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0" name="Image 8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52669">
            <a:off x="5269848" y="4836587"/>
            <a:ext cx="894739" cy="894739"/>
          </a:xfrm>
          <a:prstGeom prst="rect">
            <a:avLst/>
          </a:prstGeom>
        </p:spPr>
      </p:pic>
      <p:sp>
        <p:nvSpPr>
          <p:cNvPr id="91" name="ZoneTexte 90"/>
          <p:cNvSpPr txBox="1"/>
          <p:nvPr/>
        </p:nvSpPr>
        <p:spPr>
          <a:xfrm>
            <a:off x="3914327" y="4067273"/>
            <a:ext cx="544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Zone</a:t>
            </a:r>
          </a:p>
        </p:txBody>
      </p:sp>
      <p:pic>
        <p:nvPicPr>
          <p:cNvPr id="93" name="Image 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268" y="4982165"/>
            <a:ext cx="305196" cy="305196"/>
          </a:xfrm>
          <a:prstGeom prst="rect">
            <a:avLst/>
          </a:prstGeom>
        </p:spPr>
      </p:pic>
      <p:pic>
        <p:nvPicPr>
          <p:cNvPr id="94" name="Image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61" y="4775980"/>
            <a:ext cx="358783" cy="358783"/>
          </a:xfrm>
          <a:prstGeom prst="rect">
            <a:avLst/>
          </a:prstGeom>
        </p:spPr>
      </p:pic>
      <p:pic>
        <p:nvPicPr>
          <p:cNvPr id="95" name="Image 9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196" y="4656629"/>
            <a:ext cx="358783" cy="358783"/>
          </a:xfrm>
          <a:prstGeom prst="rect">
            <a:avLst/>
          </a:prstGeom>
        </p:spPr>
      </p:pic>
      <p:pic>
        <p:nvPicPr>
          <p:cNvPr id="96" name="Image 9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879" y="4985211"/>
            <a:ext cx="305196" cy="305196"/>
          </a:xfrm>
          <a:prstGeom prst="rect">
            <a:avLst/>
          </a:prstGeom>
        </p:spPr>
      </p:pic>
      <p:sp>
        <p:nvSpPr>
          <p:cNvPr id="98" name="Rectangle 97"/>
          <p:cNvSpPr/>
          <p:nvPr/>
        </p:nvSpPr>
        <p:spPr>
          <a:xfrm>
            <a:off x="6649150" y="3559496"/>
            <a:ext cx="2791752" cy="2791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9" name="Rectangle 98"/>
          <p:cNvSpPr/>
          <p:nvPr/>
        </p:nvSpPr>
        <p:spPr>
          <a:xfrm>
            <a:off x="6649150" y="3559496"/>
            <a:ext cx="276747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ZoneTexte 99"/>
          <p:cNvSpPr txBox="1"/>
          <p:nvPr/>
        </p:nvSpPr>
        <p:spPr>
          <a:xfrm>
            <a:off x="7604009" y="3559496"/>
            <a:ext cx="101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Tracking</a:t>
            </a:r>
            <a:endParaRPr lang="fr-FR" dirty="0"/>
          </a:p>
        </p:txBody>
      </p:sp>
      <p:sp>
        <p:nvSpPr>
          <p:cNvPr id="101" name="Rectangle 100"/>
          <p:cNvSpPr/>
          <p:nvPr/>
        </p:nvSpPr>
        <p:spPr>
          <a:xfrm>
            <a:off x="6787965" y="4303552"/>
            <a:ext cx="1561763" cy="17465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" name="Image 1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52669">
            <a:off x="6923797" y="4441064"/>
            <a:ext cx="894739" cy="894739"/>
          </a:xfrm>
          <a:prstGeom prst="rect">
            <a:avLst/>
          </a:prstGeom>
        </p:spPr>
      </p:pic>
      <p:sp>
        <p:nvSpPr>
          <p:cNvPr id="103" name="ZoneTexte 102"/>
          <p:cNvSpPr txBox="1"/>
          <p:nvPr/>
        </p:nvSpPr>
        <p:spPr>
          <a:xfrm>
            <a:off x="6745387" y="4044071"/>
            <a:ext cx="544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Zone</a:t>
            </a:r>
          </a:p>
        </p:txBody>
      </p:sp>
      <p:cxnSp>
        <p:nvCxnSpPr>
          <p:cNvPr id="106" name="Connecteur droit avec flèche 105"/>
          <p:cNvCxnSpPr/>
          <p:nvPr/>
        </p:nvCxnSpPr>
        <p:spPr>
          <a:xfrm flipV="1">
            <a:off x="7900152" y="5007670"/>
            <a:ext cx="1055147" cy="15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8395129" y="4697520"/>
            <a:ext cx="367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X,Y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331428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58273" y="1666958"/>
            <a:ext cx="6983426" cy="20068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958273" y="2010870"/>
            <a:ext cx="5211270" cy="131900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958273" y="2330505"/>
            <a:ext cx="2354782" cy="6797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982320" y="2489646"/>
            <a:ext cx="1998732" cy="339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solidFill>
                  <a:schemeClr val="tx1"/>
                </a:solidFill>
              </a:rPr>
              <a:t>Piste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7756" y="1666958"/>
            <a:ext cx="1100517" cy="20068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Missed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endParaRPr lang="fr-FR" dirty="0" smtClean="0"/>
          </a:p>
        </p:txBody>
      </p:sp>
      <p:sp>
        <p:nvSpPr>
          <p:cNvPr id="11" name="Ellipse 10"/>
          <p:cNvSpPr/>
          <p:nvPr/>
        </p:nvSpPr>
        <p:spPr>
          <a:xfrm>
            <a:off x="4260456" y="2614400"/>
            <a:ext cx="105197" cy="1119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7116944" y="2603609"/>
            <a:ext cx="105197" cy="1119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8889100" y="2603609"/>
            <a:ext cx="105197" cy="1119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8512434" y="2068895"/>
            <a:ext cx="9637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Outer</a:t>
            </a:r>
            <a:r>
              <a:rPr lang="fr-FR" sz="1100" dirty="0" smtClean="0"/>
              <a:t> marker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899018" y="2813360"/>
            <a:ext cx="933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Inner</a:t>
            </a:r>
            <a:r>
              <a:rPr lang="fr-FR" sz="1100" dirty="0" smtClean="0"/>
              <a:t> marker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6679515" y="2259699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Middle marker</a:t>
            </a:r>
          </a:p>
        </p:txBody>
      </p:sp>
      <p:sp>
        <p:nvSpPr>
          <p:cNvPr id="17" name="Ellipse 16"/>
          <p:cNvSpPr/>
          <p:nvPr/>
        </p:nvSpPr>
        <p:spPr>
          <a:xfrm>
            <a:off x="1918273" y="2603608"/>
            <a:ext cx="105197" cy="1119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/>
          <p:cNvCxnSpPr>
            <a:stCxn id="17" idx="6"/>
          </p:cNvCxnSpPr>
          <p:nvPr/>
        </p:nvCxnSpPr>
        <p:spPr>
          <a:xfrm>
            <a:off x="2023470" y="2659578"/>
            <a:ext cx="75332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8253876" y="1780248"/>
            <a:ext cx="0" cy="741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>
            <a:off x="6318531" y="2068895"/>
            <a:ext cx="1349" cy="534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4135705" y="2339274"/>
            <a:ext cx="5394" cy="2731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7776014" y="1850785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X km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0231421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92</Words>
  <Application>Microsoft Office PowerPoint</Application>
  <PresentationFormat>Grand écran</PresentationFormat>
  <Paragraphs>44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yassin lazrak</dc:creator>
  <cp:lastModifiedBy>yassin lazrak</cp:lastModifiedBy>
  <cp:revision>50</cp:revision>
  <dcterms:created xsi:type="dcterms:W3CDTF">2017-04-24T07:55:29Z</dcterms:created>
  <dcterms:modified xsi:type="dcterms:W3CDTF">2017-06-16T04:14:40Z</dcterms:modified>
</cp:coreProperties>
</file>