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CF5-15D2-4420-94CE-A9BD4E00B5B6}" type="datetimeFigureOut">
              <a:rPr lang="fr-BE" smtClean="0"/>
              <a:t>12/06/2017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5A086-005B-4E61-B69B-E4B65CD1E85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77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A086-005B-4E61-B69B-E4B65CD1E85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440E-D896-4EBE-80B6-C719C0416B02}" type="datetime1">
              <a:rPr lang="fr-BE" smtClean="0"/>
              <a:t>12/06/2017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81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2692-5E87-40FA-A8B5-3C835E6952B1}" type="datetime1">
              <a:rPr lang="fr-BE" smtClean="0"/>
              <a:t>12/06/2017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170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4F17-F2D9-44BD-9372-925A7DB84811}" type="datetime1">
              <a:rPr lang="fr-BE" smtClean="0"/>
              <a:t>12/06/2017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7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0898-09FD-43EB-A3E9-79BBB4DAF25E}" type="datetime1">
              <a:rPr lang="fr-BE" smtClean="0"/>
              <a:t>12/06/2017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01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C618-61AE-4EF8-9168-88DB35335FAD}" type="datetime1">
              <a:rPr lang="fr-BE" smtClean="0"/>
              <a:t>12/06/2017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355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99C7-B89F-4927-B4B8-187663D72F75}" type="datetime1">
              <a:rPr lang="fr-BE" smtClean="0"/>
              <a:t>12/06/2017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42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AED6-9966-4A2F-8111-A2E24DADB118}" type="datetime1">
              <a:rPr lang="fr-BE" smtClean="0"/>
              <a:t>12/06/2017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36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35EF-B4BA-42AC-97FB-7C833728DF51}" type="datetime1">
              <a:rPr lang="fr-BE" smtClean="0"/>
              <a:t>12/06/2017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53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C94B-D897-41F2-93B7-353BD241730D}" type="datetime1">
              <a:rPr lang="fr-BE" smtClean="0"/>
              <a:t>12/06/2017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509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8B03-6DBB-483C-8AA5-D4C3E9CEAA5F}" type="datetime1">
              <a:rPr lang="fr-BE" smtClean="0"/>
              <a:t>12/06/2017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260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E37D-BDCF-4DB9-9018-D94D92507C1A}" type="datetime1">
              <a:rPr lang="fr-BE" smtClean="0"/>
              <a:t>12/06/2017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34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398B-BF36-4AE8-ABFC-0516CAE56C0B}" type="datetime1">
              <a:rPr lang="fr-BE" smtClean="0"/>
              <a:t>12/06/2017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Présentation de la société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DFDC2-EA36-43E7-8576-C0047262A4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162300"/>
            <a:ext cx="9144000" cy="2039938"/>
          </a:xfrm>
        </p:spPr>
        <p:txBody>
          <a:bodyPr>
            <a:normAutofit fontScale="90000"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et développement de widgets en </a:t>
            </a:r>
            <a:b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avec </a:t>
            </a:r>
            <a:r>
              <a:rPr lang="fr-BE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Vaadin</a:t>
            </a:r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 dans le </a:t>
            </a:r>
            <a:b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cadre d'une application de gestion de </a:t>
            </a:r>
            <a:b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données spatiales en temps réel </a:t>
            </a:r>
            <a:endParaRPr lang="fr-B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24425" y="5307768"/>
            <a:ext cx="2343150" cy="921582"/>
          </a:xfrm>
        </p:spPr>
        <p:txBody>
          <a:bodyPr/>
          <a:lstStyle/>
          <a:p>
            <a:r>
              <a:rPr lang="fr-FR" dirty="0" smtClean="0"/>
              <a:t>Lazrak Yassin 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1</a:t>
            </a:fld>
            <a:endParaRPr lang="fr-BE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54" y="-61912"/>
            <a:ext cx="7199391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6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52524"/>
            <a:ext cx="10515600" cy="4310063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  <a:endParaRPr lang="fr-FR" dirty="0" smtClean="0"/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2</a:t>
            </a:fld>
            <a:endParaRPr lang="fr-BE"/>
          </a:p>
        </p:txBody>
      </p:sp>
      <p:sp>
        <p:nvSpPr>
          <p:cNvPr id="2" name="ZoneTexte 1"/>
          <p:cNvSpPr txBox="1"/>
          <p:nvPr/>
        </p:nvSpPr>
        <p:spPr>
          <a:xfrm>
            <a:off x="4476750" y="533399"/>
            <a:ext cx="323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Sommaire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85182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b="1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74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Oscars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Spécialisée dans le traitement des données spatiales</a:t>
            </a:r>
          </a:p>
          <a:p>
            <a:r>
              <a:rPr lang="fr-FR" dirty="0" smtClean="0"/>
              <a:t>GIP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98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b="1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23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et implémentation de widgets avec l’aide de </a:t>
            </a:r>
            <a:r>
              <a:rPr lang="fr-FR" dirty="0" err="1" smtClean="0"/>
              <a:t>Vaadin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r>
              <a:rPr lang="fr-FR" dirty="0" smtClean="0"/>
              <a:t> à insérer dans des tableaux de bord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68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b="1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661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b="1" dirty="0" smtClean="0"/>
              <a:t>Présentation de l’implémentation</a:t>
            </a:r>
          </a:p>
          <a:p>
            <a:r>
              <a:rPr lang="fr-FR" dirty="0" smtClean="0"/>
              <a:t>Conclusion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98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29389"/>
            <a:ext cx="10515600" cy="5647574"/>
          </a:xfrm>
        </p:spPr>
        <p:txBody>
          <a:bodyPr/>
          <a:lstStyle/>
          <a:p>
            <a:r>
              <a:rPr lang="fr-FR" dirty="0" smtClean="0"/>
              <a:t>Présentation de la société</a:t>
            </a:r>
          </a:p>
          <a:p>
            <a:r>
              <a:rPr lang="fr-FR" dirty="0" smtClean="0"/>
              <a:t>Présentation du travail demandé</a:t>
            </a:r>
          </a:p>
          <a:p>
            <a:r>
              <a:rPr lang="fr-FR" dirty="0" smtClean="0"/>
              <a:t>Présentation de l’analyse</a:t>
            </a:r>
          </a:p>
          <a:p>
            <a:r>
              <a:rPr lang="fr-FR" dirty="0" smtClean="0"/>
              <a:t>Présentation de l’implémentation</a:t>
            </a:r>
          </a:p>
          <a:p>
            <a:r>
              <a:rPr lang="fr-FR" b="1" dirty="0" smtClean="0"/>
              <a:t>Conclusion</a:t>
            </a:r>
            <a:endParaRPr lang="fr-BE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C3DFDC2-EA36-43E7-8576-C0047262A453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911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135</Words>
  <Application>Microsoft Office PowerPoint</Application>
  <PresentationFormat>Grand écran</PresentationFormat>
  <Paragraphs>47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Analyse et développement de widgets en  Java avec Vaadin Framework dans le  cadre d'une application de gestion de  données spatiales en temps réel </vt:lpstr>
      <vt:lpstr>Présentation PowerPoint</vt:lpstr>
      <vt:lpstr>Présentation PowerPoint</vt:lpstr>
      <vt:lpstr>Oscars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et développement de widgets en  Java avec Vaadin Framework dans le  cadre d'une application de gestion de  données spatiales en temps réel </dc:title>
  <dc:creator>Yassin</dc:creator>
  <cp:lastModifiedBy>Yassin</cp:lastModifiedBy>
  <cp:revision>11</cp:revision>
  <dcterms:created xsi:type="dcterms:W3CDTF">2017-06-08T14:36:53Z</dcterms:created>
  <dcterms:modified xsi:type="dcterms:W3CDTF">2017-06-12T10:17:23Z</dcterms:modified>
</cp:coreProperties>
</file>