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4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0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45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69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9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8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64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9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31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82C9-55F9-4A8C-8F8A-D3B5C15F47E4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4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6402445" y="963560"/>
            <a:ext cx="5789555" cy="24168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07262" y="4166517"/>
            <a:ext cx="11887493" cy="2607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2093" y="362866"/>
            <a:ext cx="3727031" cy="3376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0" y="3814102"/>
            <a:ext cx="1849917" cy="6217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27" y="263370"/>
            <a:ext cx="911060" cy="38044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1" y="2103613"/>
            <a:ext cx="1635006" cy="7630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192" y="272266"/>
            <a:ext cx="647894" cy="64789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31" y="2830824"/>
            <a:ext cx="527554" cy="59809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63" y="2288588"/>
            <a:ext cx="1125998" cy="28481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11" y="309239"/>
            <a:ext cx="1390600" cy="60568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13" y="4515734"/>
            <a:ext cx="1807632" cy="43193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46" y="5656323"/>
            <a:ext cx="1849808" cy="83315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" y="960806"/>
            <a:ext cx="2447761" cy="116055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65" y="4947665"/>
            <a:ext cx="1257327" cy="66009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145" y="1330032"/>
            <a:ext cx="1729926" cy="42210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8" y="2754445"/>
            <a:ext cx="661087" cy="66108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2" y="228045"/>
            <a:ext cx="533792" cy="5544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74" y="1282092"/>
            <a:ext cx="1746508" cy="640081"/>
          </a:xfrm>
          <a:prstGeom prst="rect">
            <a:avLst/>
          </a:prstGeom>
        </p:spPr>
      </p:pic>
      <p:cxnSp>
        <p:nvCxnSpPr>
          <p:cNvPr id="23" name="Connecteur droit avec flèche 22"/>
          <p:cNvCxnSpPr/>
          <p:nvPr/>
        </p:nvCxnSpPr>
        <p:spPr>
          <a:xfrm>
            <a:off x="9239108" y="1752134"/>
            <a:ext cx="362092" cy="747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7" idx="2"/>
            <a:endCxn id="8" idx="0"/>
          </p:cNvCxnSpPr>
          <p:nvPr/>
        </p:nvCxnSpPr>
        <p:spPr>
          <a:xfrm flipH="1">
            <a:off x="8065904" y="1752134"/>
            <a:ext cx="1173204" cy="35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1" idx="1"/>
            <a:endCxn id="7" idx="3"/>
          </p:cNvCxnSpPr>
          <p:nvPr/>
        </p:nvCxnSpPr>
        <p:spPr>
          <a:xfrm flipH="1" flipV="1">
            <a:off x="5742387" y="453592"/>
            <a:ext cx="1507919" cy="86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1" idx="2"/>
            <a:endCxn id="4" idx="3"/>
          </p:cNvCxnSpPr>
          <p:nvPr/>
        </p:nvCxnSpPr>
        <p:spPr>
          <a:xfrm flipH="1" flipV="1">
            <a:off x="5825582" y="1602133"/>
            <a:ext cx="576863" cy="56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1"/>
            <a:endCxn id="15" idx="3"/>
          </p:cNvCxnSpPr>
          <p:nvPr/>
        </p:nvCxnSpPr>
        <p:spPr>
          <a:xfrm flipH="1" flipV="1">
            <a:off x="3139490" y="1541083"/>
            <a:ext cx="939584" cy="6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4145280" y="5843205"/>
            <a:ext cx="7786" cy="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21" y="4796760"/>
            <a:ext cx="2447761" cy="1355893"/>
          </a:xfrm>
          <a:prstGeom prst="rect">
            <a:avLst/>
          </a:prstGeom>
        </p:spPr>
      </p:pic>
      <p:cxnSp>
        <p:nvCxnSpPr>
          <p:cNvPr id="52" name="Connecteur droit avec flèche 51"/>
          <p:cNvCxnSpPr>
            <a:stCxn id="5" idx="3"/>
          </p:cNvCxnSpPr>
          <p:nvPr/>
        </p:nvCxnSpPr>
        <p:spPr>
          <a:xfrm>
            <a:off x="4495482" y="5474707"/>
            <a:ext cx="2907383" cy="677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0" idx="0"/>
            <a:endCxn id="15" idx="2"/>
          </p:cNvCxnSpPr>
          <p:nvPr/>
        </p:nvCxnSpPr>
        <p:spPr>
          <a:xfrm flipH="1" flipV="1">
            <a:off x="1915610" y="2121360"/>
            <a:ext cx="340798" cy="709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2" idx="0"/>
          </p:cNvCxnSpPr>
          <p:nvPr/>
        </p:nvCxnSpPr>
        <p:spPr>
          <a:xfrm flipV="1">
            <a:off x="1391982" y="2121360"/>
            <a:ext cx="491265" cy="633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768999" y="691261"/>
            <a:ext cx="2252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Localhost:7001/</a:t>
            </a:r>
            <a:r>
              <a:rPr lang="fr-FR" sz="1200" dirty="0" err="1" smtClean="0"/>
              <a:t>GIPWebInterface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439182" y="956946"/>
            <a:ext cx="1132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Localhost:7001</a:t>
            </a:r>
            <a:endParaRPr lang="fr-FR" sz="1200" dirty="0"/>
          </a:p>
        </p:txBody>
      </p:sp>
      <p:sp>
        <p:nvSpPr>
          <p:cNvPr id="69" name="ZoneTexte 68"/>
          <p:cNvSpPr txBox="1"/>
          <p:nvPr/>
        </p:nvSpPr>
        <p:spPr>
          <a:xfrm>
            <a:off x="2520185" y="4489798"/>
            <a:ext cx="9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Configurator</a:t>
            </a:r>
            <a:endParaRPr lang="fr-FR" sz="1200" dirty="0" smtClean="0"/>
          </a:p>
          <a:p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5200908" y="5862550"/>
            <a:ext cx="17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Output : </a:t>
            </a:r>
            <a:r>
              <a:rPr lang="fr-FR" sz="1200" dirty="0" err="1" smtClean="0"/>
              <a:t>Pubsub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4495482" y="4731699"/>
            <a:ext cx="2071031" cy="743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4620162" y="4716846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Ajouter règles, </a:t>
            </a:r>
            <a:r>
              <a:rPr lang="fr-FR" sz="1200" dirty="0" err="1" smtClean="0"/>
              <a:t>etc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5" name="ZoneTexte 74"/>
          <p:cNvSpPr txBox="1"/>
          <p:nvPr/>
        </p:nvSpPr>
        <p:spPr>
          <a:xfrm>
            <a:off x="4764944" y="1996872"/>
            <a:ext cx="1562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Déploiement WAR file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6" name="ZoneTexte 75"/>
          <p:cNvSpPr txBox="1"/>
          <p:nvPr/>
        </p:nvSpPr>
        <p:spPr>
          <a:xfrm>
            <a:off x="6044012" y="472559"/>
            <a:ext cx="91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Versionning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420154" y="1829761"/>
            <a:ext cx="1390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App’s</a:t>
            </a:r>
            <a:r>
              <a:rPr lang="fr-FR" sz="1200" dirty="0" smtClean="0"/>
              <a:t> configuration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8" name="ZoneTexte 77"/>
          <p:cNvSpPr txBox="1"/>
          <p:nvPr/>
        </p:nvSpPr>
        <p:spPr>
          <a:xfrm>
            <a:off x="3816136" y="3374701"/>
            <a:ext cx="2032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Transforme Java en JavaScript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cxnSp>
        <p:nvCxnSpPr>
          <p:cNvPr id="82" name="Connecteur en angle 81"/>
          <p:cNvCxnSpPr>
            <a:stCxn id="8" idx="1"/>
            <a:endCxn id="10" idx="2"/>
          </p:cNvCxnSpPr>
          <p:nvPr/>
        </p:nvCxnSpPr>
        <p:spPr>
          <a:xfrm rot="10800000" flipV="1">
            <a:off x="2256409" y="2485113"/>
            <a:ext cx="4991993" cy="943809"/>
          </a:xfrm>
          <a:prstGeom prst="bentConnector4">
            <a:avLst>
              <a:gd name="adj1" fmla="val 25174"/>
              <a:gd name="adj2" fmla="val 1242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17" idx="3"/>
            <a:endCxn id="14" idx="3"/>
          </p:cNvCxnSpPr>
          <p:nvPr/>
        </p:nvCxnSpPr>
        <p:spPr>
          <a:xfrm flipH="1">
            <a:off x="9420154" y="1541083"/>
            <a:ext cx="683917" cy="4531819"/>
          </a:xfrm>
          <a:prstGeom prst="bentConnector3">
            <a:avLst>
              <a:gd name="adj1" fmla="val -334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eur en angle 92"/>
          <p:cNvCxnSpPr>
            <a:endCxn id="16" idx="3"/>
          </p:cNvCxnSpPr>
          <p:nvPr/>
        </p:nvCxnSpPr>
        <p:spPr>
          <a:xfrm rot="5400000">
            <a:off x="6906260" y="2944866"/>
            <a:ext cx="3525580" cy="11401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8304174" y="3656331"/>
            <a:ext cx="847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Connexion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95" name="ZoneTexte 94"/>
          <p:cNvSpPr txBox="1"/>
          <p:nvPr/>
        </p:nvSpPr>
        <p:spPr>
          <a:xfrm>
            <a:off x="9993686" y="3656330"/>
            <a:ext cx="959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Souscription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96" name="ZoneTexte 95"/>
          <p:cNvSpPr txBox="1"/>
          <p:nvPr/>
        </p:nvSpPr>
        <p:spPr>
          <a:xfrm>
            <a:off x="7872040" y="175874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Utilise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97" name="ZoneTexte 96"/>
          <p:cNvSpPr txBox="1"/>
          <p:nvPr/>
        </p:nvSpPr>
        <p:spPr>
          <a:xfrm>
            <a:off x="3364110" y="1301800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Accès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9947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30735" y="43583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provider </a:t>
            </a:r>
            <a:r>
              <a:rPr lang="fr-FR" sz="1200" dirty="0" err="1" smtClean="0">
                <a:solidFill>
                  <a:schemeClr val="tx1"/>
                </a:solidFill>
              </a:rPr>
              <a:t>events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9861844" y="1539668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des zones</a:t>
            </a:r>
          </a:p>
        </p:txBody>
      </p:sp>
      <p:sp>
        <p:nvSpPr>
          <p:cNvPr id="4" name="Ellipse 3"/>
          <p:cNvSpPr/>
          <p:nvPr/>
        </p:nvSpPr>
        <p:spPr>
          <a:xfrm>
            <a:off x="2828653" y="43583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provider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426571" y="43583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groupe de </a:t>
            </a:r>
            <a:r>
              <a:rPr lang="fr-FR" sz="1200" dirty="0" err="1" smtClean="0">
                <a:solidFill>
                  <a:schemeClr val="tx1"/>
                </a:solidFill>
              </a:rPr>
              <a:t>device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426149" y="2768480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une notification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982621" y="465390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une règle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2" idx="6"/>
            <a:endCxn id="4" idx="2"/>
          </p:cNvCxnSpPr>
          <p:nvPr/>
        </p:nvCxnSpPr>
        <p:spPr>
          <a:xfrm>
            <a:off x="2119356" y="875944"/>
            <a:ext cx="709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6"/>
            <a:endCxn id="5" idx="2"/>
          </p:cNvCxnSpPr>
          <p:nvPr/>
        </p:nvCxnSpPr>
        <p:spPr>
          <a:xfrm>
            <a:off x="4717274" y="875944"/>
            <a:ext cx="709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6"/>
            <a:endCxn id="34" idx="2"/>
          </p:cNvCxnSpPr>
          <p:nvPr/>
        </p:nvCxnSpPr>
        <p:spPr>
          <a:xfrm>
            <a:off x="7315192" y="875944"/>
            <a:ext cx="1213507" cy="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940032" y="276492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Choisir une </a:t>
            </a:r>
            <a:r>
              <a:rPr lang="fr-FR" sz="1200" dirty="0" err="1" smtClean="0">
                <a:solidFill>
                  <a:schemeClr val="tx1"/>
                </a:solidFill>
              </a:rPr>
              <a:t>subscription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8528699" y="44580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groupe de zone</a:t>
            </a:r>
          </a:p>
        </p:txBody>
      </p:sp>
      <p:sp>
        <p:nvSpPr>
          <p:cNvPr id="35" name="Ellipse 34"/>
          <p:cNvSpPr/>
          <p:nvPr/>
        </p:nvSpPr>
        <p:spPr>
          <a:xfrm>
            <a:off x="5114643" y="4657459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Choisir un canal de sortie</a:t>
            </a:r>
          </a:p>
        </p:txBody>
      </p:sp>
      <p:sp>
        <p:nvSpPr>
          <p:cNvPr id="36" name="Ellipse 35"/>
          <p:cNvSpPr/>
          <p:nvPr/>
        </p:nvSpPr>
        <p:spPr>
          <a:xfrm>
            <a:off x="5759864" y="276492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groupe de notification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3349948" y="276492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Choisir un service</a:t>
            </a:r>
          </a:p>
        </p:txBody>
      </p:sp>
      <p:cxnSp>
        <p:nvCxnSpPr>
          <p:cNvPr id="41" name="Connecteur droit avec flèche 40"/>
          <p:cNvCxnSpPr>
            <a:stCxn id="6" idx="2"/>
            <a:endCxn id="36" idx="6"/>
          </p:cNvCxnSpPr>
          <p:nvPr/>
        </p:nvCxnSpPr>
        <p:spPr>
          <a:xfrm flipH="1" flipV="1">
            <a:off x="7648485" y="3205032"/>
            <a:ext cx="777664" cy="3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6" idx="2"/>
            <a:endCxn id="39" idx="6"/>
          </p:cNvCxnSpPr>
          <p:nvPr/>
        </p:nvCxnSpPr>
        <p:spPr>
          <a:xfrm flipH="1">
            <a:off x="5238569" y="3205032"/>
            <a:ext cx="521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9" idx="2"/>
            <a:endCxn id="33" idx="6"/>
          </p:cNvCxnSpPr>
          <p:nvPr/>
        </p:nvCxnSpPr>
        <p:spPr>
          <a:xfrm flipH="1">
            <a:off x="2828653" y="3205032"/>
            <a:ext cx="521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33" idx="4"/>
            <a:endCxn id="7" idx="0"/>
          </p:cNvCxnSpPr>
          <p:nvPr/>
        </p:nvCxnSpPr>
        <p:spPr>
          <a:xfrm>
            <a:off x="1884343" y="3645140"/>
            <a:ext cx="1042589" cy="1008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7" idx="6"/>
            <a:endCxn id="35" idx="2"/>
          </p:cNvCxnSpPr>
          <p:nvPr/>
        </p:nvCxnSpPr>
        <p:spPr>
          <a:xfrm>
            <a:off x="3871242" y="5094012"/>
            <a:ext cx="1243401" cy="3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35" idx="7"/>
          </p:cNvCxnSpPr>
          <p:nvPr/>
        </p:nvCxnSpPr>
        <p:spPr>
          <a:xfrm flipV="1">
            <a:off x="6726682" y="4396451"/>
            <a:ext cx="1699467" cy="389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35" idx="6"/>
          </p:cNvCxnSpPr>
          <p:nvPr/>
        </p:nvCxnSpPr>
        <p:spPr>
          <a:xfrm>
            <a:off x="7003264" y="5097567"/>
            <a:ext cx="1910000" cy="72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35" idx="5"/>
          </p:cNvCxnSpPr>
          <p:nvPr/>
        </p:nvCxnSpPr>
        <p:spPr>
          <a:xfrm>
            <a:off x="6726682" y="5408770"/>
            <a:ext cx="1699467" cy="692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34" idx="5"/>
            <a:endCxn id="3" idx="0"/>
          </p:cNvCxnSpPr>
          <p:nvPr/>
        </p:nvCxnSpPr>
        <p:spPr>
          <a:xfrm>
            <a:off x="10140738" y="1197117"/>
            <a:ext cx="665417" cy="342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3" idx="4"/>
            <a:endCxn id="6" idx="0"/>
          </p:cNvCxnSpPr>
          <p:nvPr/>
        </p:nvCxnSpPr>
        <p:spPr>
          <a:xfrm flipH="1">
            <a:off x="9370460" y="2419884"/>
            <a:ext cx="1435695" cy="348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876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66</Words>
  <Application>Microsoft Office PowerPoint</Application>
  <PresentationFormat>Grand écran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 lazrak</dc:creator>
  <cp:lastModifiedBy>yassin lazrak</cp:lastModifiedBy>
  <cp:revision>24</cp:revision>
  <dcterms:created xsi:type="dcterms:W3CDTF">2017-04-24T07:55:29Z</dcterms:created>
  <dcterms:modified xsi:type="dcterms:W3CDTF">2017-04-27T12:53:18Z</dcterms:modified>
</cp:coreProperties>
</file>