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29"/>
  </p:notesMasterIdLst>
  <p:sldIdLst>
    <p:sldId id="256" r:id="rId2"/>
    <p:sldId id="257" r:id="rId3"/>
    <p:sldId id="259" r:id="rId4"/>
    <p:sldId id="260" r:id="rId5"/>
    <p:sldId id="282" r:id="rId6"/>
    <p:sldId id="262" r:id="rId7"/>
    <p:sldId id="271" r:id="rId8"/>
    <p:sldId id="264" r:id="rId9"/>
    <p:sldId id="263" r:id="rId10"/>
    <p:sldId id="286" r:id="rId11"/>
    <p:sldId id="266" r:id="rId12"/>
    <p:sldId id="277" r:id="rId13"/>
    <p:sldId id="270" r:id="rId14"/>
    <p:sldId id="279" r:id="rId15"/>
    <p:sldId id="280" r:id="rId16"/>
    <p:sldId id="278" r:id="rId17"/>
    <p:sldId id="274" r:id="rId18"/>
    <p:sldId id="275" r:id="rId19"/>
    <p:sldId id="276" r:id="rId20"/>
    <p:sldId id="283" r:id="rId21"/>
    <p:sldId id="284" r:id="rId22"/>
    <p:sldId id="273" r:id="rId23"/>
    <p:sldId id="272" r:id="rId24"/>
    <p:sldId id="268" r:id="rId25"/>
    <p:sldId id="285" r:id="rId26"/>
    <p:sldId id="269" r:id="rId27"/>
    <p:sldId id="281"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B6D8F3D-0FB9-4BDF-A0BC-A149D4BCBE38}">
          <p14:sldIdLst>
            <p14:sldId id="256"/>
            <p14:sldId id="257"/>
            <p14:sldId id="259"/>
            <p14:sldId id="260"/>
            <p14:sldId id="282"/>
            <p14:sldId id="262"/>
            <p14:sldId id="271"/>
            <p14:sldId id="264"/>
            <p14:sldId id="263"/>
            <p14:sldId id="286"/>
            <p14:sldId id="266"/>
            <p14:sldId id="277"/>
            <p14:sldId id="270"/>
            <p14:sldId id="279"/>
            <p14:sldId id="280"/>
            <p14:sldId id="278"/>
            <p14:sldId id="274"/>
            <p14:sldId id="275"/>
            <p14:sldId id="276"/>
            <p14:sldId id="283"/>
            <p14:sldId id="284"/>
            <p14:sldId id="273"/>
            <p14:sldId id="272"/>
            <p14:sldId id="268"/>
            <p14:sldId id="285"/>
            <p14:sldId id="269"/>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8" d="100"/>
          <a:sy n="88" d="100"/>
        </p:scale>
        <p:origin x="13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CF5-15D2-4420-94CE-A9BD4E00B5B6}" type="datetimeFigureOut">
              <a:rPr lang="fr-BE" smtClean="0"/>
              <a:t>12/06/2017</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5A086-005B-4E61-B69B-E4B65CD1E85A}" type="slidenum">
              <a:rPr lang="fr-BE" smtClean="0"/>
              <a:t>‹N°›</a:t>
            </a:fld>
            <a:endParaRPr lang="fr-BE"/>
          </a:p>
        </p:txBody>
      </p:sp>
    </p:spTree>
    <p:extLst>
      <p:ext uri="{BB962C8B-B14F-4D97-AF65-F5344CB8AC3E}">
        <p14:creationId xmlns:p14="http://schemas.microsoft.com/office/powerpoint/2010/main" val="476775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4CF5A086-005B-4E61-B69B-E4B65CD1E85A}" type="slidenum">
              <a:rPr lang="fr-BE" smtClean="0"/>
              <a:t>9</a:t>
            </a:fld>
            <a:endParaRPr lang="fr-BE"/>
          </a:p>
        </p:txBody>
      </p:sp>
    </p:spTree>
    <p:extLst>
      <p:ext uri="{BB962C8B-B14F-4D97-AF65-F5344CB8AC3E}">
        <p14:creationId xmlns:p14="http://schemas.microsoft.com/office/powerpoint/2010/main" val="1952248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B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BE"/>
          </a:p>
        </p:txBody>
      </p:sp>
      <p:sp>
        <p:nvSpPr>
          <p:cNvPr id="4" name="Espace réservé de la date 3"/>
          <p:cNvSpPr>
            <a:spLocks noGrp="1"/>
          </p:cNvSpPr>
          <p:nvPr>
            <p:ph type="dt" sz="half" idx="10"/>
          </p:nvPr>
        </p:nvSpPr>
        <p:spPr/>
        <p:txBody>
          <a:bodyPr/>
          <a:lstStyle/>
          <a:p>
            <a:fld id="{F3A6440E-D896-4EBE-80B6-C719C0416B02}" type="datetime1">
              <a:rPr lang="fr-BE" smtClean="0"/>
              <a:t>12/06/2017</a:t>
            </a:fld>
            <a:endParaRPr lang="fr-BE"/>
          </a:p>
        </p:txBody>
      </p:sp>
      <p:sp>
        <p:nvSpPr>
          <p:cNvPr id="5" name="Espace réservé du pied de page 4"/>
          <p:cNvSpPr>
            <a:spLocks noGrp="1"/>
          </p:cNvSpPr>
          <p:nvPr>
            <p:ph type="ftr" sz="quarter" idx="11"/>
          </p:nvPr>
        </p:nvSpPr>
        <p:spPr/>
        <p:txBody>
          <a:bodyPr/>
          <a:lstStyle/>
          <a:p>
            <a:r>
              <a:rPr lang="fr-BE" smtClean="0"/>
              <a:t>Présentation de la société</a:t>
            </a:r>
            <a:endParaRPr lang="fr-BE"/>
          </a:p>
        </p:txBody>
      </p:sp>
      <p:sp>
        <p:nvSpPr>
          <p:cNvPr id="6" name="Espace réservé du numéro de diapositive 5"/>
          <p:cNvSpPr>
            <a:spLocks noGrp="1"/>
          </p:cNvSpPr>
          <p:nvPr>
            <p:ph type="sldNum" sz="quarter" idx="12"/>
          </p:nvPr>
        </p:nvSpPr>
        <p:spPr/>
        <p:txBody>
          <a:bodyPr/>
          <a:lstStyle/>
          <a:p>
            <a:fld id="{4C3DFDC2-EA36-43E7-8576-C0047262A453}" type="slidenum">
              <a:rPr lang="fr-BE" smtClean="0"/>
              <a:t>‹N°›</a:t>
            </a:fld>
            <a:endParaRPr lang="fr-BE"/>
          </a:p>
        </p:txBody>
      </p:sp>
    </p:spTree>
    <p:extLst>
      <p:ext uri="{BB962C8B-B14F-4D97-AF65-F5344CB8AC3E}">
        <p14:creationId xmlns:p14="http://schemas.microsoft.com/office/powerpoint/2010/main" val="1378164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D7572692-5E87-40FA-A8B5-3C835E6952B1}" type="datetime1">
              <a:rPr lang="fr-BE" smtClean="0"/>
              <a:t>12/06/2017</a:t>
            </a:fld>
            <a:endParaRPr lang="fr-BE"/>
          </a:p>
        </p:txBody>
      </p:sp>
      <p:sp>
        <p:nvSpPr>
          <p:cNvPr id="5" name="Espace réservé du pied de page 4"/>
          <p:cNvSpPr>
            <a:spLocks noGrp="1"/>
          </p:cNvSpPr>
          <p:nvPr>
            <p:ph type="ftr" sz="quarter" idx="11"/>
          </p:nvPr>
        </p:nvSpPr>
        <p:spPr/>
        <p:txBody>
          <a:bodyPr/>
          <a:lstStyle/>
          <a:p>
            <a:r>
              <a:rPr lang="fr-BE" smtClean="0"/>
              <a:t>Présentation de la société</a:t>
            </a:r>
            <a:endParaRPr lang="fr-BE"/>
          </a:p>
        </p:txBody>
      </p:sp>
      <p:sp>
        <p:nvSpPr>
          <p:cNvPr id="6" name="Espace réservé du numéro de diapositive 5"/>
          <p:cNvSpPr>
            <a:spLocks noGrp="1"/>
          </p:cNvSpPr>
          <p:nvPr>
            <p:ph type="sldNum" sz="quarter" idx="12"/>
          </p:nvPr>
        </p:nvSpPr>
        <p:spPr/>
        <p:txBody>
          <a:bodyPr/>
          <a:lstStyle/>
          <a:p>
            <a:fld id="{4C3DFDC2-EA36-43E7-8576-C0047262A453}" type="slidenum">
              <a:rPr lang="fr-BE" smtClean="0"/>
              <a:t>‹N°›</a:t>
            </a:fld>
            <a:endParaRPr lang="fr-BE"/>
          </a:p>
        </p:txBody>
      </p:sp>
    </p:spTree>
    <p:extLst>
      <p:ext uri="{BB962C8B-B14F-4D97-AF65-F5344CB8AC3E}">
        <p14:creationId xmlns:p14="http://schemas.microsoft.com/office/powerpoint/2010/main" val="90170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7AFF4F17-F2D9-44BD-9372-925A7DB84811}" type="datetime1">
              <a:rPr lang="fr-BE" smtClean="0"/>
              <a:t>12/06/2017</a:t>
            </a:fld>
            <a:endParaRPr lang="fr-BE"/>
          </a:p>
        </p:txBody>
      </p:sp>
      <p:sp>
        <p:nvSpPr>
          <p:cNvPr id="5" name="Espace réservé du pied de page 4"/>
          <p:cNvSpPr>
            <a:spLocks noGrp="1"/>
          </p:cNvSpPr>
          <p:nvPr>
            <p:ph type="ftr" sz="quarter" idx="11"/>
          </p:nvPr>
        </p:nvSpPr>
        <p:spPr/>
        <p:txBody>
          <a:bodyPr/>
          <a:lstStyle/>
          <a:p>
            <a:r>
              <a:rPr lang="fr-BE" smtClean="0"/>
              <a:t>Présentation de la société</a:t>
            </a:r>
            <a:endParaRPr lang="fr-BE"/>
          </a:p>
        </p:txBody>
      </p:sp>
      <p:sp>
        <p:nvSpPr>
          <p:cNvPr id="6" name="Espace réservé du numéro de diapositive 5"/>
          <p:cNvSpPr>
            <a:spLocks noGrp="1"/>
          </p:cNvSpPr>
          <p:nvPr>
            <p:ph type="sldNum" sz="quarter" idx="12"/>
          </p:nvPr>
        </p:nvSpPr>
        <p:spPr/>
        <p:txBody>
          <a:bodyPr/>
          <a:lstStyle/>
          <a:p>
            <a:fld id="{4C3DFDC2-EA36-43E7-8576-C0047262A453}" type="slidenum">
              <a:rPr lang="fr-BE" smtClean="0"/>
              <a:t>‹N°›</a:t>
            </a:fld>
            <a:endParaRPr lang="fr-BE"/>
          </a:p>
        </p:txBody>
      </p:sp>
    </p:spTree>
    <p:extLst>
      <p:ext uri="{BB962C8B-B14F-4D97-AF65-F5344CB8AC3E}">
        <p14:creationId xmlns:p14="http://schemas.microsoft.com/office/powerpoint/2010/main" val="284373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F8DB0898-09FD-43EB-A3E9-79BBB4DAF25E}" type="datetime1">
              <a:rPr lang="fr-BE" smtClean="0"/>
              <a:t>12/06/2017</a:t>
            </a:fld>
            <a:endParaRPr lang="fr-BE"/>
          </a:p>
        </p:txBody>
      </p:sp>
      <p:sp>
        <p:nvSpPr>
          <p:cNvPr id="5" name="Espace réservé du pied de page 4"/>
          <p:cNvSpPr>
            <a:spLocks noGrp="1"/>
          </p:cNvSpPr>
          <p:nvPr>
            <p:ph type="ftr" sz="quarter" idx="11"/>
          </p:nvPr>
        </p:nvSpPr>
        <p:spPr/>
        <p:txBody>
          <a:bodyPr/>
          <a:lstStyle/>
          <a:p>
            <a:r>
              <a:rPr lang="fr-BE" smtClean="0"/>
              <a:t>Présentation de la société</a:t>
            </a:r>
            <a:endParaRPr lang="fr-BE"/>
          </a:p>
        </p:txBody>
      </p:sp>
      <p:sp>
        <p:nvSpPr>
          <p:cNvPr id="6" name="Espace réservé du numéro de diapositive 5"/>
          <p:cNvSpPr>
            <a:spLocks noGrp="1"/>
          </p:cNvSpPr>
          <p:nvPr>
            <p:ph type="sldNum" sz="quarter" idx="12"/>
          </p:nvPr>
        </p:nvSpPr>
        <p:spPr/>
        <p:txBody>
          <a:bodyPr/>
          <a:lstStyle/>
          <a:p>
            <a:fld id="{4C3DFDC2-EA36-43E7-8576-C0047262A453}" type="slidenum">
              <a:rPr lang="fr-BE" smtClean="0"/>
              <a:t>‹N°›</a:t>
            </a:fld>
            <a:endParaRPr lang="fr-BE"/>
          </a:p>
        </p:txBody>
      </p:sp>
    </p:spTree>
    <p:extLst>
      <p:ext uri="{BB962C8B-B14F-4D97-AF65-F5344CB8AC3E}">
        <p14:creationId xmlns:p14="http://schemas.microsoft.com/office/powerpoint/2010/main" val="214401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B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FEBC618-61AE-4EF8-9168-88DB35335FAD}" type="datetime1">
              <a:rPr lang="fr-BE" smtClean="0"/>
              <a:t>12/06/2017</a:t>
            </a:fld>
            <a:endParaRPr lang="fr-BE"/>
          </a:p>
        </p:txBody>
      </p:sp>
      <p:sp>
        <p:nvSpPr>
          <p:cNvPr id="5" name="Espace réservé du pied de page 4"/>
          <p:cNvSpPr>
            <a:spLocks noGrp="1"/>
          </p:cNvSpPr>
          <p:nvPr>
            <p:ph type="ftr" sz="quarter" idx="11"/>
          </p:nvPr>
        </p:nvSpPr>
        <p:spPr/>
        <p:txBody>
          <a:bodyPr/>
          <a:lstStyle/>
          <a:p>
            <a:r>
              <a:rPr lang="fr-BE" smtClean="0"/>
              <a:t>Présentation de la société</a:t>
            </a:r>
            <a:endParaRPr lang="fr-BE"/>
          </a:p>
        </p:txBody>
      </p:sp>
      <p:sp>
        <p:nvSpPr>
          <p:cNvPr id="6" name="Espace réservé du numéro de diapositive 5"/>
          <p:cNvSpPr>
            <a:spLocks noGrp="1"/>
          </p:cNvSpPr>
          <p:nvPr>
            <p:ph type="sldNum" sz="quarter" idx="12"/>
          </p:nvPr>
        </p:nvSpPr>
        <p:spPr/>
        <p:txBody>
          <a:bodyPr/>
          <a:lstStyle/>
          <a:p>
            <a:fld id="{4C3DFDC2-EA36-43E7-8576-C0047262A453}" type="slidenum">
              <a:rPr lang="fr-BE" smtClean="0"/>
              <a:t>‹N°›</a:t>
            </a:fld>
            <a:endParaRPr lang="fr-BE"/>
          </a:p>
        </p:txBody>
      </p:sp>
    </p:spTree>
    <p:extLst>
      <p:ext uri="{BB962C8B-B14F-4D97-AF65-F5344CB8AC3E}">
        <p14:creationId xmlns:p14="http://schemas.microsoft.com/office/powerpoint/2010/main" val="425355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44599C7-B89F-4927-B4B8-187663D72F75}" type="datetime1">
              <a:rPr lang="fr-BE" smtClean="0"/>
              <a:t>12/06/2017</a:t>
            </a:fld>
            <a:endParaRPr lang="fr-BE"/>
          </a:p>
        </p:txBody>
      </p:sp>
      <p:sp>
        <p:nvSpPr>
          <p:cNvPr id="6" name="Espace réservé du pied de page 5"/>
          <p:cNvSpPr>
            <a:spLocks noGrp="1"/>
          </p:cNvSpPr>
          <p:nvPr>
            <p:ph type="ftr" sz="quarter" idx="11"/>
          </p:nvPr>
        </p:nvSpPr>
        <p:spPr/>
        <p:txBody>
          <a:bodyPr/>
          <a:lstStyle/>
          <a:p>
            <a:r>
              <a:rPr lang="fr-BE" smtClean="0"/>
              <a:t>Présentation de la société</a:t>
            </a:r>
            <a:endParaRPr lang="fr-BE"/>
          </a:p>
        </p:txBody>
      </p:sp>
      <p:sp>
        <p:nvSpPr>
          <p:cNvPr id="7" name="Espace réservé du numéro de diapositive 6"/>
          <p:cNvSpPr>
            <a:spLocks noGrp="1"/>
          </p:cNvSpPr>
          <p:nvPr>
            <p:ph type="sldNum" sz="quarter" idx="12"/>
          </p:nvPr>
        </p:nvSpPr>
        <p:spPr/>
        <p:txBody>
          <a:bodyPr/>
          <a:lstStyle/>
          <a:p>
            <a:fld id="{4C3DFDC2-EA36-43E7-8576-C0047262A453}" type="slidenum">
              <a:rPr lang="fr-BE" smtClean="0"/>
              <a:t>‹N°›</a:t>
            </a:fld>
            <a:endParaRPr lang="fr-BE"/>
          </a:p>
        </p:txBody>
      </p:sp>
    </p:spTree>
    <p:extLst>
      <p:ext uri="{BB962C8B-B14F-4D97-AF65-F5344CB8AC3E}">
        <p14:creationId xmlns:p14="http://schemas.microsoft.com/office/powerpoint/2010/main" val="286425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B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D769AED6-9966-4A2F-8111-A2E24DADB118}" type="datetime1">
              <a:rPr lang="fr-BE" smtClean="0"/>
              <a:t>12/06/2017</a:t>
            </a:fld>
            <a:endParaRPr lang="fr-BE"/>
          </a:p>
        </p:txBody>
      </p:sp>
      <p:sp>
        <p:nvSpPr>
          <p:cNvPr id="8" name="Espace réservé du pied de page 7"/>
          <p:cNvSpPr>
            <a:spLocks noGrp="1"/>
          </p:cNvSpPr>
          <p:nvPr>
            <p:ph type="ftr" sz="quarter" idx="11"/>
          </p:nvPr>
        </p:nvSpPr>
        <p:spPr/>
        <p:txBody>
          <a:bodyPr/>
          <a:lstStyle/>
          <a:p>
            <a:r>
              <a:rPr lang="fr-BE" smtClean="0"/>
              <a:t>Présentation de la société</a:t>
            </a:r>
            <a:endParaRPr lang="fr-BE"/>
          </a:p>
        </p:txBody>
      </p:sp>
      <p:sp>
        <p:nvSpPr>
          <p:cNvPr id="9" name="Espace réservé du numéro de diapositive 8"/>
          <p:cNvSpPr>
            <a:spLocks noGrp="1"/>
          </p:cNvSpPr>
          <p:nvPr>
            <p:ph type="sldNum" sz="quarter" idx="12"/>
          </p:nvPr>
        </p:nvSpPr>
        <p:spPr/>
        <p:txBody>
          <a:bodyPr/>
          <a:lstStyle/>
          <a:p>
            <a:fld id="{4C3DFDC2-EA36-43E7-8576-C0047262A453}" type="slidenum">
              <a:rPr lang="fr-BE" smtClean="0"/>
              <a:t>‹N°›</a:t>
            </a:fld>
            <a:endParaRPr lang="fr-BE"/>
          </a:p>
        </p:txBody>
      </p:sp>
    </p:spTree>
    <p:extLst>
      <p:ext uri="{BB962C8B-B14F-4D97-AF65-F5344CB8AC3E}">
        <p14:creationId xmlns:p14="http://schemas.microsoft.com/office/powerpoint/2010/main" val="285536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e la date 2"/>
          <p:cNvSpPr>
            <a:spLocks noGrp="1"/>
          </p:cNvSpPr>
          <p:nvPr>
            <p:ph type="dt" sz="half" idx="10"/>
          </p:nvPr>
        </p:nvSpPr>
        <p:spPr/>
        <p:txBody>
          <a:bodyPr/>
          <a:lstStyle/>
          <a:p>
            <a:fld id="{C35435EF-B4BA-42AC-97FB-7C833728DF51}" type="datetime1">
              <a:rPr lang="fr-BE" smtClean="0"/>
              <a:t>12/06/2017</a:t>
            </a:fld>
            <a:endParaRPr lang="fr-BE"/>
          </a:p>
        </p:txBody>
      </p:sp>
      <p:sp>
        <p:nvSpPr>
          <p:cNvPr id="4" name="Espace réservé du pied de page 3"/>
          <p:cNvSpPr>
            <a:spLocks noGrp="1"/>
          </p:cNvSpPr>
          <p:nvPr>
            <p:ph type="ftr" sz="quarter" idx="11"/>
          </p:nvPr>
        </p:nvSpPr>
        <p:spPr/>
        <p:txBody>
          <a:bodyPr/>
          <a:lstStyle/>
          <a:p>
            <a:r>
              <a:rPr lang="fr-BE" smtClean="0"/>
              <a:t>Présentation de la société</a:t>
            </a:r>
            <a:endParaRPr lang="fr-BE"/>
          </a:p>
        </p:txBody>
      </p:sp>
      <p:sp>
        <p:nvSpPr>
          <p:cNvPr id="5" name="Espace réservé du numéro de diapositive 4"/>
          <p:cNvSpPr>
            <a:spLocks noGrp="1"/>
          </p:cNvSpPr>
          <p:nvPr>
            <p:ph type="sldNum" sz="quarter" idx="12"/>
          </p:nvPr>
        </p:nvSpPr>
        <p:spPr/>
        <p:txBody>
          <a:bodyPr/>
          <a:lstStyle/>
          <a:p>
            <a:fld id="{4C3DFDC2-EA36-43E7-8576-C0047262A453}" type="slidenum">
              <a:rPr lang="fr-BE" smtClean="0"/>
              <a:t>‹N°›</a:t>
            </a:fld>
            <a:endParaRPr lang="fr-BE"/>
          </a:p>
        </p:txBody>
      </p:sp>
    </p:spTree>
    <p:extLst>
      <p:ext uri="{BB962C8B-B14F-4D97-AF65-F5344CB8AC3E}">
        <p14:creationId xmlns:p14="http://schemas.microsoft.com/office/powerpoint/2010/main" val="41353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B79C94B-D897-41F2-93B7-353BD241730D}" type="datetime1">
              <a:rPr lang="fr-BE" smtClean="0"/>
              <a:t>12/06/2017</a:t>
            </a:fld>
            <a:endParaRPr lang="fr-BE"/>
          </a:p>
        </p:txBody>
      </p:sp>
      <p:sp>
        <p:nvSpPr>
          <p:cNvPr id="3" name="Espace réservé du pied de page 2"/>
          <p:cNvSpPr>
            <a:spLocks noGrp="1"/>
          </p:cNvSpPr>
          <p:nvPr>
            <p:ph type="ftr" sz="quarter" idx="11"/>
          </p:nvPr>
        </p:nvSpPr>
        <p:spPr/>
        <p:txBody>
          <a:bodyPr/>
          <a:lstStyle/>
          <a:p>
            <a:r>
              <a:rPr lang="fr-BE" smtClean="0"/>
              <a:t>Présentation de la société</a:t>
            </a:r>
            <a:endParaRPr lang="fr-BE"/>
          </a:p>
        </p:txBody>
      </p:sp>
      <p:sp>
        <p:nvSpPr>
          <p:cNvPr id="4" name="Espace réservé du numéro de diapositive 3"/>
          <p:cNvSpPr>
            <a:spLocks noGrp="1"/>
          </p:cNvSpPr>
          <p:nvPr>
            <p:ph type="sldNum" sz="quarter" idx="12"/>
          </p:nvPr>
        </p:nvSpPr>
        <p:spPr/>
        <p:txBody>
          <a:bodyPr/>
          <a:lstStyle/>
          <a:p>
            <a:fld id="{4C3DFDC2-EA36-43E7-8576-C0047262A453}" type="slidenum">
              <a:rPr lang="fr-BE" smtClean="0"/>
              <a:t>‹N°›</a:t>
            </a:fld>
            <a:endParaRPr lang="fr-BE"/>
          </a:p>
        </p:txBody>
      </p:sp>
    </p:spTree>
    <p:extLst>
      <p:ext uri="{BB962C8B-B14F-4D97-AF65-F5344CB8AC3E}">
        <p14:creationId xmlns:p14="http://schemas.microsoft.com/office/powerpoint/2010/main" val="428509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B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A748B03-6DBB-483C-8AA5-D4C3E9CEAA5F}" type="datetime1">
              <a:rPr lang="fr-BE" smtClean="0"/>
              <a:t>12/06/2017</a:t>
            </a:fld>
            <a:endParaRPr lang="fr-BE"/>
          </a:p>
        </p:txBody>
      </p:sp>
      <p:sp>
        <p:nvSpPr>
          <p:cNvPr id="6" name="Espace réservé du pied de page 5"/>
          <p:cNvSpPr>
            <a:spLocks noGrp="1"/>
          </p:cNvSpPr>
          <p:nvPr>
            <p:ph type="ftr" sz="quarter" idx="11"/>
          </p:nvPr>
        </p:nvSpPr>
        <p:spPr/>
        <p:txBody>
          <a:bodyPr/>
          <a:lstStyle/>
          <a:p>
            <a:r>
              <a:rPr lang="fr-BE" smtClean="0"/>
              <a:t>Présentation de la société</a:t>
            </a:r>
            <a:endParaRPr lang="fr-BE"/>
          </a:p>
        </p:txBody>
      </p:sp>
      <p:sp>
        <p:nvSpPr>
          <p:cNvPr id="7" name="Espace réservé du numéro de diapositive 6"/>
          <p:cNvSpPr>
            <a:spLocks noGrp="1"/>
          </p:cNvSpPr>
          <p:nvPr>
            <p:ph type="sldNum" sz="quarter" idx="12"/>
          </p:nvPr>
        </p:nvSpPr>
        <p:spPr/>
        <p:txBody>
          <a:bodyPr/>
          <a:lstStyle/>
          <a:p>
            <a:fld id="{4C3DFDC2-EA36-43E7-8576-C0047262A453}" type="slidenum">
              <a:rPr lang="fr-BE" smtClean="0"/>
              <a:t>‹N°›</a:t>
            </a:fld>
            <a:endParaRPr lang="fr-BE"/>
          </a:p>
        </p:txBody>
      </p:sp>
    </p:spTree>
    <p:extLst>
      <p:ext uri="{BB962C8B-B14F-4D97-AF65-F5344CB8AC3E}">
        <p14:creationId xmlns:p14="http://schemas.microsoft.com/office/powerpoint/2010/main" val="391260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B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D3CE37D-BDCF-4DB9-9018-D94D92507C1A}" type="datetime1">
              <a:rPr lang="fr-BE" smtClean="0"/>
              <a:t>12/06/2017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4C3DFDC2-EA36-43E7-8576-C0047262A453}" type="slidenum">
              <a:rPr lang="fr-BE" smtClean="0"/>
              <a:t>‹N°›</a:t>
            </a:fld>
            <a:endParaRPr lang="fr-BE"/>
          </a:p>
        </p:txBody>
      </p:sp>
    </p:spTree>
    <p:extLst>
      <p:ext uri="{BB962C8B-B14F-4D97-AF65-F5344CB8AC3E}">
        <p14:creationId xmlns:p14="http://schemas.microsoft.com/office/powerpoint/2010/main" val="100134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l="-16000" r="-16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B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A398B-BF36-4AE8-ABFC-0516CAE56C0B}" type="datetime1">
              <a:rPr lang="fr-BE" smtClean="0"/>
              <a:t>12/06/2017</a:t>
            </a:fld>
            <a:endParaRPr lang="fr-B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Présentation de la société</a:t>
            </a:r>
            <a:endParaRPr lang="fr-B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DFDC2-EA36-43E7-8576-C0047262A453}" type="slidenum">
              <a:rPr lang="fr-BE" smtClean="0"/>
              <a:t>‹N°›</a:t>
            </a:fld>
            <a:endParaRPr lang="fr-BE"/>
          </a:p>
        </p:txBody>
      </p:sp>
    </p:spTree>
    <p:extLst>
      <p:ext uri="{BB962C8B-B14F-4D97-AF65-F5344CB8AC3E}">
        <p14:creationId xmlns:p14="http://schemas.microsoft.com/office/powerpoint/2010/main" val="956525652"/>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3096986"/>
            <a:ext cx="9144000" cy="2039938"/>
          </a:xfrm>
        </p:spPr>
        <p:txBody>
          <a:bodyPr>
            <a:normAutofit fontScale="90000"/>
          </a:bodyPr>
          <a:lstStyle/>
          <a:p>
            <a:r>
              <a:rPr lang="fr-BE" sz="3600" b="1" dirty="0" smtClean="0"/>
              <a:t>Analyse et développement de widgets en </a:t>
            </a:r>
            <a:br>
              <a:rPr lang="fr-BE" sz="3600" b="1" dirty="0" smtClean="0"/>
            </a:br>
            <a:r>
              <a:rPr lang="fr-BE" sz="3600" b="1" dirty="0" smtClean="0"/>
              <a:t>Java avec </a:t>
            </a:r>
            <a:r>
              <a:rPr lang="fr-BE" sz="3600" b="1" dirty="0" err="1" smtClean="0"/>
              <a:t>Vaadin</a:t>
            </a:r>
            <a:r>
              <a:rPr lang="fr-BE" sz="3600" b="1" dirty="0" smtClean="0"/>
              <a:t> Framework dans le </a:t>
            </a:r>
            <a:br>
              <a:rPr lang="fr-BE" sz="3600" b="1" dirty="0" smtClean="0"/>
            </a:br>
            <a:r>
              <a:rPr lang="fr-BE" sz="3600" b="1" dirty="0" smtClean="0"/>
              <a:t>cadre d'une application de gestion de </a:t>
            </a:r>
            <a:br>
              <a:rPr lang="fr-BE" sz="3600" b="1" dirty="0" smtClean="0"/>
            </a:br>
            <a:r>
              <a:rPr lang="fr-BE" sz="3600" b="1" dirty="0" smtClean="0"/>
              <a:t>données spatiales en temps réel </a:t>
            </a:r>
            <a:endParaRPr lang="fr-BE" sz="3600" b="1" dirty="0"/>
          </a:p>
        </p:txBody>
      </p:sp>
      <p:sp>
        <p:nvSpPr>
          <p:cNvPr id="3" name="Sous-titre 2"/>
          <p:cNvSpPr>
            <a:spLocks noGrp="1"/>
          </p:cNvSpPr>
          <p:nvPr>
            <p:ph type="subTitle" idx="1"/>
          </p:nvPr>
        </p:nvSpPr>
        <p:spPr>
          <a:xfrm>
            <a:off x="4924425" y="5307768"/>
            <a:ext cx="2343150" cy="921582"/>
          </a:xfrm>
        </p:spPr>
        <p:txBody>
          <a:bodyPr/>
          <a:lstStyle/>
          <a:p>
            <a:r>
              <a:rPr lang="fr-FR" dirty="0" smtClean="0"/>
              <a:t>Lazrak Yassin </a:t>
            </a:r>
            <a:endParaRPr lang="fr-BE" dirty="0"/>
          </a:p>
        </p:txBody>
      </p:sp>
      <p:sp>
        <p:nvSpPr>
          <p:cNvPr id="6" name="Espace réservé du numéro de diapositive 5"/>
          <p:cNvSpPr>
            <a:spLocks noGrp="1"/>
          </p:cNvSpPr>
          <p:nvPr>
            <p:ph type="sldNum" sz="quarter" idx="12"/>
          </p:nvPr>
        </p:nvSpPr>
        <p:spPr/>
        <p:txBody>
          <a:bodyPr>
            <a:normAutofit/>
          </a:bodyPr>
          <a:lstStyle/>
          <a:p>
            <a:fld id="{4C3DFDC2-EA36-43E7-8576-C0047262A453}" type="slidenum">
              <a:rPr lang="fr-BE" smtClean="0"/>
              <a:t>1</a:t>
            </a:fld>
            <a:endParaRPr lang="fr-BE"/>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874" y="-144539"/>
            <a:ext cx="7199391" cy="3599695"/>
          </a:xfrm>
          <a:prstGeom prst="rect">
            <a:avLst/>
          </a:prstGeom>
        </p:spPr>
      </p:pic>
    </p:spTree>
    <p:extLst>
      <p:ext uri="{BB962C8B-B14F-4D97-AF65-F5344CB8AC3E}">
        <p14:creationId xmlns:p14="http://schemas.microsoft.com/office/powerpoint/2010/main" val="3073966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Technologies et outils</a:t>
            </a:r>
            <a:endParaRPr lang="fr-BE"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874" y="1389172"/>
            <a:ext cx="8912252" cy="4967178"/>
          </a:xfrm>
        </p:spPr>
      </p:pic>
      <p:sp>
        <p:nvSpPr>
          <p:cNvPr id="4" name="Espace réservé du numéro de diapositive 3"/>
          <p:cNvSpPr>
            <a:spLocks noGrp="1"/>
          </p:cNvSpPr>
          <p:nvPr>
            <p:ph type="sldNum" sz="quarter" idx="12"/>
          </p:nvPr>
        </p:nvSpPr>
        <p:spPr/>
        <p:txBody>
          <a:bodyPr/>
          <a:lstStyle/>
          <a:p>
            <a:fld id="{4C3DFDC2-EA36-43E7-8576-C0047262A453}" type="slidenum">
              <a:rPr lang="fr-BE" smtClean="0"/>
              <a:t>10</a:t>
            </a:fld>
            <a:endParaRPr lang="fr-BE"/>
          </a:p>
        </p:txBody>
      </p:sp>
    </p:spTree>
    <p:extLst>
      <p:ext uri="{BB962C8B-B14F-4D97-AF65-F5344CB8AC3E}">
        <p14:creationId xmlns:p14="http://schemas.microsoft.com/office/powerpoint/2010/main" val="2953942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152524"/>
            <a:ext cx="10515600" cy="4310063"/>
          </a:xfrm>
        </p:spPr>
        <p:txBody>
          <a:bodyPr/>
          <a:lstStyle/>
          <a:p>
            <a:r>
              <a:rPr lang="fr-FR" dirty="0" smtClean="0"/>
              <a:t>Présentation de la société</a:t>
            </a:r>
          </a:p>
          <a:p>
            <a:r>
              <a:rPr lang="fr-FR" dirty="0" smtClean="0"/>
              <a:t>GIP</a:t>
            </a:r>
          </a:p>
          <a:p>
            <a:r>
              <a:rPr lang="fr-FR" dirty="0" smtClean="0"/>
              <a:t>Sujet de stage</a:t>
            </a:r>
            <a:endParaRPr lang="fr-FR" dirty="0" smtClean="0"/>
          </a:p>
          <a:p>
            <a:r>
              <a:rPr lang="fr-FR" b="1" dirty="0" smtClean="0"/>
              <a:t>Analyse des widgets</a:t>
            </a:r>
            <a:endParaRPr lang="fr-FR" b="1" dirty="0" smtClean="0"/>
          </a:p>
          <a:p>
            <a:r>
              <a:rPr lang="fr-FR" dirty="0" err="1" smtClean="0"/>
              <a:t>Vaadin</a:t>
            </a:r>
            <a:endParaRPr lang="fr-FR" dirty="0" smtClean="0"/>
          </a:p>
          <a:p>
            <a:r>
              <a:rPr lang="fr-FR" dirty="0" smtClean="0"/>
              <a:t>Implémentation des widgets</a:t>
            </a:r>
            <a:endParaRPr lang="fr-FR" dirty="0"/>
          </a:p>
          <a:p>
            <a:r>
              <a:rPr lang="fr-FR" dirty="0" smtClean="0"/>
              <a:t>Conclusion</a:t>
            </a:r>
            <a:endParaRPr lang="fr-BE" dirty="0"/>
          </a:p>
        </p:txBody>
      </p:sp>
      <p:sp>
        <p:nvSpPr>
          <p:cNvPr id="5" name="Espace réservé du numéro de diapositive 4"/>
          <p:cNvSpPr>
            <a:spLocks noGrp="1"/>
          </p:cNvSpPr>
          <p:nvPr>
            <p:ph type="sldNum" sz="quarter" idx="12"/>
          </p:nvPr>
        </p:nvSpPr>
        <p:spPr/>
        <p:txBody>
          <a:bodyPr>
            <a:normAutofit/>
          </a:bodyPr>
          <a:lstStyle/>
          <a:p>
            <a:fld id="{4C3DFDC2-EA36-43E7-8576-C0047262A453}" type="slidenum">
              <a:rPr lang="fr-BE" smtClean="0"/>
              <a:t>11</a:t>
            </a:fld>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8004" y="3608270"/>
            <a:ext cx="2615796" cy="2748080"/>
          </a:xfrm>
          <a:prstGeom prst="rect">
            <a:avLst/>
          </a:prstGeom>
        </p:spPr>
      </p:pic>
    </p:spTree>
    <p:extLst>
      <p:ext uri="{BB962C8B-B14F-4D97-AF65-F5344CB8AC3E}">
        <p14:creationId xmlns:p14="http://schemas.microsoft.com/office/powerpoint/2010/main" val="1367993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cas d’utilisation</a:t>
            </a:r>
            <a:endParaRPr lang="fr-BE" dirty="0"/>
          </a:p>
        </p:txBody>
      </p:sp>
      <p:sp>
        <p:nvSpPr>
          <p:cNvPr id="4" name="Espace réservé du numéro de diapositive 3"/>
          <p:cNvSpPr>
            <a:spLocks noGrp="1"/>
          </p:cNvSpPr>
          <p:nvPr>
            <p:ph type="sldNum" sz="quarter" idx="12"/>
          </p:nvPr>
        </p:nvSpPr>
        <p:spPr/>
        <p:txBody>
          <a:bodyPr/>
          <a:lstStyle/>
          <a:p>
            <a:fld id="{4C3DFDC2-EA36-43E7-8576-C0047262A453}" type="slidenum">
              <a:rPr lang="fr-BE" smtClean="0"/>
              <a:t>12</a:t>
            </a:fld>
            <a:endParaRPr lang="fr-BE"/>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865" y="1825625"/>
            <a:ext cx="6182270" cy="4351338"/>
          </a:xfrm>
        </p:spPr>
      </p:pic>
    </p:spTree>
    <p:extLst>
      <p:ext uri="{BB962C8B-B14F-4D97-AF65-F5344CB8AC3E}">
        <p14:creationId xmlns:p14="http://schemas.microsoft.com/office/powerpoint/2010/main" val="36801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Authentification</a:t>
            </a:r>
            <a:endParaRPr lang="fr-BE"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6918" y="2041597"/>
            <a:ext cx="3318164" cy="3963844"/>
          </a:xfrm>
        </p:spPr>
      </p:pic>
      <p:sp>
        <p:nvSpPr>
          <p:cNvPr id="4" name="Espace réservé du numéro de diapositive 3"/>
          <p:cNvSpPr>
            <a:spLocks noGrp="1"/>
          </p:cNvSpPr>
          <p:nvPr>
            <p:ph type="sldNum" sz="quarter" idx="12"/>
          </p:nvPr>
        </p:nvSpPr>
        <p:spPr/>
        <p:txBody>
          <a:bodyPr/>
          <a:lstStyle/>
          <a:p>
            <a:fld id="{4C3DFDC2-EA36-43E7-8576-C0047262A453}" type="slidenum">
              <a:rPr lang="fr-BE" smtClean="0"/>
              <a:t>13</a:t>
            </a:fld>
            <a:endParaRPr lang="fr-BE"/>
          </a:p>
        </p:txBody>
      </p:sp>
    </p:spTree>
    <p:extLst>
      <p:ext uri="{BB962C8B-B14F-4D97-AF65-F5344CB8AC3E}">
        <p14:creationId xmlns:p14="http://schemas.microsoft.com/office/powerpoint/2010/main" val="3759096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Authentification</a:t>
            </a:r>
            <a:endParaRPr lang="fr-BE"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675" y="1825625"/>
            <a:ext cx="8300650" cy="4351338"/>
          </a:xfrm>
        </p:spPr>
      </p:pic>
      <p:sp>
        <p:nvSpPr>
          <p:cNvPr id="4" name="Espace réservé du numéro de diapositive 3"/>
          <p:cNvSpPr>
            <a:spLocks noGrp="1"/>
          </p:cNvSpPr>
          <p:nvPr>
            <p:ph type="sldNum" sz="quarter" idx="12"/>
          </p:nvPr>
        </p:nvSpPr>
        <p:spPr/>
        <p:txBody>
          <a:bodyPr/>
          <a:lstStyle/>
          <a:p>
            <a:fld id="{4C3DFDC2-EA36-43E7-8576-C0047262A453}" type="slidenum">
              <a:rPr lang="fr-BE" smtClean="0"/>
              <a:t>14</a:t>
            </a:fld>
            <a:endParaRPr lang="fr-BE"/>
          </a:p>
        </p:txBody>
      </p:sp>
    </p:spTree>
    <p:extLst>
      <p:ext uri="{BB962C8B-B14F-4D97-AF65-F5344CB8AC3E}">
        <p14:creationId xmlns:p14="http://schemas.microsoft.com/office/powerpoint/2010/main" val="3672398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Authentification</a:t>
            </a:r>
            <a:endParaRPr lang="fr-BE"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675" y="1825625"/>
            <a:ext cx="8300650" cy="4351338"/>
          </a:xfrm>
        </p:spPr>
      </p:pic>
      <p:sp>
        <p:nvSpPr>
          <p:cNvPr id="4" name="Espace réservé du numéro de diapositive 3"/>
          <p:cNvSpPr>
            <a:spLocks noGrp="1"/>
          </p:cNvSpPr>
          <p:nvPr>
            <p:ph type="sldNum" sz="quarter" idx="12"/>
          </p:nvPr>
        </p:nvSpPr>
        <p:spPr/>
        <p:txBody>
          <a:bodyPr/>
          <a:lstStyle/>
          <a:p>
            <a:fld id="{4C3DFDC2-EA36-43E7-8576-C0047262A453}" type="slidenum">
              <a:rPr lang="fr-BE" smtClean="0"/>
              <a:t>15</a:t>
            </a:fld>
            <a:endParaRPr lang="fr-BE"/>
          </a:p>
        </p:txBody>
      </p:sp>
    </p:spTree>
    <p:extLst>
      <p:ext uri="{BB962C8B-B14F-4D97-AF65-F5344CB8AC3E}">
        <p14:creationId xmlns:p14="http://schemas.microsoft.com/office/powerpoint/2010/main" val="1050786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Giplet</a:t>
            </a:r>
            <a:r>
              <a:rPr lang="fr-FR" dirty="0" smtClean="0"/>
              <a:t> </a:t>
            </a:r>
            <a:r>
              <a:rPr lang="fr-FR" dirty="0" err="1" smtClean="0"/>
              <a:t>IFrame</a:t>
            </a:r>
            <a:endParaRPr lang="fr-BE" dirty="0"/>
          </a:p>
        </p:txBody>
      </p:sp>
      <p:sp>
        <p:nvSpPr>
          <p:cNvPr id="4" name="Espace réservé du numéro de diapositive 3"/>
          <p:cNvSpPr>
            <a:spLocks noGrp="1"/>
          </p:cNvSpPr>
          <p:nvPr>
            <p:ph type="sldNum" sz="quarter" idx="12"/>
          </p:nvPr>
        </p:nvSpPr>
        <p:spPr/>
        <p:txBody>
          <a:bodyPr/>
          <a:lstStyle/>
          <a:p>
            <a:fld id="{4C3DFDC2-EA36-43E7-8576-C0047262A453}" type="slidenum">
              <a:rPr lang="fr-BE" smtClean="0"/>
              <a:t>16</a:t>
            </a:fld>
            <a:endParaRPr lang="fr-BE"/>
          </a:p>
        </p:txBody>
      </p:sp>
      <p:sp>
        <p:nvSpPr>
          <p:cNvPr id="3" name="Espace réservé du contenu 2"/>
          <p:cNvSpPr>
            <a:spLocks noGrp="1"/>
          </p:cNvSpPr>
          <p:nvPr>
            <p:ph idx="1"/>
          </p:nvPr>
        </p:nvSpPr>
        <p:spPr/>
        <p:txBody>
          <a:bodyPr/>
          <a:lstStyle/>
          <a:p>
            <a:endParaRPr lang="fr-BE" dirty="0"/>
          </a:p>
        </p:txBody>
      </p:sp>
    </p:spTree>
    <p:extLst>
      <p:ext uri="{BB962C8B-B14F-4D97-AF65-F5344CB8AC3E}">
        <p14:creationId xmlns:p14="http://schemas.microsoft.com/office/powerpoint/2010/main" val="3250305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Giplet</a:t>
            </a:r>
            <a:r>
              <a:rPr lang="fr-FR" dirty="0" smtClean="0"/>
              <a:t> </a:t>
            </a:r>
            <a:r>
              <a:rPr lang="fr-FR" dirty="0" err="1" smtClean="0"/>
              <a:t>IFrame</a:t>
            </a:r>
            <a:endParaRPr lang="fr-BE" dirty="0"/>
          </a:p>
        </p:txBody>
      </p:sp>
      <p:sp>
        <p:nvSpPr>
          <p:cNvPr id="4" name="Espace réservé du numéro de diapositive 3"/>
          <p:cNvSpPr>
            <a:spLocks noGrp="1"/>
          </p:cNvSpPr>
          <p:nvPr>
            <p:ph type="sldNum" sz="quarter" idx="12"/>
          </p:nvPr>
        </p:nvSpPr>
        <p:spPr/>
        <p:txBody>
          <a:bodyPr/>
          <a:lstStyle/>
          <a:p>
            <a:fld id="{4C3DFDC2-EA36-43E7-8576-C0047262A453}" type="slidenum">
              <a:rPr lang="fr-BE" smtClean="0"/>
              <a:t>17</a:t>
            </a:fld>
            <a:endParaRPr lang="fr-BE"/>
          </a:p>
        </p:txBody>
      </p:sp>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130" y="1690688"/>
            <a:ext cx="8300650" cy="4351338"/>
          </a:xfrm>
        </p:spPr>
      </p:pic>
    </p:spTree>
    <p:extLst>
      <p:ext uri="{BB962C8B-B14F-4D97-AF65-F5344CB8AC3E}">
        <p14:creationId xmlns:p14="http://schemas.microsoft.com/office/powerpoint/2010/main" val="3633692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Giplet</a:t>
            </a:r>
            <a:r>
              <a:rPr lang="fr-FR" dirty="0" smtClean="0"/>
              <a:t> Flight information</a:t>
            </a:r>
            <a:endParaRPr lang="fr-BE" dirty="0"/>
          </a:p>
        </p:txBody>
      </p:sp>
      <p:sp>
        <p:nvSpPr>
          <p:cNvPr id="3" name="Espace réservé du contenu 2"/>
          <p:cNvSpPr>
            <a:spLocks noGrp="1"/>
          </p:cNvSpPr>
          <p:nvPr>
            <p:ph idx="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4C3DFDC2-EA36-43E7-8576-C0047262A453}" type="slidenum">
              <a:rPr lang="fr-BE" smtClean="0"/>
              <a:t>18</a:t>
            </a:fld>
            <a:endParaRPr lang="fr-BE"/>
          </a:p>
        </p:txBody>
      </p:sp>
    </p:spTree>
    <p:extLst>
      <p:ext uri="{BB962C8B-B14F-4D97-AF65-F5344CB8AC3E}">
        <p14:creationId xmlns:p14="http://schemas.microsoft.com/office/powerpoint/2010/main" val="288855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Giplet</a:t>
            </a:r>
            <a:r>
              <a:rPr lang="fr-FR" dirty="0" smtClean="0"/>
              <a:t> </a:t>
            </a:r>
            <a:r>
              <a:rPr lang="fr-FR" dirty="0" err="1" smtClean="0"/>
              <a:t>Beacons</a:t>
            </a:r>
            <a:endParaRPr lang="fr-BE" dirty="0"/>
          </a:p>
        </p:txBody>
      </p:sp>
      <p:sp>
        <p:nvSpPr>
          <p:cNvPr id="3" name="Espace réservé du contenu 2"/>
          <p:cNvSpPr>
            <a:spLocks noGrp="1"/>
          </p:cNvSpPr>
          <p:nvPr>
            <p:ph idx="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4C3DFDC2-EA36-43E7-8576-C0047262A453}" type="slidenum">
              <a:rPr lang="fr-BE" smtClean="0"/>
              <a:t>19</a:t>
            </a:fld>
            <a:endParaRPr lang="fr-BE"/>
          </a:p>
        </p:txBody>
      </p:sp>
    </p:spTree>
    <p:extLst>
      <p:ext uri="{BB962C8B-B14F-4D97-AF65-F5344CB8AC3E}">
        <p14:creationId xmlns:p14="http://schemas.microsoft.com/office/powerpoint/2010/main" val="1540240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152524"/>
            <a:ext cx="10515600" cy="4310063"/>
          </a:xfrm>
        </p:spPr>
        <p:txBody>
          <a:bodyPr/>
          <a:lstStyle/>
          <a:p>
            <a:r>
              <a:rPr lang="fr-FR" dirty="0" smtClean="0"/>
              <a:t>Présentation de la société</a:t>
            </a:r>
          </a:p>
          <a:p>
            <a:r>
              <a:rPr lang="fr-FR" dirty="0" smtClean="0"/>
              <a:t>GIP</a:t>
            </a:r>
          </a:p>
          <a:p>
            <a:r>
              <a:rPr lang="fr-FR" dirty="0" smtClean="0"/>
              <a:t>Sujet de stage</a:t>
            </a:r>
            <a:endParaRPr lang="fr-FR" dirty="0" smtClean="0"/>
          </a:p>
          <a:p>
            <a:r>
              <a:rPr lang="fr-FR" dirty="0" smtClean="0"/>
              <a:t>Analyse des widgets</a:t>
            </a:r>
            <a:endParaRPr lang="fr-FR" dirty="0" smtClean="0"/>
          </a:p>
          <a:p>
            <a:r>
              <a:rPr lang="fr-FR" dirty="0" err="1" smtClean="0"/>
              <a:t>Vaadin</a:t>
            </a:r>
            <a:endParaRPr lang="fr-FR" dirty="0" smtClean="0"/>
          </a:p>
          <a:p>
            <a:r>
              <a:rPr lang="fr-FR" dirty="0" smtClean="0"/>
              <a:t>Implémentation des widgets</a:t>
            </a:r>
            <a:endParaRPr lang="fr-FR" dirty="0"/>
          </a:p>
          <a:p>
            <a:r>
              <a:rPr lang="fr-FR" dirty="0" smtClean="0"/>
              <a:t>Conclusion</a:t>
            </a:r>
            <a:endParaRPr lang="fr-BE" dirty="0"/>
          </a:p>
        </p:txBody>
      </p:sp>
      <p:sp>
        <p:nvSpPr>
          <p:cNvPr id="5" name="Espace réservé du numéro de diapositive 4"/>
          <p:cNvSpPr>
            <a:spLocks noGrp="1"/>
          </p:cNvSpPr>
          <p:nvPr>
            <p:ph type="sldNum" sz="quarter" idx="12"/>
          </p:nvPr>
        </p:nvSpPr>
        <p:spPr/>
        <p:txBody>
          <a:bodyPr>
            <a:normAutofit/>
          </a:bodyPr>
          <a:lstStyle/>
          <a:p>
            <a:fld id="{4C3DFDC2-EA36-43E7-8576-C0047262A453}" type="slidenum">
              <a:rPr lang="fr-BE" smtClean="0"/>
              <a:t>2</a:t>
            </a:fld>
            <a:endParaRPr lang="fr-BE"/>
          </a:p>
        </p:txBody>
      </p:sp>
      <p:sp>
        <p:nvSpPr>
          <p:cNvPr id="2" name="ZoneTexte 1"/>
          <p:cNvSpPr txBox="1"/>
          <p:nvPr/>
        </p:nvSpPr>
        <p:spPr>
          <a:xfrm>
            <a:off x="4476750" y="533399"/>
            <a:ext cx="3238500" cy="523220"/>
          </a:xfrm>
          <a:prstGeom prst="rect">
            <a:avLst/>
          </a:prstGeom>
          <a:noFill/>
        </p:spPr>
        <p:txBody>
          <a:bodyPr wrap="square" rtlCol="0">
            <a:spAutoFit/>
          </a:bodyPr>
          <a:lstStyle/>
          <a:p>
            <a:r>
              <a:rPr lang="fr-FR" sz="2800" dirty="0" smtClean="0"/>
              <a:t>Sommaire</a:t>
            </a:r>
            <a:endParaRPr lang="fr-BE" sz="2800" dirty="0"/>
          </a:p>
        </p:txBody>
      </p:sp>
    </p:spTree>
    <p:extLst>
      <p:ext uri="{BB962C8B-B14F-4D97-AF65-F5344CB8AC3E}">
        <p14:creationId xmlns:p14="http://schemas.microsoft.com/office/powerpoint/2010/main" val="851825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Affichage </a:t>
            </a:r>
            <a:r>
              <a:rPr lang="fr-FR" dirty="0" err="1" smtClean="0"/>
              <a:t>dashboard</a:t>
            </a:r>
            <a:endParaRPr lang="fr-BE"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457" y="1825625"/>
            <a:ext cx="9357086" cy="4351338"/>
          </a:xfrm>
        </p:spPr>
      </p:pic>
      <p:sp>
        <p:nvSpPr>
          <p:cNvPr id="4" name="Espace réservé du numéro de diapositive 3"/>
          <p:cNvSpPr>
            <a:spLocks noGrp="1"/>
          </p:cNvSpPr>
          <p:nvPr>
            <p:ph type="sldNum" sz="quarter" idx="12"/>
          </p:nvPr>
        </p:nvSpPr>
        <p:spPr/>
        <p:txBody>
          <a:bodyPr/>
          <a:lstStyle/>
          <a:p>
            <a:fld id="{4C3DFDC2-EA36-43E7-8576-C0047262A453}" type="slidenum">
              <a:rPr lang="fr-BE" smtClean="0"/>
              <a:t>20</a:t>
            </a:fld>
            <a:endParaRPr lang="fr-BE"/>
          </a:p>
        </p:txBody>
      </p:sp>
    </p:spTree>
    <p:extLst>
      <p:ext uri="{BB962C8B-B14F-4D97-AF65-F5344CB8AC3E}">
        <p14:creationId xmlns:p14="http://schemas.microsoft.com/office/powerpoint/2010/main" val="335322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Ajouter des </a:t>
            </a:r>
            <a:r>
              <a:rPr lang="fr-FR" dirty="0" err="1" smtClean="0"/>
              <a:t>giplets</a:t>
            </a:r>
            <a:r>
              <a:rPr lang="fr-FR" dirty="0" smtClean="0"/>
              <a:t> au </a:t>
            </a:r>
            <a:r>
              <a:rPr lang="fr-FR" dirty="0" err="1" smtClean="0"/>
              <a:t>dashboard</a:t>
            </a:r>
            <a:endParaRPr lang="fr-BE"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675" y="1825625"/>
            <a:ext cx="8300650" cy="4351338"/>
          </a:xfrm>
        </p:spPr>
      </p:pic>
      <p:sp>
        <p:nvSpPr>
          <p:cNvPr id="4" name="Espace réservé du numéro de diapositive 3"/>
          <p:cNvSpPr>
            <a:spLocks noGrp="1"/>
          </p:cNvSpPr>
          <p:nvPr>
            <p:ph type="sldNum" sz="quarter" idx="12"/>
          </p:nvPr>
        </p:nvSpPr>
        <p:spPr/>
        <p:txBody>
          <a:bodyPr/>
          <a:lstStyle/>
          <a:p>
            <a:fld id="{4C3DFDC2-EA36-43E7-8576-C0047262A453}" type="slidenum">
              <a:rPr lang="fr-BE" smtClean="0"/>
              <a:t>21</a:t>
            </a:fld>
            <a:endParaRPr lang="fr-BE"/>
          </a:p>
        </p:txBody>
      </p:sp>
    </p:spTree>
    <p:extLst>
      <p:ext uri="{BB962C8B-B14F-4D97-AF65-F5344CB8AC3E}">
        <p14:creationId xmlns:p14="http://schemas.microsoft.com/office/powerpoint/2010/main" val="237744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C3DFDC2-EA36-43E7-8576-C0047262A453}" type="slidenum">
              <a:rPr lang="fr-BE" smtClean="0"/>
              <a:t>22</a:t>
            </a:fld>
            <a:endParaRPr lang="fr-BE"/>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663" y="1721644"/>
            <a:ext cx="9525000" cy="2324100"/>
          </a:xfrm>
          <a:prstGeom prst="rect">
            <a:avLst/>
          </a:prstGeom>
          <a:effectLst>
            <a:reflection blurRad="38100" stA="37000" dir="5400000" sy="-100000" algn="bl" rotWithShape="0"/>
          </a:effectLst>
        </p:spPr>
      </p:pic>
    </p:spTree>
    <p:extLst>
      <p:ext uri="{BB962C8B-B14F-4D97-AF65-F5344CB8AC3E}">
        <p14:creationId xmlns:p14="http://schemas.microsoft.com/office/powerpoint/2010/main" val="25509167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10545" y="2816808"/>
            <a:ext cx="7481455" cy="3722104"/>
          </a:xfrm>
        </p:spPr>
      </p:pic>
      <p:sp>
        <p:nvSpPr>
          <p:cNvPr id="4" name="Espace réservé du numéro de diapositive 3"/>
          <p:cNvSpPr>
            <a:spLocks noGrp="1"/>
          </p:cNvSpPr>
          <p:nvPr>
            <p:ph type="sldNum" sz="quarter" idx="12"/>
          </p:nvPr>
        </p:nvSpPr>
        <p:spPr/>
        <p:txBody>
          <a:bodyPr/>
          <a:lstStyle/>
          <a:p>
            <a:fld id="{4C3DFDC2-EA36-43E7-8576-C0047262A453}" type="slidenum">
              <a:rPr lang="fr-BE" smtClean="0"/>
              <a:t>23</a:t>
            </a:fld>
            <a:endParaRPr lang="fr-BE"/>
          </a:p>
        </p:txBody>
      </p:sp>
      <p:sp>
        <p:nvSpPr>
          <p:cNvPr id="6" name="ZoneTexte 5"/>
          <p:cNvSpPr txBox="1"/>
          <p:nvPr/>
        </p:nvSpPr>
        <p:spPr>
          <a:xfrm>
            <a:off x="812800" y="905164"/>
            <a:ext cx="3776227" cy="369332"/>
          </a:xfrm>
          <a:prstGeom prst="rect">
            <a:avLst/>
          </a:prstGeom>
          <a:noFill/>
        </p:spPr>
        <p:txBody>
          <a:bodyPr wrap="none" rtlCol="0">
            <a:spAutoFit/>
          </a:bodyPr>
          <a:lstStyle/>
          <a:p>
            <a:r>
              <a:rPr lang="fr-FR" dirty="0" smtClean="0"/>
              <a:t>Framework Java complet &amp; modulable</a:t>
            </a:r>
          </a:p>
        </p:txBody>
      </p:sp>
      <p:sp>
        <p:nvSpPr>
          <p:cNvPr id="7" name="ZoneTexte 6"/>
          <p:cNvSpPr txBox="1"/>
          <p:nvPr/>
        </p:nvSpPr>
        <p:spPr>
          <a:xfrm>
            <a:off x="812800" y="1274496"/>
            <a:ext cx="1644361" cy="369332"/>
          </a:xfrm>
          <a:prstGeom prst="rect">
            <a:avLst/>
          </a:prstGeom>
          <a:noFill/>
        </p:spPr>
        <p:txBody>
          <a:bodyPr wrap="none" rtlCol="0">
            <a:spAutoFit/>
          </a:bodyPr>
          <a:lstStyle/>
          <a:p>
            <a:r>
              <a:rPr lang="fr-FR" dirty="0" smtClean="0"/>
              <a:t>Client / Serveur</a:t>
            </a:r>
            <a:endParaRPr lang="fr-BE" dirty="0"/>
          </a:p>
        </p:txBody>
      </p:sp>
      <p:sp>
        <p:nvSpPr>
          <p:cNvPr id="8" name="ZoneTexte 7"/>
          <p:cNvSpPr txBox="1"/>
          <p:nvPr/>
        </p:nvSpPr>
        <p:spPr>
          <a:xfrm>
            <a:off x="812800" y="1643828"/>
            <a:ext cx="3546805" cy="369332"/>
          </a:xfrm>
          <a:prstGeom prst="rect">
            <a:avLst/>
          </a:prstGeom>
          <a:noFill/>
        </p:spPr>
        <p:txBody>
          <a:bodyPr wrap="none" rtlCol="0">
            <a:spAutoFit/>
          </a:bodyPr>
          <a:lstStyle/>
          <a:p>
            <a:r>
              <a:rPr lang="fr-FR" dirty="0" smtClean="0"/>
              <a:t>Concentration sur la partie business</a:t>
            </a:r>
            <a:endParaRPr lang="fr-BE" dirty="0"/>
          </a:p>
        </p:txBody>
      </p:sp>
    </p:spTree>
    <p:extLst>
      <p:ext uri="{BB962C8B-B14F-4D97-AF65-F5344CB8AC3E}">
        <p14:creationId xmlns:p14="http://schemas.microsoft.com/office/powerpoint/2010/main" val="484712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152524"/>
            <a:ext cx="10515600" cy="4310063"/>
          </a:xfrm>
        </p:spPr>
        <p:txBody>
          <a:bodyPr/>
          <a:lstStyle/>
          <a:p>
            <a:r>
              <a:rPr lang="fr-FR" dirty="0" smtClean="0"/>
              <a:t>Présentation de la société</a:t>
            </a:r>
          </a:p>
          <a:p>
            <a:r>
              <a:rPr lang="fr-FR" dirty="0" smtClean="0"/>
              <a:t>GIP</a:t>
            </a:r>
          </a:p>
          <a:p>
            <a:r>
              <a:rPr lang="fr-FR" dirty="0" smtClean="0"/>
              <a:t>Sujet de stage</a:t>
            </a:r>
            <a:endParaRPr lang="fr-FR" dirty="0" smtClean="0"/>
          </a:p>
          <a:p>
            <a:r>
              <a:rPr lang="fr-FR" dirty="0" smtClean="0"/>
              <a:t>Analyse des widgets</a:t>
            </a:r>
            <a:endParaRPr lang="fr-FR" dirty="0" smtClean="0"/>
          </a:p>
          <a:p>
            <a:r>
              <a:rPr lang="fr-FR" dirty="0" err="1" smtClean="0"/>
              <a:t>Vaadin</a:t>
            </a:r>
            <a:endParaRPr lang="fr-FR" dirty="0" smtClean="0"/>
          </a:p>
          <a:p>
            <a:r>
              <a:rPr lang="fr-FR" b="1" dirty="0" smtClean="0"/>
              <a:t>Implémentation des widgets</a:t>
            </a:r>
            <a:endParaRPr lang="fr-FR" b="1" dirty="0"/>
          </a:p>
          <a:p>
            <a:r>
              <a:rPr lang="fr-FR" dirty="0" smtClean="0"/>
              <a:t>Conclusion</a:t>
            </a:r>
            <a:endParaRPr lang="fr-BE" dirty="0"/>
          </a:p>
        </p:txBody>
      </p:sp>
      <p:sp>
        <p:nvSpPr>
          <p:cNvPr id="5" name="Espace réservé du numéro de diapositive 4"/>
          <p:cNvSpPr>
            <a:spLocks noGrp="1"/>
          </p:cNvSpPr>
          <p:nvPr>
            <p:ph type="sldNum" sz="quarter" idx="12"/>
          </p:nvPr>
        </p:nvSpPr>
        <p:spPr/>
        <p:txBody>
          <a:bodyPr>
            <a:normAutofit/>
          </a:bodyPr>
          <a:lstStyle/>
          <a:p>
            <a:fld id="{4C3DFDC2-EA36-43E7-8576-C0047262A453}" type="slidenum">
              <a:rPr lang="fr-BE" smtClean="0"/>
              <a:t>24</a:t>
            </a:fld>
            <a:endParaRPr lang="fr-BE"/>
          </a:p>
        </p:txBody>
      </p:sp>
    </p:spTree>
    <p:extLst>
      <p:ext uri="{BB962C8B-B14F-4D97-AF65-F5344CB8AC3E}">
        <p14:creationId xmlns:p14="http://schemas.microsoft.com/office/powerpoint/2010/main" val="2316581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4C3DFDC2-EA36-43E7-8576-C0047262A453}" type="slidenum">
              <a:rPr lang="fr-BE" smtClean="0"/>
              <a:t>25</a:t>
            </a:fld>
            <a:endParaRPr lang="fr-BE"/>
          </a:p>
        </p:txBody>
      </p:sp>
      <p:sp>
        <p:nvSpPr>
          <p:cNvPr id="8" name="Espace réservé du contenu 7"/>
          <p:cNvSpPr>
            <a:spLocks noGrp="1"/>
          </p:cNvSpPr>
          <p:nvPr>
            <p:ph idx="1"/>
          </p:nvPr>
        </p:nvSpPr>
        <p:spPr/>
        <p:txBody>
          <a:bodyPr/>
          <a:lstStyle/>
          <a:p>
            <a:endParaRPr lang="fr-BE"/>
          </a:p>
        </p:txBody>
      </p:sp>
    </p:spTree>
    <p:extLst>
      <p:ext uri="{BB962C8B-B14F-4D97-AF65-F5344CB8AC3E}">
        <p14:creationId xmlns:p14="http://schemas.microsoft.com/office/powerpoint/2010/main" val="2671037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152524"/>
            <a:ext cx="10515600" cy="4310063"/>
          </a:xfrm>
        </p:spPr>
        <p:txBody>
          <a:bodyPr/>
          <a:lstStyle/>
          <a:p>
            <a:r>
              <a:rPr lang="fr-FR" dirty="0" smtClean="0"/>
              <a:t>Présentation de la société</a:t>
            </a:r>
          </a:p>
          <a:p>
            <a:r>
              <a:rPr lang="fr-FR" dirty="0" smtClean="0"/>
              <a:t>GIP</a:t>
            </a:r>
          </a:p>
          <a:p>
            <a:r>
              <a:rPr lang="fr-FR" dirty="0" smtClean="0"/>
              <a:t>Sujet de stage</a:t>
            </a:r>
            <a:endParaRPr lang="fr-FR" dirty="0" smtClean="0"/>
          </a:p>
          <a:p>
            <a:r>
              <a:rPr lang="fr-FR" dirty="0" smtClean="0"/>
              <a:t>Analyse des widgets</a:t>
            </a:r>
            <a:endParaRPr lang="fr-FR" dirty="0" smtClean="0"/>
          </a:p>
          <a:p>
            <a:r>
              <a:rPr lang="fr-FR" dirty="0" err="1" smtClean="0"/>
              <a:t>Vaadin</a:t>
            </a:r>
            <a:endParaRPr lang="fr-FR" dirty="0" smtClean="0"/>
          </a:p>
          <a:p>
            <a:r>
              <a:rPr lang="fr-FR" dirty="0" smtClean="0"/>
              <a:t>Implémentation des widgets</a:t>
            </a:r>
            <a:endParaRPr lang="fr-FR" dirty="0"/>
          </a:p>
          <a:p>
            <a:r>
              <a:rPr lang="fr-FR" b="1" dirty="0" smtClean="0"/>
              <a:t>Conclusion</a:t>
            </a:r>
            <a:endParaRPr lang="fr-BE" b="1" dirty="0"/>
          </a:p>
        </p:txBody>
      </p:sp>
      <p:sp>
        <p:nvSpPr>
          <p:cNvPr id="5" name="Espace réservé du numéro de diapositive 4"/>
          <p:cNvSpPr>
            <a:spLocks noGrp="1"/>
          </p:cNvSpPr>
          <p:nvPr>
            <p:ph type="sldNum" sz="quarter" idx="12"/>
          </p:nvPr>
        </p:nvSpPr>
        <p:spPr/>
        <p:txBody>
          <a:bodyPr>
            <a:normAutofit/>
          </a:bodyPr>
          <a:lstStyle/>
          <a:p>
            <a:fld id="{4C3DFDC2-EA36-43E7-8576-C0047262A453}" type="slidenum">
              <a:rPr lang="fr-BE" smtClean="0"/>
              <a:t>26</a:t>
            </a:fld>
            <a:endParaRPr lang="fr-BE"/>
          </a:p>
        </p:txBody>
      </p:sp>
    </p:spTree>
    <p:extLst>
      <p:ext uri="{BB962C8B-B14F-4D97-AF65-F5344CB8AC3E}">
        <p14:creationId xmlns:p14="http://schemas.microsoft.com/office/powerpoint/2010/main" val="4164219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p:txBody>
          <a:bodyPr/>
          <a:lstStyle/>
          <a:p>
            <a:r>
              <a:rPr lang="fr-FR" dirty="0" smtClean="0"/>
              <a:t>+  de connaissances Java acquises</a:t>
            </a:r>
          </a:p>
          <a:p>
            <a:r>
              <a:rPr lang="fr-FR" dirty="0" smtClean="0"/>
              <a:t>Première expérience en entreprise</a:t>
            </a:r>
          </a:p>
          <a:p>
            <a:endParaRPr lang="fr-BE" dirty="0"/>
          </a:p>
        </p:txBody>
      </p:sp>
      <p:sp>
        <p:nvSpPr>
          <p:cNvPr id="4" name="Espace réservé du numéro de diapositive 3"/>
          <p:cNvSpPr>
            <a:spLocks noGrp="1"/>
          </p:cNvSpPr>
          <p:nvPr>
            <p:ph type="sldNum" sz="quarter" idx="12"/>
          </p:nvPr>
        </p:nvSpPr>
        <p:spPr/>
        <p:txBody>
          <a:bodyPr/>
          <a:lstStyle/>
          <a:p>
            <a:fld id="{4C3DFDC2-EA36-43E7-8576-C0047262A453}" type="slidenum">
              <a:rPr lang="fr-BE" smtClean="0"/>
              <a:t>27</a:t>
            </a:fld>
            <a:endParaRPr lang="fr-BE"/>
          </a:p>
        </p:txBody>
      </p:sp>
    </p:spTree>
    <p:extLst>
      <p:ext uri="{BB962C8B-B14F-4D97-AF65-F5344CB8AC3E}">
        <p14:creationId xmlns:p14="http://schemas.microsoft.com/office/powerpoint/2010/main" val="4005020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152524"/>
            <a:ext cx="10515600" cy="4310063"/>
          </a:xfrm>
        </p:spPr>
        <p:txBody>
          <a:bodyPr/>
          <a:lstStyle/>
          <a:p>
            <a:r>
              <a:rPr lang="fr-FR" b="1" dirty="0" smtClean="0"/>
              <a:t>Présentation de la société</a:t>
            </a:r>
          </a:p>
          <a:p>
            <a:r>
              <a:rPr lang="fr-FR" dirty="0" smtClean="0"/>
              <a:t>GIP</a:t>
            </a:r>
          </a:p>
          <a:p>
            <a:r>
              <a:rPr lang="fr-FR" dirty="0" smtClean="0"/>
              <a:t>Sujet de stage</a:t>
            </a:r>
            <a:endParaRPr lang="fr-FR" dirty="0" smtClean="0"/>
          </a:p>
          <a:p>
            <a:r>
              <a:rPr lang="fr-FR" dirty="0" smtClean="0"/>
              <a:t>Analyse des widgets</a:t>
            </a:r>
            <a:endParaRPr lang="fr-FR" dirty="0" smtClean="0"/>
          </a:p>
          <a:p>
            <a:r>
              <a:rPr lang="fr-FR" dirty="0" err="1" smtClean="0"/>
              <a:t>Vaadin</a:t>
            </a:r>
            <a:endParaRPr lang="fr-FR" dirty="0" smtClean="0"/>
          </a:p>
          <a:p>
            <a:r>
              <a:rPr lang="fr-FR" dirty="0" smtClean="0"/>
              <a:t>Implémentation des widgets</a:t>
            </a:r>
            <a:endParaRPr lang="fr-FR" dirty="0"/>
          </a:p>
          <a:p>
            <a:r>
              <a:rPr lang="fr-FR" dirty="0" smtClean="0"/>
              <a:t>Conclusion</a:t>
            </a:r>
            <a:endParaRPr lang="fr-BE" dirty="0"/>
          </a:p>
        </p:txBody>
      </p:sp>
      <p:sp>
        <p:nvSpPr>
          <p:cNvPr id="5" name="Espace réservé du numéro de diapositive 4"/>
          <p:cNvSpPr>
            <a:spLocks noGrp="1"/>
          </p:cNvSpPr>
          <p:nvPr>
            <p:ph type="sldNum" sz="quarter" idx="12"/>
          </p:nvPr>
        </p:nvSpPr>
        <p:spPr/>
        <p:txBody>
          <a:bodyPr>
            <a:normAutofit/>
          </a:bodyPr>
          <a:lstStyle/>
          <a:p>
            <a:fld id="{4C3DFDC2-EA36-43E7-8576-C0047262A453}" type="slidenum">
              <a:rPr lang="fr-BE" smtClean="0"/>
              <a:t>3</a:t>
            </a:fld>
            <a:endParaRPr lang="fr-BE"/>
          </a:p>
        </p:txBody>
      </p:sp>
    </p:spTree>
    <p:extLst>
      <p:ext uri="{BB962C8B-B14F-4D97-AF65-F5344CB8AC3E}">
        <p14:creationId xmlns:p14="http://schemas.microsoft.com/office/powerpoint/2010/main" val="2595927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Oscars</a:t>
            </a:r>
            <a:endParaRPr lang="fr-BE" dirty="0"/>
          </a:p>
        </p:txBody>
      </p:sp>
      <p:sp>
        <p:nvSpPr>
          <p:cNvPr id="3" name="Espace réservé du contenu 2"/>
          <p:cNvSpPr>
            <a:spLocks noGrp="1"/>
          </p:cNvSpPr>
          <p:nvPr>
            <p:ph idx="1"/>
          </p:nvPr>
        </p:nvSpPr>
        <p:spPr/>
        <p:txBody>
          <a:bodyPr/>
          <a:lstStyle/>
          <a:p>
            <a:r>
              <a:rPr lang="fr-FR" dirty="0" smtClean="0"/>
              <a:t>Fondée en 2007</a:t>
            </a:r>
          </a:p>
          <a:p>
            <a:r>
              <a:rPr lang="fr-BE" dirty="0"/>
              <a:t>Service de consultance et aide à l'optimisation des </a:t>
            </a:r>
            <a:r>
              <a:rPr lang="fr-BE" dirty="0" smtClean="0"/>
              <a:t>SIG</a:t>
            </a:r>
          </a:p>
          <a:p>
            <a:r>
              <a:rPr lang="fr-FR" dirty="0" smtClean="0"/>
              <a:t>Plateforme GIP</a:t>
            </a:r>
          </a:p>
          <a:p>
            <a:r>
              <a:rPr lang="fr-FR" dirty="0" smtClean="0"/>
              <a:t>Spécialisée dans les technologies Oracle</a:t>
            </a:r>
            <a:endParaRPr lang="fr-BE" dirty="0"/>
          </a:p>
        </p:txBody>
      </p:sp>
      <p:sp>
        <p:nvSpPr>
          <p:cNvPr id="4" name="Espace réservé du numéro de diapositive 3"/>
          <p:cNvSpPr>
            <a:spLocks noGrp="1"/>
          </p:cNvSpPr>
          <p:nvPr>
            <p:ph type="sldNum" sz="quarter" idx="12"/>
          </p:nvPr>
        </p:nvSpPr>
        <p:spPr/>
        <p:txBody>
          <a:bodyPr/>
          <a:lstStyle/>
          <a:p>
            <a:fld id="{4C3DFDC2-EA36-43E7-8576-C0047262A453}" type="slidenum">
              <a:rPr lang="fr-BE" smtClean="0"/>
              <a:t>4</a:t>
            </a:fld>
            <a:endParaRPr lang="fr-BE"/>
          </a:p>
        </p:txBody>
      </p:sp>
    </p:spTree>
    <p:extLst>
      <p:ext uri="{BB962C8B-B14F-4D97-AF65-F5344CB8AC3E}">
        <p14:creationId xmlns:p14="http://schemas.microsoft.com/office/powerpoint/2010/main" val="4034842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C3DFDC2-EA36-43E7-8576-C0047262A453}" type="slidenum">
              <a:rPr lang="fr-BE" smtClean="0"/>
              <a:t>5</a:t>
            </a:fld>
            <a:endParaRPr lang="fr-BE"/>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497" y="1835415"/>
            <a:ext cx="6878595" cy="2312012"/>
          </a:xfrm>
          <a:prstGeom prst="rect">
            <a:avLst/>
          </a:prstGeom>
        </p:spPr>
      </p:pic>
    </p:spTree>
    <p:extLst>
      <p:ext uri="{BB962C8B-B14F-4D97-AF65-F5344CB8AC3E}">
        <p14:creationId xmlns:p14="http://schemas.microsoft.com/office/powerpoint/2010/main" val="719545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39346" y="1298403"/>
            <a:ext cx="10515600" cy="4351338"/>
          </a:xfrm>
        </p:spPr>
        <p:txBody>
          <a:bodyPr/>
          <a:lstStyle/>
          <a:p>
            <a:pPr marL="0" indent="0">
              <a:buNone/>
            </a:pPr>
            <a:r>
              <a:rPr lang="fr-BE" dirty="0"/>
              <a:t>GIP est une plateforme d’acquisition et de traitement de données </a:t>
            </a:r>
            <a:r>
              <a:rPr lang="fr-BE" dirty="0" err="1"/>
              <a:t>géolocalisées</a:t>
            </a:r>
            <a:r>
              <a:rPr lang="fr-BE" dirty="0"/>
              <a:t> vous permettant de déclencher des alertes en temps réel en fonction d’événements spatiaux préalablement définis. En effet, vous pouvez définir vos propres alertes et événements spatiaux, ce qui génère des workflows associés, que vous pouvez ensuite activer ou désactiver à tout moment en fonction de vos </a:t>
            </a:r>
            <a:r>
              <a:rPr lang="fr-BE" dirty="0" err="1"/>
              <a:t>desideratas.GIP</a:t>
            </a:r>
            <a:r>
              <a:rPr lang="fr-BE" dirty="0"/>
              <a:t> est un outil générique, non-intrusif et essentiel à la prise de décision pertinente en temps réel en fonction de positions et d'événements réalisés ou non</a:t>
            </a:r>
          </a:p>
        </p:txBody>
      </p:sp>
      <p:sp>
        <p:nvSpPr>
          <p:cNvPr id="4" name="Espace réservé du numéro de diapositive 3"/>
          <p:cNvSpPr>
            <a:spLocks noGrp="1"/>
          </p:cNvSpPr>
          <p:nvPr>
            <p:ph type="sldNum" sz="quarter" idx="12"/>
          </p:nvPr>
        </p:nvSpPr>
        <p:spPr/>
        <p:txBody>
          <a:bodyPr/>
          <a:lstStyle/>
          <a:p>
            <a:fld id="{4C3DFDC2-EA36-43E7-8576-C0047262A453}" type="slidenum">
              <a:rPr lang="fr-BE" smtClean="0"/>
              <a:t>6</a:t>
            </a:fld>
            <a:endParaRPr lang="fr-BE"/>
          </a:p>
        </p:txBody>
      </p:sp>
    </p:spTree>
    <p:extLst>
      <p:ext uri="{BB962C8B-B14F-4D97-AF65-F5344CB8AC3E}">
        <p14:creationId xmlns:p14="http://schemas.microsoft.com/office/powerpoint/2010/main" val="3429130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Architecture de GIP</a:t>
            </a:r>
            <a:endParaRPr lang="fr-BE"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862" y="2096294"/>
            <a:ext cx="6772275" cy="3810000"/>
          </a:xfrm>
        </p:spPr>
      </p:pic>
      <p:sp>
        <p:nvSpPr>
          <p:cNvPr id="4" name="Espace réservé du numéro de diapositive 3"/>
          <p:cNvSpPr>
            <a:spLocks noGrp="1"/>
          </p:cNvSpPr>
          <p:nvPr>
            <p:ph type="sldNum" sz="quarter" idx="12"/>
          </p:nvPr>
        </p:nvSpPr>
        <p:spPr/>
        <p:txBody>
          <a:bodyPr/>
          <a:lstStyle/>
          <a:p>
            <a:fld id="{4C3DFDC2-EA36-43E7-8576-C0047262A453}" type="slidenum">
              <a:rPr lang="fr-BE" smtClean="0"/>
              <a:t>7</a:t>
            </a:fld>
            <a:endParaRPr lang="fr-BE"/>
          </a:p>
        </p:txBody>
      </p:sp>
    </p:spTree>
    <p:extLst>
      <p:ext uri="{BB962C8B-B14F-4D97-AF65-F5344CB8AC3E}">
        <p14:creationId xmlns:p14="http://schemas.microsoft.com/office/powerpoint/2010/main" val="920519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152524"/>
            <a:ext cx="10515600" cy="4310063"/>
          </a:xfrm>
        </p:spPr>
        <p:txBody>
          <a:bodyPr/>
          <a:lstStyle/>
          <a:p>
            <a:r>
              <a:rPr lang="fr-FR" dirty="0" smtClean="0"/>
              <a:t>Présentation de la société</a:t>
            </a:r>
          </a:p>
          <a:p>
            <a:r>
              <a:rPr lang="fr-FR" dirty="0" smtClean="0"/>
              <a:t>GIP</a:t>
            </a:r>
          </a:p>
          <a:p>
            <a:r>
              <a:rPr lang="fr-FR" b="1" dirty="0" smtClean="0"/>
              <a:t>Sujet de stage</a:t>
            </a:r>
            <a:endParaRPr lang="fr-FR" b="1" dirty="0" smtClean="0"/>
          </a:p>
          <a:p>
            <a:r>
              <a:rPr lang="fr-FR" dirty="0" smtClean="0"/>
              <a:t>Analyse des widgets</a:t>
            </a:r>
            <a:endParaRPr lang="fr-FR" dirty="0" smtClean="0"/>
          </a:p>
          <a:p>
            <a:r>
              <a:rPr lang="fr-FR" dirty="0" err="1" smtClean="0"/>
              <a:t>Vaadin</a:t>
            </a:r>
            <a:endParaRPr lang="fr-FR" dirty="0" smtClean="0"/>
          </a:p>
          <a:p>
            <a:r>
              <a:rPr lang="fr-FR" dirty="0" smtClean="0"/>
              <a:t>Implémentation des widgets</a:t>
            </a:r>
            <a:endParaRPr lang="fr-FR" dirty="0"/>
          </a:p>
          <a:p>
            <a:r>
              <a:rPr lang="fr-FR" dirty="0" smtClean="0"/>
              <a:t>Conclusion</a:t>
            </a:r>
            <a:endParaRPr lang="fr-BE" dirty="0"/>
          </a:p>
        </p:txBody>
      </p:sp>
      <p:sp>
        <p:nvSpPr>
          <p:cNvPr id="5" name="Espace réservé du numéro de diapositive 4"/>
          <p:cNvSpPr>
            <a:spLocks noGrp="1"/>
          </p:cNvSpPr>
          <p:nvPr>
            <p:ph type="sldNum" sz="quarter" idx="12"/>
          </p:nvPr>
        </p:nvSpPr>
        <p:spPr/>
        <p:txBody>
          <a:bodyPr>
            <a:normAutofit/>
          </a:bodyPr>
          <a:lstStyle/>
          <a:p>
            <a:fld id="{4C3DFDC2-EA36-43E7-8576-C0047262A453}" type="slidenum">
              <a:rPr lang="fr-BE" smtClean="0"/>
              <a:t>8</a:t>
            </a:fld>
            <a:endParaRPr lang="fr-BE"/>
          </a:p>
        </p:txBody>
      </p:sp>
    </p:spTree>
    <p:extLst>
      <p:ext uri="{BB962C8B-B14F-4D97-AF65-F5344CB8AC3E}">
        <p14:creationId xmlns:p14="http://schemas.microsoft.com/office/powerpoint/2010/main" val="4131753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21382" y="1071418"/>
            <a:ext cx="6299200" cy="107141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BE"/>
          </a:p>
        </p:txBody>
      </p:sp>
      <p:sp>
        <p:nvSpPr>
          <p:cNvPr id="4" name="Espace réservé du numéro de diapositive 3"/>
          <p:cNvSpPr>
            <a:spLocks noGrp="1"/>
          </p:cNvSpPr>
          <p:nvPr>
            <p:ph type="sldNum" sz="quarter" idx="12"/>
          </p:nvPr>
        </p:nvSpPr>
        <p:spPr/>
        <p:txBody>
          <a:bodyPr/>
          <a:lstStyle/>
          <a:p>
            <a:fld id="{4C3DFDC2-EA36-43E7-8576-C0047262A453}" type="slidenum">
              <a:rPr lang="fr-BE" smtClean="0"/>
              <a:t>9</a:t>
            </a:fld>
            <a:endParaRPr lang="fr-BE"/>
          </a:p>
        </p:txBody>
      </p:sp>
      <p:sp>
        <p:nvSpPr>
          <p:cNvPr id="6" name="ZoneTexte 5"/>
          <p:cNvSpPr txBox="1"/>
          <p:nvPr/>
        </p:nvSpPr>
        <p:spPr>
          <a:xfrm>
            <a:off x="4904509" y="1422460"/>
            <a:ext cx="5624810" cy="369332"/>
          </a:xfrm>
          <a:prstGeom prst="rect">
            <a:avLst/>
          </a:prstGeom>
          <a:noFill/>
        </p:spPr>
        <p:txBody>
          <a:bodyPr wrap="none" rtlCol="0">
            <a:spAutoFit/>
          </a:bodyPr>
          <a:lstStyle/>
          <a:p>
            <a:r>
              <a:rPr lang="fr-BE" dirty="0"/>
              <a:t>Ajout de fonctionnalités -widgets dans un tableau de bord</a:t>
            </a:r>
          </a:p>
        </p:txBody>
      </p:sp>
      <p:sp>
        <p:nvSpPr>
          <p:cNvPr id="7" name="ZoneTexte 6"/>
          <p:cNvSpPr txBox="1"/>
          <p:nvPr/>
        </p:nvSpPr>
        <p:spPr>
          <a:xfrm>
            <a:off x="1366982" y="3195904"/>
            <a:ext cx="2070952" cy="369332"/>
          </a:xfrm>
          <a:prstGeom prst="rect">
            <a:avLst/>
          </a:prstGeom>
          <a:noFill/>
        </p:spPr>
        <p:txBody>
          <a:bodyPr wrap="none" rtlCol="0">
            <a:spAutoFit/>
          </a:bodyPr>
          <a:lstStyle/>
          <a:p>
            <a:r>
              <a:rPr lang="fr-BE" dirty="0"/>
              <a:t>Analyse des widgets</a:t>
            </a:r>
          </a:p>
        </p:txBody>
      </p:sp>
      <p:sp>
        <p:nvSpPr>
          <p:cNvPr id="8" name="ZoneTexte 7"/>
          <p:cNvSpPr txBox="1"/>
          <p:nvPr/>
        </p:nvSpPr>
        <p:spPr>
          <a:xfrm>
            <a:off x="4821382" y="5153890"/>
            <a:ext cx="2853089" cy="369332"/>
          </a:xfrm>
          <a:prstGeom prst="rect">
            <a:avLst/>
          </a:prstGeom>
          <a:noFill/>
        </p:spPr>
        <p:txBody>
          <a:bodyPr wrap="none" rtlCol="0">
            <a:spAutoFit/>
          </a:bodyPr>
          <a:lstStyle/>
          <a:p>
            <a:r>
              <a:rPr lang="fr-BE" dirty="0"/>
              <a:t>Implémentation des </a:t>
            </a:r>
            <a:r>
              <a:rPr lang="fr-BE" dirty="0" smtClean="0"/>
              <a:t>widgets</a:t>
            </a:r>
            <a:endParaRPr lang="fr-BE" dirty="0"/>
          </a:p>
        </p:txBody>
      </p:sp>
      <p:cxnSp>
        <p:nvCxnSpPr>
          <p:cNvPr id="11" name="Connecteur en arc 10"/>
          <p:cNvCxnSpPr>
            <a:stCxn id="9" idx="1"/>
            <a:endCxn id="7" idx="0"/>
          </p:cNvCxnSpPr>
          <p:nvPr/>
        </p:nvCxnSpPr>
        <p:spPr>
          <a:xfrm rot="10800000" flipV="1">
            <a:off x="2402458" y="1607126"/>
            <a:ext cx="2418924" cy="1588777"/>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eur en arc 12"/>
          <p:cNvCxnSpPr>
            <a:stCxn id="7" idx="2"/>
            <a:endCxn id="8" idx="1"/>
          </p:cNvCxnSpPr>
          <p:nvPr/>
        </p:nvCxnSpPr>
        <p:spPr>
          <a:xfrm rot="16200000" flipH="1">
            <a:off x="2725260" y="3242434"/>
            <a:ext cx="1773320" cy="2418924"/>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6247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TotalTime>
  <Words>307</Words>
  <Application>Microsoft Office PowerPoint</Application>
  <PresentationFormat>Grand écran</PresentationFormat>
  <Paragraphs>99</Paragraphs>
  <Slides>27</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Calibri</vt:lpstr>
      <vt:lpstr>Calibri Light</vt:lpstr>
      <vt:lpstr>Thème Office</vt:lpstr>
      <vt:lpstr>Analyse et développement de widgets en  Java avec Vaadin Framework dans le  cadre d'une application de gestion de  données spatiales en temps réel </vt:lpstr>
      <vt:lpstr>Présentation PowerPoint</vt:lpstr>
      <vt:lpstr>Présentation PowerPoint</vt:lpstr>
      <vt:lpstr>Oscars</vt:lpstr>
      <vt:lpstr>Présentation PowerPoint</vt:lpstr>
      <vt:lpstr>Présentation PowerPoint</vt:lpstr>
      <vt:lpstr>Architecture de GIP</vt:lpstr>
      <vt:lpstr>Présentation PowerPoint</vt:lpstr>
      <vt:lpstr>Présentation PowerPoint</vt:lpstr>
      <vt:lpstr>Technologies et outils</vt:lpstr>
      <vt:lpstr>Présentation PowerPoint</vt:lpstr>
      <vt:lpstr>Les cas d’utilisation</vt:lpstr>
      <vt:lpstr>Authentification</vt:lpstr>
      <vt:lpstr>Authentification</vt:lpstr>
      <vt:lpstr>Authentification</vt:lpstr>
      <vt:lpstr>Giplet IFrame</vt:lpstr>
      <vt:lpstr>Giplet IFrame</vt:lpstr>
      <vt:lpstr>Giplet Flight information</vt:lpstr>
      <vt:lpstr>Giplet Beacons</vt:lpstr>
      <vt:lpstr>Affichage dashboard</vt:lpstr>
      <vt:lpstr>Ajouter des giplets au dashboard</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et développement de widgets en  Java avec Vaadin Framework dans le  cadre d'une application de gestion de  données spatiales en temps réel </dc:title>
  <dc:creator>Yassin</dc:creator>
  <cp:lastModifiedBy>Yassin</cp:lastModifiedBy>
  <cp:revision>28</cp:revision>
  <dcterms:created xsi:type="dcterms:W3CDTF">2017-06-08T14:36:53Z</dcterms:created>
  <dcterms:modified xsi:type="dcterms:W3CDTF">2017-06-12T14:49:14Z</dcterms:modified>
</cp:coreProperties>
</file>