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82C9-55F9-4A8C-8F8A-D3B5C15F47E4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2445" y="963560"/>
            <a:ext cx="5789555" cy="24168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07262" y="4166517"/>
            <a:ext cx="11887493" cy="2607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2093" y="362866"/>
            <a:ext cx="3727031" cy="3376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3814102"/>
            <a:ext cx="1849917" cy="6217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7" y="263370"/>
            <a:ext cx="911060" cy="380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1" y="2103613"/>
            <a:ext cx="1635006" cy="763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92" y="272266"/>
            <a:ext cx="647894" cy="6478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1" y="2830824"/>
            <a:ext cx="527554" cy="598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63" y="2288588"/>
            <a:ext cx="1125998" cy="2848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11" y="309239"/>
            <a:ext cx="1390600" cy="6056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3" y="4515734"/>
            <a:ext cx="1807632" cy="4319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46" y="5656323"/>
            <a:ext cx="1849808" cy="8331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" y="960806"/>
            <a:ext cx="2447761" cy="116055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5" y="4947665"/>
            <a:ext cx="1257327" cy="66009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45" y="1330032"/>
            <a:ext cx="1729926" cy="4221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8" y="2754445"/>
            <a:ext cx="661087" cy="66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" y="228045"/>
            <a:ext cx="533792" cy="5544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4" y="1282092"/>
            <a:ext cx="1746508" cy="640081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9239108" y="1752134"/>
            <a:ext cx="362092" cy="74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8" idx="0"/>
          </p:cNvCxnSpPr>
          <p:nvPr/>
        </p:nvCxnSpPr>
        <p:spPr>
          <a:xfrm flipH="1">
            <a:off x="8065904" y="1752134"/>
            <a:ext cx="1173204" cy="35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1" idx="1"/>
            <a:endCxn id="7" idx="3"/>
          </p:cNvCxnSpPr>
          <p:nvPr/>
        </p:nvCxnSpPr>
        <p:spPr>
          <a:xfrm flipH="1" flipV="1">
            <a:off x="5742387" y="453592"/>
            <a:ext cx="1507919" cy="86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2"/>
            <a:endCxn id="4" idx="3"/>
          </p:cNvCxnSpPr>
          <p:nvPr/>
        </p:nvCxnSpPr>
        <p:spPr>
          <a:xfrm flipH="1" flipV="1">
            <a:off x="5825582" y="1602133"/>
            <a:ext cx="576863" cy="56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1"/>
            <a:endCxn id="15" idx="3"/>
          </p:cNvCxnSpPr>
          <p:nvPr/>
        </p:nvCxnSpPr>
        <p:spPr>
          <a:xfrm flipH="1" flipV="1">
            <a:off x="3139490" y="1541083"/>
            <a:ext cx="939584" cy="6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4145280" y="5843205"/>
            <a:ext cx="7786" cy="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1" y="4796760"/>
            <a:ext cx="2447761" cy="1355893"/>
          </a:xfrm>
          <a:prstGeom prst="rect">
            <a:avLst/>
          </a:prstGeom>
        </p:spPr>
      </p:pic>
      <p:cxnSp>
        <p:nvCxnSpPr>
          <p:cNvPr id="52" name="Connecteur droit avec flèche 51"/>
          <p:cNvCxnSpPr>
            <a:stCxn id="5" idx="3"/>
          </p:cNvCxnSpPr>
          <p:nvPr/>
        </p:nvCxnSpPr>
        <p:spPr>
          <a:xfrm>
            <a:off x="4495482" y="5474707"/>
            <a:ext cx="2907383" cy="677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0"/>
            <a:endCxn id="15" idx="2"/>
          </p:cNvCxnSpPr>
          <p:nvPr/>
        </p:nvCxnSpPr>
        <p:spPr>
          <a:xfrm flipH="1" flipV="1">
            <a:off x="1915610" y="2121360"/>
            <a:ext cx="340798" cy="70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" idx="0"/>
          </p:cNvCxnSpPr>
          <p:nvPr/>
        </p:nvCxnSpPr>
        <p:spPr>
          <a:xfrm flipV="1">
            <a:off x="1391982" y="2121360"/>
            <a:ext cx="491265" cy="63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768999" y="691261"/>
            <a:ext cx="225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Localhost:7001/</a:t>
            </a:r>
            <a:r>
              <a:rPr lang="fr-FR" sz="1200" dirty="0" err="1" smtClean="0"/>
              <a:t>GIPWebInterface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439182" y="956946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520185" y="4489798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Configurator</a:t>
            </a:r>
            <a:endParaRPr lang="fr-FR" sz="1200" dirty="0" smtClean="0"/>
          </a:p>
          <a:p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5200908" y="5862550"/>
            <a:ext cx="17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Output : </a:t>
            </a:r>
            <a:r>
              <a:rPr lang="fr-FR" sz="1200" dirty="0" err="1" smtClean="0"/>
              <a:t>Pubsub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4495482" y="4731699"/>
            <a:ext cx="2071031" cy="743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620162" y="471684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Ajouter règles, </a:t>
            </a:r>
            <a:r>
              <a:rPr lang="fr-FR" sz="1200" dirty="0" err="1" smtClean="0"/>
              <a:t>etc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764944" y="1996872"/>
            <a:ext cx="1562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Déploiement WAR file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6044012" y="472559"/>
            <a:ext cx="91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Versionning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420154" y="1829761"/>
            <a:ext cx="139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App’s</a:t>
            </a:r>
            <a:r>
              <a:rPr lang="fr-FR" sz="1200" dirty="0" smtClean="0"/>
              <a:t> configuration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3816136" y="3374701"/>
            <a:ext cx="203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Transforme Java en JavaScript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82" name="Connecteur en angle 81"/>
          <p:cNvCxnSpPr>
            <a:stCxn id="8" idx="1"/>
            <a:endCxn id="10" idx="2"/>
          </p:cNvCxnSpPr>
          <p:nvPr/>
        </p:nvCxnSpPr>
        <p:spPr>
          <a:xfrm rot="10800000" flipV="1">
            <a:off x="2256409" y="2485113"/>
            <a:ext cx="4991993" cy="943809"/>
          </a:xfrm>
          <a:prstGeom prst="bentConnector4">
            <a:avLst>
              <a:gd name="adj1" fmla="val 25174"/>
              <a:gd name="adj2" fmla="val 124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17" idx="3"/>
            <a:endCxn id="14" idx="3"/>
          </p:cNvCxnSpPr>
          <p:nvPr/>
        </p:nvCxnSpPr>
        <p:spPr>
          <a:xfrm flipH="1">
            <a:off x="9420154" y="1541083"/>
            <a:ext cx="683917" cy="4531819"/>
          </a:xfrm>
          <a:prstGeom prst="bentConnector3">
            <a:avLst>
              <a:gd name="adj1" fmla="val -33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endCxn id="16" idx="3"/>
          </p:cNvCxnSpPr>
          <p:nvPr/>
        </p:nvCxnSpPr>
        <p:spPr>
          <a:xfrm rot="5400000">
            <a:off x="6906260" y="2944866"/>
            <a:ext cx="3525580" cy="11401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8304174" y="3656331"/>
            <a:ext cx="84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Connexion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5" name="ZoneTexte 94"/>
          <p:cNvSpPr txBox="1"/>
          <p:nvPr/>
        </p:nvSpPr>
        <p:spPr>
          <a:xfrm>
            <a:off x="9993686" y="3656330"/>
            <a:ext cx="95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Souscription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872040" y="175874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Utilise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364110" y="13018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Accès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994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30735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 </a:t>
            </a:r>
            <a:r>
              <a:rPr lang="fr-FR" sz="1200" dirty="0" err="1" smtClean="0">
                <a:solidFill>
                  <a:schemeClr val="tx1"/>
                </a:solidFill>
              </a:rPr>
              <a:t>events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9861844" y="1539668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des zones</a:t>
            </a:r>
          </a:p>
        </p:txBody>
      </p:sp>
      <p:sp>
        <p:nvSpPr>
          <p:cNvPr id="4" name="Ellipse 3"/>
          <p:cNvSpPr/>
          <p:nvPr/>
        </p:nvSpPr>
        <p:spPr>
          <a:xfrm>
            <a:off x="2828653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426571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</a:t>
            </a:r>
            <a:r>
              <a:rPr lang="fr-FR" sz="1200" dirty="0" err="1" smtClean="0">
                <a:solidFill>
                  <a:schemeClr val="tx1"/>
                </a:solidFill>
              </a:rPr>
              <a:t>device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426149" y="2768480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2621" y="465390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règle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2" idx="6"/>
            <a:endCxn id="4" idx="2"/>
          </p:cNvCxnSpPr>
          <p:nvPr/>
        </p:nvCxnSpPr>
        <p:spPr>
          <a:xfrm>
            <a:off x="2119356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6"/>
            <a:endCxn id="5" idx="2"/>
          </p:cNvCxnSpPr>
          <p:nvPr/>
        </p:nvCxnSpPr>
        <p:spPr>
          <a:xfrm>
            <a:off x="4717274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6"/>
            <a:endCxn id="34" idx="2"/>
          </p:cNvCxnSpPr>
          <p:nvPr/>
        </p:nvCxnSpPr>
        <p:spPr>
          <a:xfrm>
            <a:off x="7315192" y="875944"/>
            <a:ext cx="1213507" cy="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940032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une </a:t>
            </a:r>
            <a:r>
              <a:rPr lang="fr-FR" sz="1200" dirty="0" err="1" smtClean="0">
                <a:solidFill>
                  <a:schemeClr val="tx1"/>
                </a:solidFill>
              </a:rPr>
              <a:t>subscription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528699" y="44580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zone</a:t>
            </a:r>
          </a:p>
        </p:txBody>
      </p:sp>
      <p:sp>
        <p:nvSpPr>
          <p:cNvPr id="35" name="Ellipse 34"/>
          <p:cNvSpPr/>
          <p:nvPr/>
        </p:nvSpPr>
        <p:spPr>
          <a:xfrm>
            <a:off x="5114643" y="4657459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canal de sortie</a:t>
            </a:r>
          </a:p>
        </p:txBody>
      </p:sp>
      <p:sp>
        <p:nvSpPr>
          <p:cNvPr id="36" name="Ellipse 35"/>
          <p:cNvSpPr/>
          <p:nvPr/>
        </p:nvSpPr>
        <p:spPr>
          <a:xfrm>
            <a:off x="5759864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3349948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service</a:t>
            </a:r>
          </a:p>
        </p:txBody>
      </p:sp>
      <p:cxnSp>
        <p:nvCxnSpPr>
          <p:cNvPr id="41" name="Connecteur droit avec flèche 40"/>
          <p:cNvCxnSpPr>
            <a:stCxn id="6" idx="2"/>
            <a:endCxn id="36" idx="6"/>
          </p:cNvCxnSpPr>
          <p:nvPr/>
        </p:nvCxnSpPr>
        <p:spPr>
          <a:xfrm flipH="1" flipV="1">
            <a:off x="7648485" y="3205032"/>
            <a:ext cx="777664" cy="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9" idx="6"/>
          </p:cNvCxnSpPr>
          <p:nvPr/>
        </p:nvCxnSpPr>
        <p:spPr>
          <a:xfrm flipH="1">
            <a:off x="5238569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9" idx="2"/>
            <a:endCxn id="33" idx="6"/>
          </p:cNvCxnSpPr>
          <p:nvPr/>
        </p:nvCxnSpPr>
        <p:spPr>
          <a:xfrm flipH="1">
            <a:off x="2828653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3" idx="4"/>
            <a:endCxn id="7" idx="0"/>
          </p:cNvCxnSpPr>
          <p:nvPr/>
        </p:nvCxnSpPr>
        <p:spPr>
          <a:xfrm>
            <a:off x="1884343" y="3645140"/>
            <a:ext cx="1042589" cy="100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6"/>
            <a:endCxn id="35" idx="2"/>
          </p:cNvCxnSpPr>
          <p:nvPr/>
        </p:nvCxnSpPr>
        <p:spPr>
          <a:xfrm>
            <a:off x="3871242" y="5094012"/>
            <a:ext cx="1243401" cy="3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35" idx="7"/>
          </p:cNvCxnSpPr>
          <p:nvPr/>
        </p:nvCxnSpPr>
        <p:spPr>
          <a:xfrm flipV="1">
            <a:off x="6726682" y="4396451"/>
            <a:ext cx="1699467" cy="389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5" idx="6"/>
          </p:cNvCxnSpPr>
          <p:nvPr/>
        </p:nvCxnSpPr>
        <p:spPr>
          <a:xfrm>
            <a:off x="7003264" y="5097567"/>
            <a:ext cx="1910000" cy="72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5" idx="5"/>
          </p:cNvCxnSpPr>
          <p:nvPr/>
        </p:nvCxnSpPr>
        <p:spPr>
          <a:xfrm>
            <a:off x="6726682" y="5408770"/>
            <a:ext cx="1699467" cy="69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4" idx="5"/>
            <a:endCxn id="3" idx="0"/>
          </p:cNvCxnSpPr>
          <p:nvPr/>
        </p:nvCxnSpPr>
        <p:spPr>
          <a:xfrm>
            <a:off x="10140738" y="1197117"/>
            <a:ext cx="665417" cy="34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4"/>
            <a:endCxn id="6" idx="0"/>
          </p:cNvCxnSpPr>
          <p:nvPr/>
        </p:nvCxnSpPr>
        <p:spPr>
          <a:xfrm flipH="1">
            <a:off x="9370460" y="2419884"/>
            <a:ext cx="1435695" cy="34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8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614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93614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448473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Timing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04093" y="1172934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56241" y="1785161"/>
            <a:ext cx="894739" cy="89473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04093" y="936655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3" y="1266337"/>
            <a:ext cx="446657" cy="4466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2702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52702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81879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in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749549" y="1244432"/>
            <a:ext cx="1194686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8889" y="1678120"/>
            <a:ext cx="894739" cy="89473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749548" y="958560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0" name="Flèche gauche 49"/>
          <p:cNvSpPr/>
          <p:nvPr/>
        </p:nvSpPr>
        <p:spPr>
          <a:xfrm>
            <a:off x="4677003" y="2027055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64915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64915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490544" y="428878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out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396120" y="1244433"/>
            <a:ext cx="1907217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4117" y="1672333"/>
            <a:ext cx="894739" cy="89473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396120" y="958559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7" name="Flèche gauche 56"/>
          <p:cNvSpPr/>
          <p:nvPr/>
        </p:nvSpPr>
        <p:spPr>
          <a:xfrm>
            <a:off x="6982753" y="2010460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789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51789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47274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Inside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928369" y="4303552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80517" y="4915779"/>
            <a:ext cx="894739" cy="89473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928369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03848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3503848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4458707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Outside</a:t>
            </a:r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3914328" y="4303552"/>
            <a:ext cx="1458784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5269848" y="4836587"/>
            <a:ext cx="894739" cy="894739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3914327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68" y="4982165"/>
            <a:ext cx="305196" cy="30519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61" y="4775980"/>
            <a:ext cx="358783" cy="358783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96" y="4656629"/>
            <a:ext cx="358783" cy="35878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79" y="4985211"/>
            <a:ext cx="305196" cy="305196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664915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Rectangle 98"/>
          <p:cNvSpPr/>
          <p:nvPr/>
        </p:nvSpPr>
        <p:spPr>
          <a:xfrm>
            <a:off x="664915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760400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Tracking</a:t>
            </a:r>
            <a:endParaRPr lang="fr-FR" dirty="0"/>
          </a:p>
        </p:txBody>
      </p:sp>
      <p:sp>
        <p:nvSpPr>
          <p:cNvPr id="101" name="Rectangle 100"/>
          <p:cNvSpPr/>
          <p:nvPr/>
        </p:nvSpPr>
        <p:spPr>
          <a:xfrm>
            <a:off x="7059629" y="4303552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7576078" y="4345065"/>
            <a:ext cx="894739" cy="894739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7059629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8349728" y="5015412"/>
            <a:ext cx="1514463" cy="1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8955299" y="477487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X,Y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31428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81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 lazrak</dc:creator>
  <cp:lastModifiedBy>yassin lazrak</cp:lastModifiedBy>
  <cp:revision>41</cp:revision>
  <dcterms:created xsi:type="dcterms:W3CDTF">2017-04-24T07:55:29Z</dcterms:created>
  <dcterms:modified xsi:type="dcterms:W3CDTF">2017-05-11T09:31:32Z</dcterms:modified>
</cp:coreProperties>
</file>