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11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22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030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78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768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458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25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169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79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15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8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5649-0C17-4362-ACBD-30800BC8B3BF}" type="datetimeFigureOut">
              <a:rPr lang="fr-BE" smtClean="0"/>
              <a:t>8/06/2017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82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/>
              <a:t>Analyse et développement de widgets en </a:t>
            </a:r>
            <a:br>
              <a:rPr lang="fr-BE" sz="3600" dirty="0" smtClean="0"/>
            </a:br>
            <a:r>
              <a:rPr lang="fr-BE" sz="3600" dirty="0" smtClean="0"/>
              <a:t>Java avec </a:t>
            </a:r>
            <a:r>
              <a:rPr lang="fr-BE" sz="3600" dirty="0" err="1" smtClean="0"/>
              <a:t>Vaadin</a:t>
            </a:r>
            <a:r>
              <a:rPr lang="fr-BE" sz="3600" dirty="0" smtClean="0"/>
              <a:t> Framework dans le </a:t>
            </a:r>
            <a:br>
              <a:rPr lang="fr-BE" sz="3600" dirty="0" smtClean="0"/>
            </a:br>
            <a:r>
              <a:rPr lang="fr-BE" sz="3600" dirty="0" smtClean="0"/>
              <a:t>cadre d'une application de gestion de </a:t>
            </a:r>
            <a:br>
              <a:rPr lang="fr-BE" sz="3600" dirty="0" smtClean="0"/>
            </a:br>
            <a:r>
              <a:rPr lang="fr-BE" sz="3600" dirty="0" smtClean="0"/>
              <a:t>données spatiales en temps réel </a:t>
            </a:r>
            <a:endParaRPr lang="fr-BE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Lazrak Yassin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7396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182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b="1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745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Oscars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Spécialisée dans le traitement des données spatiales</a:t>
            </a:r>
          </a:p>
          <a:p>
            <a:r>
              <a:rPr lang="fr-FR" dirty="0" smtClean="0"/>
              <a:t>GIP</a:t>
            </a:r>
          </a:p>
        </p:txBody>
      </p:sp>
    </p:spTree>
    <p:extLst>
      <p:ext uri="{BB962C8B-B14F-4D97-AF65-F5344CB8AC3E}">
        <p14:creationId xmlns:p14="http://schemas.microsoft.com/office/powerpoint/2010/main" val="322986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b="1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623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et implémentation de widgets avec l’aide de </a:t>
            </a:r>
            <a:r>
              <a:rPr lang="fr-FR" dirty="0" err="1" smtClean="0"/>
              <a:t>Vaadin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à insérer dans des tableaux de bord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268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b="1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1661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b="1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984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b="1" dirty="0" smtClean="0"/>
              <a:t>Conclusion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125911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Analyse et développement de widgets en  Java avec Vaadin Framework dans le  cadre d'une application de gestion de  données spatiales en temps réel </vt:lpstr>
      <vt:lpstr>Présentation PowerPoint</vt:lpstr>
      <vt:lpstr>Présentation PowerPoint</vt:lpstr>
      <vt:lpstr>Oscars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développement de widgets en  Java avec Vaadin Framework dans le  cadre d'une application de gestion de  données spatiales en temps réel </dc:title>
  <dc:creator>Yassin</dc:creator>
  <cp:lastModifiedBy>Yassin</cp:lastModifiedBy>
  <cp:revision>4</cp:revision>
  <dcterms:created xsi:type="dcterms:W3CDTF">2017-06-08T14:36:53Z</dcterms:created>
  <dcterms:modified xsi:type="dcterms:W3CDTF">2017-06-08T14:50:21Z</dcterms:modified>
</cp:coreProperties>
</file>