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4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8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5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0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8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4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7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0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87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50DA57F-CE61-4FEA-83A1-F5C33651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1C33DCC-BFA3-4393-A84D-8368B767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Blockchain</a:t>
            </a:r>
            <a:r>
              <a:rPr lang="tr-TR" dirty="0">
                <a:solidFill>
                  <a:srgbClr val="FFFFFF"/>
                </a:solidFill>
              </a:rPr>
              <a:t> ve Kavramları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162E4E-38B2-4AA7-A915-772B77CA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2. Gün</a:t>
            </a:r>
          </a:p>
        </p:txBody>
      </p:sp>
    </p:spTree>
    <p:extLst>
      <p:ext uri="{BB962C8B-B14F-4D97-AF65-F5344CB8AC3E}">
        <p14:creationId xmlns:p14="http://schemas.microsoft.com/office/powerpoint/2010/main" val="201616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5A676-E04C-4898-9978-D310E8A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Leased Proof of Stake (</a:t>
            </a:r>
            <a:r>
              <a:rPr lang="en-US" sz="5400" dirty="0" err="1"/>
              <a:t>LpoS</a:t>
            </a:r>
            <a:r>
              <a:rPr lang="en-US" sz="5400" dirty="0"/>
              <a:t>)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D65279-FD73-43B5-A0F7-9B2FEA1B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Hisse kiralanır</a:t>
            </a:r>
          </a:p>
          <a:p>
            <a:r>
              <a:rPr lang="tr-TR" dirty="0"/>
              <a:t>Kiralama yapılan kullanıcıya </a:t>
            </a:r>
            <a:r>
              <a:rPr lang="tr-TR" dirty="0" err="1"/>
              <a:t>coinler</a:t>
            </a:r>
            <a:r>
              <a:rPr lang="tr-TR" dirty="0"/>
              <a:t> gitmez.  Onunmuş gibi işlem yapar</a:t>
            </a:r>
          </a:p>
          <a:p>
            <a:r>
              <a:rPr lang="tr-TR" dirty="0"/>
              <a:t>Kiralanan </a:t>
            </a:r>
            <a:r>
              <a:rPr lang="tr-TR" dirty="0" err="1"/>
              <a:t>coinler</a:t>
            </a:r>
            <a:r>
              <a:rPr lang="tr-TR" dirty="0"/>
              <a:t> harcanamaz</a:t>
            </a:r>
          </a:p>
        </p:txBody>
      </p:sp>
    </p:spTree>
    <p:extLst>
      <p:ext uri="{BB962C8B-B14F-4D97-AF65-F5344CB8AC3E}">
        <p14:creationId xmlns:p14="http://schemas.microsoft.com/office/powerpoint/2010/main" val="374302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B9C1A88F-F75D-44BA-B430-69977B3FA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438AC-7DE6-4E83-B66C-58D996B5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tr-TR" sz="4000"/>
              <a:t>Token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F3B8BA-FDAF-4D08-BDE5-0B47FABB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tr-TR" sz="2000" dirty="0" err="1"/>
              <a:t>Token</a:t>
            </a:r>
            <a:r>
              <a:rPr lang="tr-TR" sz="2000" dirty="0"/>
              <a:t> </a:t>
            </a:r>
            <a:r>
              <a:rPr lang="tr-TR" sz="2000" dirty="0" err="1"/>
              <a:t>Coin</a:t>
            </a:r>
            <a:r>
              <a:rPr lang="tr-TR" sz="2000" dirty="0"/>
              <a:t> değildir.</a:t>
            </a:r>
          </a:p>
          <a:p>
            <a:r>
              <a:rPr lang="tr-TR" sz="2000" dirty="0"/>
              <a:t>Bir ICO (</a:t>
            </a:r>
            <a:r>
              <a:rPr lang="tr-TR" sz="2000" dirty="0" err="1"/>
              <a:t>Initial</a:t>
            </a:r>
            <a:r>
              <a:rPr lang="tr-TR" sz="2000" dirty="0"/>
              <a:t> </a:t>
            </a:r>
            <a:r>
              <a:rPr lang="tr-TR" sz="2000" dirty="0" err="1"/>
              <a:t>Coin</a:t>
            </a:r>
            <a:r>
              <a:rPr lang="tr-TR" sz="2000" dirty="0"/>
              <a:t> </a:t>
            </a:r>
            <a:r>
              <a:rPr lang="tr-TR" sz="2000" dirty="0" err="1"/>
              <a:t>Offering</a:t>
            </a:r>
            <a:r>
              <a:rPr lang="tr-TR" sz="2000" dirty="0"/>
              <a:t>) için üretilebilir. Fon toplamak için kullanılabilir.</a:t>
            </a:r>
          </a:p>
          <a:p>
            <a:r>
              <a:rPr lang="tr-TR" sz="2000" dirty="0"/>
              <a:t>Kendine ait </a:t>
            </a:r>
            <a:r>
              <a:rPr lang="tr-TR" sz="2000" dirty="0" err="1"/>
              <a:t>blockzinciri</a:t>
            </a:r>
            <a:r>
              <a:rPr lang="tr-TR" sz="2000" dirty="0"/>
              <a:t> bulunmamaktadır.</a:t>
            </a:r>
          </a:p>
          <a:p>
            <a:r>
              <a:rPr lang="tr-TR" sz="2000" dirty="0" err="1"/>
              <a:t>Ethereum</a:t>
            </a:r>
            <a:r>
              <a:rPr lang="tr-TR" sz="2000" dirty="0"/>
              <a:t>, </a:t>
            </a:r>
            <a:r>
              <a:rPr lang="tr-TR" sz="2000" dirty="0" err="1"/>
              <a:t>Bitcoin</a:t>
            </a:r>
            <a:r>
              <a:rPr lang="tr-TR" sz="2000" dirty="0"/>
              <a:t>, </a:t>
            </a:r>
            <a:r>
              <a:rPr lang="tr-TR" sz="2000" dirty="0" err="1"/>
              <a:t>Waves</a:t>
            </a:r>
            <a:r>
              <a:rPr lang="tr-TR" sz="2000" dirty="0"/>
              <a:t> </a:t>
            </a:r>
            <a:r>
              <a:rPr lang="tr-TR" sz="2000" dirty="0" err="1"/>
              <a:t>blockchain</a:t>
            </a:r>
            <a:r>
              <a:rPr lang="tr-TR" sz="2000" dirty="0"/>
              <a:t> ağlarında üretilebilir.</a:t>
            </a:r>
          </a:p>
        </p:txBody>
      </p:sp>
    </p:spTree>
    <p:extLst>
      <p:ext uri="{BB962C8B-B14F-4D97-AF65-F5344CB8AC3E}">
        <p14:creationId xmlns:p14="http://schemas.microsoft.com/office/powerpoint/2010/main" val="1120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73AB60-A414-426E-AE46-142AE0C7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/>
              <a:t>ICO Nedir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3456FD-D3F4-4919-90EF-A338BE45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/>
              <a:t>Bir fikir, amaç için fon toplamak için ön satış işlemidir.</a:t>
            </a:r>
          </a:p>
          <a:p>
            <a:r>
              <a:rPr lang="tr-TR" sz="2200"/>
              <a:t>Ponzi Oyunu olabilir.</a:t>
            </a:r>
          </a:p>
          <a:p>
            <a:r>
              <a:rPr lang="tr-TR" sz="2200"/>
              <a:t>Satış için genellikle Bitcoin, Ethereum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3523CA-F7F0-4E28-B4C4-E817E72CD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21850"/>
            <a:ext cx="6903720" cy="36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iç mekan, kalabalık içeren bir resim&#10;&#10;Açıklama otomatik olarak oluşturuldu">
            <a:extLst>
              <a:ext uri="{FF2B5EF4-FFF2-40B4-BE49-F238E27FC236}">
                <a16:creationId xmlns:a16="http://schemas.microsoft.com/office/drawing/2014/main" id="{00417D31-14B8-42E2-88A0-F7C800038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1082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1C6CC7-8F5E-44ED-BF74-CFD3CC44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 rtl="0"/>
            <a:r>
              <a:rPr lang="tr-TR" sz="3600" b="0" dirty="0">
                <a:effectLst/>
              </a:rPr>
              <a:t>Madenci Nedir?</a:t>
            </a:r>
            <a:endParaRPr lang="tr-TR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DF125-585C-4E60-8D21-1858BB72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63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3FE8C1-0112-4F86-8C9E-CD7CD9A6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Fork Nedir 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01D0188-63A4-4F9F-804A-4904A037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11630"/>
            <a:ext cx="7214616" cy="36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8EFD53-D527-406B-A0E1-799DD7C1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 dirty="0"/>
              <a:t>Hard </a:t>
            </a:r>
            <a:r>
              <a:rPr lang="tr-TR" sz="5400" dirty="0" err="1"/>
              <a:t>Fork</a:t>
            </a:r>
            <a:r>
              <a:rPr lang="tr-TR" sz="5400" dirty="0"/>
              <a:t> Nedir?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683B02-CCCE-4165-88ED-7EC469B4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D5AAFB-5AF4-420F-91F0-F7472B9E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3FFE9D-94A1-4D34-A771-06C24010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Soft Fork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Nedir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D47A7E-91D1-4F15-B6E9-B28F9ED9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D889428-2462-466D-9E10-AC7061CC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C8546C-40C9-4FE6-87EE-9C1BCFAA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 dirty="0"/>
              <a:t>Uzlaşma (</a:t>
            </a:r>
            <a:r>
              <a:rPr lang="tr-TR" sz="3800" dirty="0" err="1"/>
              <a:t>Consensus</a:t>
            </a:r>
            <a:r>
              <a:rPr lang="tr-TR" sz="3800" dirty="0"/>
              <a:t>) Mekanizmaları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6BEFD2-2E6F-4726-ABE9-6247FEF9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200" dirty="0" err="1"/>
              <a:t>Proof</a:t>
            </a:r>
            <a:r>
              <a:rPr lang="tr-TR" sz="2200" dirty="0"/>
              <a:t> of </a:t>
            </a:r>
            <a:r>
              <a:rPr lang="tr-TR" sz="2200" dirty="0" err="1"/>
              <a:t>Work</a:t>
            </a:r>
            <a:endParaRPr lang="tr-TR" sz="2200" dirty="0"/>
          </a:p>
          <a:p>
            <a:r>
              <a:rPr lang="tr-TR" sz="2200" dirty="0" err="1"/>
              <a:t>Proof</a:t>
            </a:r>
            <a:r>
              <a:rPr lang="tr-TR" sz="2200" dirty="0"/>
              <a:t> of </a:t>
            </a:r>
            <a:r>
              <a:rPr lang="tr-TR" sz="2200" dirty="0" err="1"/>
              <a:t>Stake</a:t>
            </a:r>
            <a:endParaRPr lang="tr-TR" sz="2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06C94E-F551-4028-80DD-C6390679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E3BFE-F2F5-491B-87A3-10DF8F31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dirty="0" err="1"/>
              <a:t>Proof</a:t>
            </a:r>
            <a:r>
              <a:rPr lang="tr-TR" dirty="0"/>
              <a:t> of </a:t>
            </a:r>
            <a:r>
              <a:rPr lang="tr-TR" dirty="0" err="1"/>
              <a:t>Work</a:t>
            </a:r>
            <a:r>
              <a:rPr lang="tr-TR" dirty="0"/>
              <a:t> (</a:t>
            </a:r>
            <a:r>
              <a:rPr lang="tr-TR" dirty="0" err="1"/>
              <a:t>PoW</a:t>
            </a:r>
            <a:r>
              <a:rPr lang="tr-TR" dirty="0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E8D1C2-9841-44A9-9CEA-A45ECA2E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/>
              <a:t>İş kanıtıdır. </a:t>
            </a:r>
          </a:p>
          <a:p>
            <a:r>
              <a:rPr lang="tr-TR" sz="2000"/>
              <a:t>Çözülmesi gereken matematiksel işlem vardır.</a:t>
            </a:r>
          </a:p>
          <a:p>
            <a:r>
              <a:rPr lang="tr-TR" sz="2000"/>
              <a:t>Blok ödülü ve iş ödülü vardır.</a:t>
            </a:r>
          </a:p>
        </p:txBody>
      </p:sp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DB15F413-9421-4408-BAE7-941962FF9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1058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D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3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33ABBB-6243-4F5C-B11D-C0B98751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err="1"/>
              <a:t>Proof</a:t>
            </a:r>
            <a:r>
              <a:rPr lang="tr-TR"/>
              <a:t> of </a:t>
            </a:r>
            <a:r>
              <a:rPr lang="tr-TR" err="1"/>
              <a:t>Stake</a:t>
            </a:r>
            <a:r>
              <a:rPr lang="tr-TR"/>
              <a:t> (</a:t>
            </a:r>
            <a:r>
              <a:rPr lang="tr-TR" err="1"/>
              <a:t>PoS</a:t>
            </a:r>
            <a:r>
              <a:rPr lang="tr-TR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6EE161-3BC8-4D67-80CF-3791BC01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Hisse kanıtıdır.</a:t>
            </a:r>
          </a:p>
          <a:p>
            <a:r>
              <a:rPr lang="tr-TR" sz="2000" dirty="0" err="1"/>
              <a:t>Proof</a:t>
            </a:r>
            <a:r>
              <a:rPr lang="tr-TR" sz="2000" dirty="0"/>
              <a:t> of </a:t>
            </a:r>
            <a:r>
              <a:rPr lang="tr-TR" sz="2000" dirty="0" err="1"/>
              <a:t>Work</a:t>
            </a:r>
            <a:r>
              <a:rPr lang="tr-TR" sz="2000" dirty="0"/>
              <a:t> protokolüne alternatif olarak çıkmıştır.</a:t>
            </a:r>
          </a:p>
          <a:p>
            <a:r>
              <a:rPr lang="tr-TR" sz="2000" dirty="0"/>
              <a:t>Sermaye gücünü dikkate alır.</a:t>
            </a:r>
          </a:p>
          <a:p>
            <a:r>
              <a:rPr lang="tr-TR" sz="2000" dirty="0"/>
              <a:t>Çeşitleri vardır</a:t>
            </a:r>
          </a:p>
          <a:p>
            <a:pPr lvl="1"/>
            <a:r>
              <a:rPr lang="en-US" sz="2000" dirty="0"/>
              <a:t>Delegated Proof of Stake (</a:t>
            </a:r>
            <a:r>
              <a:rPr lang="en-US" sz="2000" dirty="0" err="1"/>
              <a:t>DpoS</a:t>
            </a:r>
            <a:r>
              <a:rPr lang="en-US" sz="2000" dirty="0"/>
              <a:t>)</a:t>
            </a:r>
            <a:endParaRPr lang="tr-TR" sz="2000" dirty="0"/>
          </a:p>
          <a:p>
            <a:pPr lvl="1"/>
            <a:r>
              <a:rPr lang="en-US" sz="2000" dirty="0"/>
              <a:t>Leased Proof of Stake (</a:t>
            </a:r>
            <a:r>
              <a:rPr lang="en-US" sz="2000" dirty="0" err="1"/>
              <a:t>LpoS</a:t>
            </a:r>
            <a:r>
              <a:rPr lang="en-US" sz="2000" dirty="0"/>
              <a:t>)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6D156DD-D0DA-4B55-83E2-071562779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9" r="629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59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F246A9-96E1-49EB-9D42-AD3CBB43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br>
              <a:rPr lang="tr-TR" dirty="0"/>
            </a:br>
            <a:r>
              <a:rPr lang="tr-TR" sz="5400" b="0" dirty="0" err="1">
                <a:effectLst/>
              </a:rPr>
              <a:t>Delegated</a:t>
            </a:r>
            <a:r>
              <a:rPr lang="tr-TR" sz="5400" b="0" dirty="0">
                <a:effectLst/>
              </a:rPr>
              <a:t> </a:t>
            </a:r>
            <a:r>
              <a:rPr lang="tr-TR" sz="5400" b="0" dirty="0" err="1">
                <a:effectLst/>
              </a:rPr>
              <a:t>Proof</a:t>
            </a:r>
            <a:r>
              <a:rPr lang="tr-TR" sz="5400" b="0" dirty="0">
                <a:effectLst/>
              </a:rPr>
              <a:t> of </a:t>
            </a:r>
            <a:r>
              <a:rPr lang="tr-TR" sz="5400" b="0" dirty="0" err="1">
                <a:effectLst/>
              </a:rPr>
              <a:t>Stake</a:t>
            </a:r>
            <a:r>
              <a:rPr lang="tr-TR" sz="5400" b="0" dirty="0">
                <a:effectLst/>
              </a:rPr>
              <a:t> (</a:t>
            </a:r>
            <a:r>
              <a:rPr lang="tr-TR" sz="5400" b="0" dirty="0" err="1">
                <a:effectLst/>
              </a:rPr>
              <a:t>DpoS</a:t>
            </a:r>
            <a:r>
              <a:rPr lang="tr-TR" sz="5400" b="0" dirty="0">
                <a:effectLst/>
              </a:rPr>
              <a:t>)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207BDD-306E-472E-AD44-81118279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Fikir birliği sağlanır.</a:t>
            </a:r>
          </a:p>
          <a:p>
            <a:r>
              <a:rPr lang="tr-TR" dirty="0"/>
              <a:t>Birçok kullanıcının </a:t>
            </a:r>
            <a:r>
              <a:rPr lang="tr-TR" dirty="0" err="1"/>
              <a:t>coinler</a:t>
            </a:r>
            <a:r>
              <a:rPr lang="tr-TR" dirty="0"/>
              <a:t> bir delegede toplanır.</a:t>
            </a:r>
          </a:p>
          <a:p>
            <a:r>
              <a:rPr lang="tr-TR" dirty="0"/>
              <a:t>Delege bu </a:t>
            </a:r>
            <a:r>
              <a:rPr lang="tr-TR" dirty="0" err="1"/>
              <a:t>coinler</a:t>
            </a:r>
            <a:r>
              <a:rPr lang="tr-TR" dirty="0"/>
              <a:t> harcanamaz </a:t>
            </a:r>
          </a:p>
        </p:txBody>
      </p:sp>
    </p:spTree>
    <p:extLst>
      <p:ext uri="{BB962C8B-B14F-4D97-AF65-F5344CB8AC3E}">
        <p14:creationId xmlns:p14="http://schemas.microsoft.com/office/powerpoint/2010/main" val="218220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3C4378907EE07449E961B08E945489C" ma:contentTypeVersion="12" ma:contentTypeDescription="Yeni belge oluşturun." ma:contentTypeScope="" ma:versionID="bf7f4200c7c726be407b7d3718d8b2ee">
  <xsd:schema xmlns:xsd="http://www.w3.org/2001/XMLSchema" xmlns:xs="http://www.w3.org/2001/XMLSchema" xmlns:p="http://schemas.microsoft.com/office/2006/metadata/properties" xmlns:ns3="c73a6290-6f85-4a91-870d-c6b0cf50cad6" xmlns:ns4="e2e4b95a-52b0-4305-9eb6-4ed684f81f46" targetNamespace="http://schemas.microsoft.com/office/2006/metadata/properties" ma:root="true" ma:fieldsID="aa1e8deb4efb6ebd9d211fb7a43a9eba" ns3:_="" ns4:_="">
    <xsd:import namespace="c73a6290-6f85-4a91-870d-c6b0cf50cad6"/>
    <xsd:import namespace="e2e4b95a-52b0-4305-9eb6-4ed684f8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a6290-6f85-4a91-870d-c6b0cf50c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4b95a-52b0-4305-9eb6-4ed684f8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44FAF-DF97-44CE-BF96-AF4FF183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a6290-6f85-4a91-870d-c6b0cf50cad6"/>
    <ds:schemaRef ds:uri="e2e4b95a-52b0-4305-9eb6-4ed684f8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085D17-C379-40A9-8522-7B4AFA201E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AFAD8E-E8BF-4D5C-84FC-355AE7F70D42}">
  <ds:schemaRefs>
    <ds:schemaRef ds:uri="http://purl.org/dc/terms/"/>
    <ds:schemaRef ds:uri="http://schemas.microsoft.com/office/infopath/2007/PartnerControls"/>
    <ds:schemaRef ds:uri="http://purl.org/dc/elements/1.1/"/>
    <ds:schemaRef ds:uri="c73a6290-6f85-4a91-870d-c6b0cf50cad6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2e4b95a-52b0-4305-9eb6-4ed684f81f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201</Words>
  <Application>Microsoft Office PowerPoint</Application>
  <PresentationFormat>Geniş ekran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Blockchain ve Kavramları</vt:lpstr>
      <vt:lpstr>Madenci Nedir?</vt:lpstr>
      <vt:lpstr>Fork Nedir ?</vt:lpstr>
      <vt:lpstr>Hard Fork Nedir?</vt:lpstr>
      <vt:lpstr>Soft Fork Nedir ?</vt:lpstr>
      <vt:lpstr>Uzlaşma (Consensus) Mekanizmaları</vt:lpstr>
      <vt:lpstr>Proof of Work (PoW) Nedir?</vt:lpstr>
      <vt:lpstr>Proof of Stake (PoS) Nedir?</vt:lpstr>
      <vt:lpstr> Delegated Proof of Stake (DpoS)</vt:lpstr>
      <vt:lpstr>Leased Proof of Stake (LpoS)</vt:lpstr>
      <vt:lpstr>Token Nedir</vt:lpstr>
      <vt:lpstr>ICO Nedir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ve Kavramları</dc:title>
  <dc:creator>Emrullah TUNCAY</dc:creator>
  <cp:lastModifiedBy>Emrullah TUNCAY</cp:lastModifiedBy>
  <cp:revision>61</cp:revision>
  <dcterms:created xsi:type="dcterms:W3CDTF">2021-08-07T14:27:27Z</dcterms:created>
  <dcterms:modified xsi:type="dcterms:W3CDTF">2021-08-08T18:40:52Z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0x01010023C4378907EE07449E961B08E945489C</vt:lpwstr>
  </property>
</Properties>
</file>