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69" r:id="rId5"/>
    <p:sldId id="266" r:id="rId6"/>
    <p:sldId id="270" r:id="rId7"/>
    <p:sldId id="267" r:id="rId8"/>
    <p:sldId id="271" r:id="rId9"/>
    <p:sldId id="268" r:id="rId10"/>
    <p:sldId id="272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21.08.2021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21.08.2021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21.08.2021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21.08.2021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ptokitties.c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" sz="4400" dirty="0">
                <a:solidFill>
                  <a:schemeClr val="tx1"/>
                </a:solidFill>
              </a:rPr>
              <a:t>Crypto Kıttıes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3B075-4A58-46BA-A3B7-95694E02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Nft</a:t>
            </a:r>
            <a:r>
              <a:rPr lang="tr-TR" dirty="0"/>
              <a:t> Platformları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D78273-0FD4-4E02-A43E-A96175A2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mintable.app</a:t>
            </a:r>
            <a:endParaRPr lang="tr-TR" dirty="0"/>
          </a:p>
          <a:p>
            <a:r>
              <a:rPr lang="tr-TR" dirty="0"/>
              <a:t>rarible.com</a:t>
            </a:r>
          </a:p>
          <a:p>
            <a:r>
              <a:rPr lang="tr-TR" dirty="0"/>
              <a:t>opensea.io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AFA9A-6037-44F0-946E-F929059B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7" descr="vezir, galeri, oda, farklı içeren bir resim&#10;&#10;Açıklama otomatik olarak oluşturuldu">
            <a:extLst>
              <a:ext uri="{FF2B5EF4-FFF2-40B4-BE49-F238E27FC236}">
                <a16:creationId xmlns:a16="http://schemas.microsoft.com/office/drawing/2014/main" id="{1760CE66-F356-4BD3-9BB1-3DDFA16C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270635"/>
            <a:ext cx="6858000" cy="401192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905AC7-67BE-45E1-9454-C8212C89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571500"/>
            <a:ext cx="3161963" cy="5372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cryptokitties.co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Eşsiz kediler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İlk ayında 180000 kişi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20 milyon $ harcama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7433AE-186D-47E4-8A03-82231477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E387474-1390-41C9-9718-AAC5629B5D0B}" type="datetime1">
              <a:rPr lang="tr-TR" smtClean="0"/>
              <a:pPr rtl="0">
                <a:spcAft>
                  <a:spcPts val="600"/>
                </a:spcAft>
              </a:pPr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" sz="4400" dirty="0">
                <a:solidFill>
                  <a:schemeClr val="tx1"/>
                </a:solidFill>
              </a:rPr>
              <a:t>Brave Browser</a:t>
            </a:r>
          </a:p>
        </p:txBody>
      </p:sp>
    </p:spTree>
    <p:extLst>
      <p:ext uri="{BB962C8B-B14F-4D97-AF65-F5344CB8AC3E}">
        <p14:creationId xmlns:p14="http://schemas.microsoft.com/office/powerpoint/2010/main" val="163699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D96EC8E-32A1-4167-8179-504CE8B924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004697"/>
            <a:ext cx="7696201" cy="4848606"/>
          </a:xfrm>
          <a:noFill/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B17275-6B55-41B1-B302-89D8C88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E387474-1390-41C9-9718-AAC5629B5D0B}" type="datetime1">
              <a:rPr lang="tr-TR" smtClean="0"/>
              <a:pPr rtl="0">
                <a:spcAft>
                  <a:spcPts val="600"/>
                </a:spcAft>
              </a:pPr>
              <a:t>21.08.2021</a:t>
            </a:fld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684A1B-BCEF-4C6E-B7FE-18202D09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800100"/>
            <a:ext cx="3144774" cy="50977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Reklam İstemiyorsan Yok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Reklamlara izin verirsen ödeme yapılacak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B</a:t>
            </a:r>
            <a:r>
              <a:rPr lang="tr" sz="4400" dirty="0">
                <a:solidFill>
                  <a:schemeClr val="tx1"/>
                </a:solidFill>
              </a:rPr>
              <a:t>ıtclout.com</a:t>
            </a:r>
          </a:p>
        </p:txBody>
      </p:sp>
    </p:spTree>
    <p:extLst>
      <p:ext uri="{BB962C8B-B14F-4D97-AF65-F5344CB8AC3E}">
        <p14:creationId xmlns:p14="http://schemas.microsoft.com/office/powerpoint/2010/main" val="65677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AB5D35-EC42-443D-9251-03CAD408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bitclout.com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97CE67-FDF1-4BE0-9F19-2CB75DB3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Kendi kripto paranızı kolaylıkla basabileceğiniz </a:t>
            </a:r>
            <a:r>
              <a:rPr lang="tr-TR" dirty="0" err="1"/>
              <a:t>bri</a:t>
            </a:r>
            <a:r>
              <a:rPr lang="tr-TR" dirty="0"/>
              <a:t> platformdur. </a:t>
            </a:r>
          </a:p>
          <a:p>
            <a:r>
              <a:rPr lang="tr-TR" dirty="0" err="1"/>
              <a:t>Twitter</a:t>
            </a:r>
            <a:r>
              <a:rPr lang="tr-TR" dirty="0"/>
              <a:t> </a:t>
            </a:r>
            <a:r>
              <a:rPr lang="tr-TR" dirty="0" err="1"/>
              <a:t>daki</a:t>
            </a:r>
            <a:r>
              <a:rPr lang="tr-TR" dirty="0"/>
              <a:t> popüler15000 kişi adına paralar basıldı.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platformda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Edward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Snowden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Dorsey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Bill Gates gibi </a:t>
            </a:r>
          </a:p>
          <a:p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Kişilerin hesapları sahiplenmesi </a:t>
            </a:r>
            <a:r>
              <a:rPr lang="tr-T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gemekmektedir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Beta sürümünde </a:t>
            </a:r>
            <a:r>
              <a:rPr lang="tr-T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nakite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veya tekrar </a:t>
            </a:r>
            <a:r>
              <a:rPr lang="tr-T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bitcoin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e çevrilemez.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328FB6-C7A4-4A82-A5D9-15D49113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v.cent.co</a:t>
            </a:r>
            <a:endParaRPr lang="t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5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58C8BD-3546-48BB-950A-7B9242A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v.cent.co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C86790-8EC3-4387-AA83-3FD74D73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Tweetlerinizi</a:t>
            </a:r>
            <a:r>
              <a:rPr lang="tr-TR" dirty="0"/>
              <a:t> </a:t>
            </a:r>
            <a:r>
              <a:rPr lang="tr-TR" dirty="0" err="1"/>
              <a:t>nft</a:t>
            </a:r>
            <a:r>
              <a:rPr lang="tr-TR" dirty="0"/>
              <a:t> olarak satabilirsiniz.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Dorsey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ilk attığı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1630.5825601 ETH yani şuan için 5.318.691 $ a satılmıştır. Elde edilen gelirin %95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Dorsey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%5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Cent’e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gidecek. Eğer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Tweeti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tekrar satmak isterse % 87.5’i kendisine % 10’ u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Dorsey’e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yüzde 2.5’i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Cent’e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gidecek.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arada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Estavi’nin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Türk asıllı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olmasınıda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unutmayalım.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650F2F-2CAF-4343-8496-8C920D52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9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 err="1">
                <a:solidFill>
                  <a:schemeClr val="tx1"/>
                </a:solidFill>
              </a:rPr>
              <a:t>nft</a:t>
            </a:r>
            <a:endParaRPr lang="t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3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{04ADCD54-18F0-4925-B8FB-FD2B2CF79869}tf78438558_win32</Template>
  <TotalTime>46</TotalTime>
  <Words>167</Words>
  <Application>Microsoft Office PowerPoint</Application>
  <PresentationFormat>Geniş ekran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SavonVTI</vt:lpstr>
      <vt:lpstr>Crypto Kıttıes</vt:lpstr>
      <vt:lpstr>PowerPoint Sunusu</vt:lpstr>
      <vt:lpstr>Brave Browser</vt:lpstr>
      <vt:lpstr>PowerPoint Sunusu</vt:lpstr>
      <vt:lpstr>Bıtclout.com</vt:lpstr>
      <vt:lpstr>bitclout.com nedir</vt:lpstr>
      <vt:lpstr>v.cent.co</vt:lpstr>
      <vt:lpstr>v.cent.co nedir</vt:lpstr>
      <vt:lpstr>nft</vt:lpstr>
      <vt:lpstr>Nft Platformları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Kıttıes</dc:title>
  <dc:creator>Emrullah TUNCAY</dc:creator>
  <cp:lastModifiedBy>Emrullah TUNCAY</cp:lastModifiedBy>
  <cp:revision>7</cp:revision>
  <dcterms:created xsi:type="dcterms:W3CDTF">2021-08-21T14:13:22Z</dcterms:created>
  <dcterms:modified xsi:type="dcterms:W3CDTF">2021-08-21T14:59:43Z</dcterms:modified>
</cp:coreProperties>
</file>