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21.08.2021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21.08.2021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21.08.2021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21.08.2021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" sz="4400" dirty="0">
                <a:solidFill>
                  <a:schemeClr val="tx1"/>
                </a:solidFill>
              </a:rPr>
              <a:t>Kripto para kabul edenler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1A5F7-5DBE-49FF-A613-2DA47EA8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Lush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01F41B-159D-4FD6-812F-98DEDD7F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Lush</a:t>
            </a:r>
            <a:r>
              <a:rPr lang="tr-TR" dirty="0"/>
              <a:t>, Birleşik </a:t>
            </a:r>
            <a:r>
              <a:rPr lang="tr-TR" dirty="0" err="1"/>
              <a:t>Krallık’ta</a:t>
            </a:r>
            <a:r>
              <a:rPr lang="tr-TR" dirty="0"/>
              <a:t> bulunan </a:t>
            </a:r>
            <a:r>
              <a:rPr lang="tr-TR" dirty="0" err="1"/>
              <a:t>ingiliz</a:t>
            </a:r>
            <a:r>
              <a:rPr lang="tr-TR" dirty="0"/>
              <a:t> bir kozmetik perakendecisidir. Kripto para birimlerini destekleyen ilk küresel şirket olarak adını tarihe yazdırmayı başaran tanınmış kozmetik şirketi, ortaklıklarının duyurusunun ardından web sitesi üzerindeki siparişleri için </a:t>
            </a:r>
            <a:r>
              <a:rPr lang="tr-TR" dirty="0" err="1"/>
              <a:t>Bitcoini</a:t>
            </a:r>
            <a:r>
              <a:rPr lang="tr-TR" dirty="0"/>
              <a:t> ödeme yöntemi olarak kullanıcılara alternatif sundu. 2017’den </a:t>
            </a:r>
            <a:r>
              <a:rPr lang="tr-TR" dirty="0" err="1"/>
              <a:t>Bitcoin</a:t>
            </a:r>
            <a:r>
              <a:rPr lang="tr-TR" dirty="0"/>
              <a:t> ile satışlarını devam ettiriyor.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FB411B-44ED-4B73-AB63-37887358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307B4-1DE4-4426-B575-1B47418B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Kripto para kabul edenler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9E7807-ED15-4740-BEF4-22F0D0FA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 Salvador</a:t>
            </a:r>
          </a:p>
          <a:p>
            <a:r>
              <a:rPr lang="tr-TR" dirty="0" err="1"/>
              <a:t>Tesla</a:t>
            </a:r>
            <a:endParaRPr lang="tr-TR" dirty="0"/>
          </a:p>
          <a:p>
            <a:r>
              <a:rPr lang="tr-TR" dirty="0"/>
              <a:t>Amazon</a:t>
            </a:r>
          </a:p>
          <a:p>
            <a:r>
              <a:rPr lang="tr-TR" dirty="0" err="1"/>
              <a:t>airBaltic</a:t>
            </a:r>
            <a:endParaRPr lang="tr-TR" dirty="0"/>
          </a:p>
          <a:p>
            <a:r>
              <a:rPr lang="tr-TR" dirty="0" err="1"/>
              <a:t>Coca</a:t>
            </a:r>
            <a:r>
              <a:rPr lang="tr-TR" dirty="0"/>
              <a:t> Cola</a:t>
            </a:r>
          </a:p>
          <a:p>
            <a:r>
              <a:rPr lang="tr-TR" dirty="0"/>
              <a:t>LOT </a:t>
            </a:r>
            <a:r>
              <a:rPr lang="tr-TR" dirty="0" err="1"/>
              <a:t>Polish</a:t>
            </a:r>
            <a:r>
              <a:rPr lang="tr-TR" dirty="0"/>
              <a:t> </a:t>
            </a:r>
            <a:r>
              <a:rPr lang="tr-TR" dirty="0" err="1"/>
              <a:t>Airlines</a:t>
            </a:r>
            <a:endParaRPr lang="tr-TR" dirty="0"/>
          </a:p>
          <a:p>
            <a:r>
              <a:rPr lang="tr-TR" dirty="0"/>
              <a:t>Expedia</a:t>
            </a:r>
          </a:p>
          <a:p>
            <a:r>
              <a:rPr lang="tr-TR" dirty="0" err="1"/>
              <a:t>Lush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37238D-BF61-41F0-92E1-6722FBDB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A4D863-B648-4D9C-B29E-C034D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 Salvador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E2439F-4B3C-4E0F-A6EC-89469985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Bitcoin’i</a:t>
            </a:r>
            <a:r>
              <a:rPr lang="tr-TR" dirty="0"/>
              <a:t> yasal ödeme aracı olarak kabul etti.</a:t>
            </a:r>
          </a:p>
          <a:p>
            <a:r>
              <a:rPr lang="tr-TR" dirty="0"/>
              <a:t>Vatandaşlarına 30 dolarlık BTC vereceğini belirtti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60A7E5-B60C-4E81-A6CC-6D74F72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45DF23-2783-47C7-B368-1A7054F8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Tesla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84E9B4-9EFA-45A0-9A1A-4EA33DE1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Elon</a:t>
            </a:r>
            <a:r>
              <a:rPr lang="tr-TR" dirty="0"/>
              <a:t> </a:t>
            </a:r>
            <a:r>
              <a:rPr lang="tr-TR" dirty="0" err="1"/>
              <a:t>Musk</a:t>
            </a:r>
            <a:endParaRPr lang="tr-TR" dirty="0"/>
          </a:p>
          <a:p>
            <a:r>
              <a:rPr lang="tr-TR" dirty="0"/>
              <a:t>Araba Satın alma işlemi</a:t>
            </a:r>
          </a:p>
          <a:p>
            <a:r>
              <a:rPr lang="tr-TR" dirty="0"/>
              <a:t>Çevreci değil diye </a:t>
            </a:r>
            <a:r>
              <a:rPr lang="tr-TR" dirty="0" err="1"/>
              <a:t>red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F5370D-525D-41D5-A614-A988E93F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3FDD5-B7E3-4144-895C-F7FFE42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Amazon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0B6F7-F85B-474B-9549-11DA86B2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senenin başında Amazon, platformda kendi kripto para birimi için adımlar atarak teknoloji devlerinin izledikleri yolu takip etti. E-ticaretin devi olarak bilinen Amazon, direkt olarak kripto para birimlerini kabul etmiyor. Amazon, kuponlarını, hediye kartlarını ve </a:t>
            </a:r>
            <a:r>
              <a:rPr lang="tr-TR" dirty="0" err="1"/>
              <a:t>Bitcoin</a:t>
            </a:r>
            <a:r>
              <a:rPr lang="tr-TR" dirty="0"/>
              <a:t> ile Cep Telefon Faturası ödeme gibi yöntemler </a:t>
            </a:r>
            <a:r>
              <a:rPr lang="tr-TR" dirty="0" err="1"/>
              <a:t>barındarın</a:t>
            </a:r>
            <a:r>
              <a:rPr lang="tr-TR" dirty="0"/>
              <a:t> kripto şirketi olarak </a:t>
            </a:r>
            <a:r>
              <a:rPr lang="tr-TR" dirty="0" err="1"/>
              <a:t>Bitrefill</a:t>
            </a:r>
            <a:r>
              <a:rPr lang="tr-TR" dirty="0"/>
              <a:t> hizmeti sağlayan platform olarak bilinmektedir.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90B622-C35D-4EA5-88FE-8F67ABEB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514D28-B2EB-41CF-B9DD-92C06651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airBaltic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16CAA0-191A-4588-8142-CD49201A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Baltıkların lider havayolu şirketi olarak bilinen </a:t>
            </a:r>
            <a:r>
              <a:rPr lang="tr-TR" dirty="0" err="1"/>
              <a:t>airBaltic</a:t>
            </a:r>
            <a:r>
              <a:rPr lang="tr-TR" dirty="0"/>
              <a:t>, 2014 yılında </a:t>
            </a:r>
            <a:r>
              <a:rPr lang="tr-TR" dirty="0" err="1"/>
              <a:t>Bitcoin’i</a:t>
            </a:r>
            <a:r>
              <a:rPr lang="tr-TR" dirty="0"/>
              <a:t> ödeme yöntemini kabul ederek, havacılık sektöründe bir ilki gerçekleştirdi. </a:t>
            </a:r>
            <a:r>
              <a:rPr lang="tr-TR" dirty="0" err="1"/>
              <a:t>AirBaltic</a:t>
            </a:r>
            <a:r>
              <a:rPr lang="tr-TR" dirty="0"/>
              <a:t>, bundan tam yedi yıl önce de </a:t>
            </a:r>
            <a:r>
              <a:rPr lang="tr-TR" dirty="0" err="1"/>
              <a:t>Bitcoin</a:t>
            </a:r>
            <a:r>
              <a:rPr lang="tr-TR" dirty="0"/>
              <a:t> ile ödeme almasına rağmen 1.000 BTC işlemi gerçekleştirmişti. Alınan bu yatırım kararı, sektörde bulunan diğer havayolu şirketlerini etkiledi.</a:t>
            </a:r>
          </a:p>
          <a:p>
            <a:r>
              <a:rPr lang="tr-TR" dirty="0"/>
              <a:t>https://www.airbaltic.com/airbaltic-worlds-first-airline-to-accept-bitcoin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97D91E-E488-488F-816F-D94AD74A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D38C63-3E57-4735-9DCB-F96665AD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Coca</a:t>
            </a:r>
            <a:r>
              <a:rPr lang="tr-TR" dirty="0"/>
              <a:t> Cola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08B0DE-357B-4F08-B6CE-FEED2CEA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Asya ve pasifik bölgesinin alkolsüz içime hazır meşrubat devi distribütörü olan </a:t>
            </a:r>
            <a:r>
              <a:rPr lang="tr-TR" dirty="0" err="1"/>
              <a:t>Amatil</a:t>
            </a:r>
            <a:r>
              <a:rPr lang="tr-TR" dirty="0"/>
              <a:t>, </a:t>
            </a:r>
            <a:r>
              <a:rPr lang="tr-TR" dirty="0" err="1"/>
              <a:t>Centrapay</a:t>
            </a:r>
            <a:r>
              <a:rPr lang="tr-TR" dirty="0"/>
              <a:t> ortaklığı ile kripto paraları ödeme yöntemi olarak kendi sistemlerine entegre etti. Yeni Zelanda ve Avustralya’da </a:t>
            </a:r>
            <a:r>
              <a:rPr lang="tr-TR" dirty="0" err="1"/>
              <a:t>Coca</a:t>
            </a:r>
            <a:r>
              <a:rPr lang="tr-TR" dirty="0"/>
              <a:t> Cola ürünlerinin satışını yapan 2.000’den fazla otomatik kripto para birimlerini 2020 yılından beri kabul ediyor ve kullanılıyor.</a:t>
            </a:r>
          </a:p>
          <a:p>
            <a:r>
              <a:rPr lang="tr-TR" dirty="0"/>
              <a:t>https://www.zdnet.com/article/you-can-now-buy-a-coke-with-cryptocurrency-across-australia-and-new-zealand/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EAC6B-7293-45DF-AE34-281FC693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DF80C-B978-468F-9C6B-5E44A42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LOT </a:t>
            </a:r>
            <a:r>
              <a:rPr lang="tr-TR" dirty="0" err="1"/>
              <a:t>Polish</a:t>
            </a:r>
            <a:r>
              <a:rPr lang="tr-TR" dirty="0"/>
              <a:t> </a:t>
            </a:r>
            <a:r>
              <a:rPr lang="tr-TR"/>
              <a:t>Airlines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47AF94-E352-4669-B94C-68E7FDDE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Havacılık sektörünün ilki olan </a:t>
            </a:r>
            <a:r>
              <a:rPr lang="tr-TR" dirty="0" err="1"/>
              <a:t>AirBaltic’in</a:t>
            </a:r>
            <a:r>
              <a:rPr lang="tr-TR" dirty="0"/>
              <a:t> ardından LOT </a:t>
            </a:r>
            <a:r>
              <a:rPr lang="tr-TR" dirty="0" err="1"/>
              <a:t>Polish</a:t>
            </a:r>
            <a:r>
              <a:rPr lang="tr-TR" dirty="0"/>
              <a:t> </a:t>
            </a:r>
            <a:r>
              <a:rPr lang="tr-TR" dirty="0" err="1"/>
              <a:t>Airlines</a:t>
            </a:r>
            <a:r>
              <a:rPr lang="tr-TR" dirty="0"/>
              <a:t>, </a:t>
            </a:r>
            <a:r>
              <a:rPr lang="tr-TR" dirty="0" err="1"/>
              <a:t>AirBaltic’in</a:t>
            </a:r>
            <a:r>
              <a:rPr lang="tr-TR" dirty="0"/>
              <a:t> yatırımlarından etkilenip 2015 yılında </a:t>
            </a:r>
            <a:r>
              <a:rPr lang="tr-TR" dirty="0" err="1"/>
              <a:t>Bitcoin</a:t>
            </a:r>
            <a:r>
              <a:rPr lang="tr-TR" dirty="0"/>
              <a:t> ile ödemeyi kabul edeceğini duyurmuştu.2015 yılından itibaren geçen altı yıla rağmen LOT, kripto para ile ödemelerini kabul eden sayılı Avrupa Havayolu şirketlerinden biri olarak tarihe adını yazdırmayı başardı.</a:t>
            </a:r>
          </a:p>
          <a:p>
            <a:r>
              <a:rPr lang="tr-TR" dirty="0"/>
              <a:t>https://www.futuretravelexperience.com/2015/08/lot-polish-airlines-adds-virtual-currency-bitcoin-payment-options/#:~:text=LOT%20Polish%20Airlines%20now%20counts,on%20the%20LOT%20mobile%20app.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6F685E-3399-45EA-9553-8CDF94CA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46DEA-0F86-4EF2-BD8E-1363DA9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Expedia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CCB1F5-ECE7-467F-AF12-A4FDB825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Küçük işletme ve tüketici için çevrimiçi Amerikan seyahat devi olan Expedia, kripto paranın destekçileri arasında yer alarak, seyahat rezervasyon platformu </a:t>
            </a:r>
            <a:r>
              <a:rPr lang="tr-TR" dirty="0" err="1"/>
              <a:t>Travala</a:t>
            </a:r>
            <a:r>
              <a:rPr lang="tr-TR" dirty="0"/>
              <a:t> ile bir ortaklık kurduğunu duyurdu. </a:t>
            </a:r>
            <a:r>
              <a:rPr lang="tr-TR" dirty="0" err="1"/>
              <a:t>Bitcoin’i</a:t>
            </a:r>
            <a:r>
              <a:rPr lang="tr-TR" dirty="0"/>
              <a:t> kabul eden dev seyahat acentelerinden biri olmayı başaran Expedia, aldığı karar ile </a:t>
            </a:r>
            <a:r>
              <a:rPr lang="tr-TR" dirty="0" err="1"/>
              <a:t>Bitcoin’de</a:t>
            </a:r>
            <a:r>
              <a:rPr lang="tr-TR" dirty="0"/>
              <a:t> dahil olmak üzere 40’dan fazla kripto parayı destekleyen yeni bir sistem ile otel rezervasyonları yapma fırsatı sağlıyor.</a:t>
            </a:r>
          </a:p>
          <a:p>
            <a:r>
              <a:rPr lang="tr-TR" dirty="0"/>
              <a:t>https://www.expedia.com/Checkout/BitcoinTermsAndConditions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612A92-0AA0-4E58-8484-8C1CB139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{04ADCD54-18F0-4925-B8FB-FD2B2CF79869}tf78438558_win32</Template>
  <TotalTime>8</TotalTime>
  <Words>453</Words>
  <Application>Microsoft Office PowerPoint</Application>
  <PresentationFormat>Geniş ekran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Kripto para kabul edenler</vt:lpstr>
      <vt:lpstr>Kripto para kabul edenler</vt:lpstr>
      <vt:lpstr>El Salvador </vt:lpstr>
      <vt:lpstr>Tesla </vt:lpstr>
      <vt:lpstr>Amazon</vt:lpstr>
      <vt:lpstr>airBaltic</vt:lpstr>
      <vt:lpstr>Coca Cola</vt:lpstr>
      <vt:lpstr>LOT Polish Airlines</vt:lpstr>
      <vt:lpstr>Expedia</vt:lpstr>
      <vt:lpstr>Lush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 para kabul edenler</dc:title>
  <dc:creator>Emrullah TUNCAY</dc:creator>
  <cp:lastModifiedBy>Emrullah TUNCAY</cp:lastModifiedBy>
  <cp:revision>7</cp:revision>
  <dcterms:created xsi:type="dcterms:W3CDTF">2021-08-21T15:26:26Z</dcterms:created>
  <dcterms:modified xsi:type="dcterms:W3CDTF">2021-08-21T15:34:37Z</dcterms:modified>
</cp:coreProperties>
</file>