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4D3CDC-3F0F-4E7D-A9FE-D29078F267AD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094158-4469-4125-8F9C-7F0A160A9CEC}" type="datetime1">
              <a:rPr lang="tr-TR" smtClean="0"/>
              <a:t>21.08.2021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B0951D9-850C-477F-AF83-3FB30EA67492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C87B0-0BF1-4D20-8B57-A71E86EF9595}" type="datetime1">
              <a:rPr lang="tr-TR" smtClean="0"/>
              <a:t>21.08.2021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2BFC5-D222-482D-B154-0698E276F0F9}" type="datetime1">
              <a:rPr lang="tr-TR" smtClean="0"/>
              <a:t>21.08.2021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4A148F7-A76F-401F-AD5E-B004E6B76CB0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045A1-20C0-4B0A-AD84-4C1E818C0034}" type="datetime1">
              <a:rPr lang="tr-TR" smtClean="0"/>
              <a:t>21.08.2021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C5DB-0E5C-47AB-804D-13751DF54259}" type="datetime1">
              <a:rPr lang="tr-TR" smtClean="0"/>
              <a:t>21.08.2021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12638-4A84-4EE0-98F1-3BC2BFB48209}" type="datetime1">
              <a:rPr lang="tr-TR" smtClean="0"/>
              <a:t>21.08.2021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5FB2-DB73-4453-9716-EA32A8F7CEFF}" type="datetime1">
              <a:rPr lang="tr-TR" smtClean="0"/>
              <a:t>21.08.2021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FA75E80-C511-491E-AC9E-79B0B38D1D0B}" type="datetime1">
              <a:rPr lang="tr-TR" smtClean="0"/>
              <a:t>21.08.2021</a:t>
            </a:fld>
            <a:endParaRPr lang="en-US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F49DBFF-013E-4A49-8439-D50202EB6B14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" dirty="0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EF5B999-57E2-470C-85A4-8AC7B2DA0B4E}" type="datetime1">
              <a:rPr lang="tr-TR" smtClean="0"/>
              <a:t>21.08.2021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tr" sz="4400" dirty="0">
                <a:solidFill>
                  <a:schemeClr val="tx1"/>
                </a:solidFill>
              </a:rPr>
              <a:t>Kripto Para Borsaları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46B0666E-E4EA-4017-ABD2-6E851883F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966220-47B2-434E-8708-839CA226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Borsa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BC3731-45D4-4B53-A608-863D9F34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Borsa alıcı ve satıcıların komisyoncuların aracılığı ile  bir araya geldiği ortam, platformdur.</a:t>
            </a:r>
          </a:p>
          <a:p>
            <a:r>
              <a:rPr lang="tr-TR" dirty="0"/>
              <a:t>Satıcının arzı ile alıcının talebi fiyatı belirler. Ve anlık olarak değişen arz talep dengesine göre fiyatlarda değişiklik gösterir.</a:t>
            </a:r>
          </a:p>
          <a:p>
            <a:r>
              <a:rPr lang="tr-TR" dirty="0"/>
              <a:t>Her borsanın kendine özgü kuralları ve standartları olabilir.</a:t>
            </a:r>
          </a:p>
          <a:p>
            <a:r>
              <a:rPr lang="tr-TR" dirty="0"/>
              <a:t>Türkiye'de Borsa İstanbul, bir anonim şirket olarak kendi yönetim kurulunun aldığı kararlar ile yönetilir.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848ACA-AEB2-40CB-8409-67C7290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2ECFC1-8C52-4784-B0D4-728069AE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Kripto Para Borsası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29E115-4586-42C2-904E-78A90265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Kripto paraların alınıp satıldığı platformdur</a:t>
            </a:r>
          </a:p>
          <a:p>
            <a:r>
              <a:rPr lang="tr-TR" dirty="0"/>
              <a:t>Hesabımızdaki kripto paraları nakit’ e borsalar veya direk elden satarak dönüştürebiliriz</a:t>
            </a:r>
          </a:p>
          <a:p>
            <a:r>
              <a:rPr lang="tr-TR" dirty="0"/>
              <a:t>Kripto paraların 7/24 işlem gördüğü izlenebildiği platformdur.</a:t>
            </a:r>
          </a:p>
          <a:p>
            <a:r>
              <a:rPr lang="tr-TR" dirty="0"/>
              <a:t>Her kripto para borsası birbirinden bağımsız çalışır</a:t>
            </a:r>
          </a:p>
          <a:p>
            <a:r>
              <a:rPr lang="tr-TR" dirty="0"/>
              <a:t>Kripto para borsaları arasındaki farklardan kazanç elde etme işlemine arbitraj denir.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231332-1949-4039-9C27-29326611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CD26C-0E00-4C63-8FE6-E01007F2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Kripto Para Borsaları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BDC09B-8A41-412B-B709-0C5089336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Yerli</a:t>
            </a:r>
          </a:p>
          <a:p>
            <a:pPr lvl="1"/>
            <a:r>
              <a:rPr lang="tr-TR" dirty="0" err="1"/>
              <a:t>BtcTurk</a:t>
            </a:r>
            <a:endParaRPr lang="tr-TR" dirty="0"/>
          </a:p>
          <a:p>
            <a:pPr lvl="1"/>
            <a:r>
              <a:rPr lang="tr-TR" dirty="0" err="1"/>
              <a:t>Paribu</a:t>
            </a:r>
            <a:endParaRPr lang="tr-TR" dirty="0"/>
          </a:p>
          <a:p>
            <a:pPr lvl="1"/>
            <a:r>
              <a:rPr lang="tr-TR" dirty="0" err="1"/>
              <a:t>Bitci</a:t>
            </a:r>
            <a:endParaRPr lang="tr-TR" dirty="0"/>
          </a:p>
          <a:p>
            <a:pPr lvl="1"/>
            <a:r>
              <a:rPr lang="tr-TR" dirty="0" err="1"/>
              <a:t>Bitexen</a:t>
            </a:r>
            <a:endParaRPr lang="tr-TR" dirty="0"/>
          </a:p>
          <a:p>
            <a:pPr lvl="1"/>
            <a:r>
              <a:rPr lang="tr-TR" dirty="0" err="1"/>
              <a:t>Coinzo</a:t>
            </a:r>
            <a:endParaRPr lang="tr-TR" dirty="0"/>
          </a:p>
          <a:p>
            <a:pPr lvl="1"/>
            <a:r>
              <a:rPr lang="tr-TR" dirty="0" err="1"/>
              <a:t>BinanceTR</a:t>
            </a:r>
            <a:endParaRPr lang="tr-TR" dirty="0"/>
          </a:p>
          <a:p>
            <a:r>
              <a:rPr lang="tr-TR" dirty="0"/>
              <a:t>Yabancı</a:t>
            </a:r>
          </a:p>
          <a:p>
            <a:pPr lvl="1"/>
            <a:r>
              <a:rPr lang="tr-TR" dirty="0" err="1"/>
              <a:t>Binance</a:t>
            </a:r>
            <a:endParaRPr lang="tr-TR" dirty="0"/>
          </a:p>
          <a:p>
            <a:pPr lvl="1"/>
            <a:r>
              <a:rPr lang="tr-TR" dirty="0" err="1"/>
              <a:t>Coinbase</a:t>
            </a:r>
            <a:r>
              <a:rPr lang="tr-TR" dirty="0"/>
              <a:t> Exchange</a:t>
            </a:r>
          </a:p>
          <a:p>
            <a:pPr lvl="1"/>
            <a:r>
              <a:rPr lang="tr-TR" dirty="0" err="1"/>
              <a:t>Huobi</a:t>
            </a:r>
            <a:r>
              <a:rPr lang="tr-TR" dirty="0"/>
              <a:t> Global</a:t>
            </a:r>
          </a:p>
          <a:p>
            <a:pPr lvl="1"/>
            <a:r>
              <a:rPr lang="tr-TR" dirty="0" err="1"/>
              <a:t>Kraken</a:t>
            </a:r>
            <a:endParaRPr lang="tr-TR" dirty="0"/>
          </a:p>
          <a:p>
            <a:pPr lvl="1"/>
            <a:r>
              <a:rPr lang="tr-TR" dirty="0" err="1"/>
              <a:t>KuCoin</a:t>
            </a:r>
            <a:endParaRPr lang="tr-TR" dirty="0"/>
          </a:p>
          <a:p>
            <a:pPr lvl="1"/>
            <a:r>
              <a:rPr lang="tr-TR" dirty="0" err="1"/>
              <a:t>Bitfinex</a:t>
            </a: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74FFBF-46CF-4FA9-85B9-60988B1C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5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B069CC-5C40-4940-96A6-93D42A74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br>
              <a:rPr lang="tr-TR" dirty="0"/>
            </a:br>
            <a:r>
              <a:rPr lang="tr-TR" dirty="0">
                <a:effectLst/>
              </a:rPr>
              <a:t>Swap Borsaları Nedir?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FFE37B-BEDE-4ADC-B8AC-0FF268C9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/>
              <a:t>Kripto paraların değiş tokuş yapıldığı borsalardır.</a:t>
            </a:r>
          </a:p>
          <a:p>
            <a:pPr lvl="1"/>
            <a:r>
              <a:rPr lang="tr-TR" dirty="0"/>
              <a:t>Swap borsalarında işlemler kripto paralar arasında yapılır.</a:t>
            </a:r>
          </a:p>
          <a:p>
            <a:pPr lvl="1"/>
            <a:r>
              <a:rPr lang="tr-TR" dirty="0"/>
              <a:t>Kripto paralarla Swap borsaları </a:t>
            </a:r>
            <a:r>
              <a:rPr lang="tr-TR"/>
              <a:t>arasındaki farklar;</a:t>
            </a:r>
            <a:endParaRPr lang="tr-TR" dirty="0"/>
          </a:p>
          <a:p>
            <a:pPr lvl="2"/>
            <a:r>
              <a:rPr lang="tr-TR" dirty="0"/>
              <a:t>Kripto para borsalarında alınan </a:t>
            </a:r>
            <a:r>
              <a:rPr lang="tr-TR" dirty="0" err="1"/>
              <a:t>tokenlar</a:t>
            </a:r>
            <a:r>
              <a:rPr lang="tr-TR" dirty="0"/>
              <a:t>, </a:t>
            </a:r>
            <a:r>
              <a:rPr lang="tr-TR" dirty="0" err="1"/>
              <a:t>coinler</a:t>
            </a:r>
            <a:r>
              <a:rPr lang="tr-TR" dirty="0"/>
              <a:t> borsanın kendi cüzdanlarında bulunurken</a:t>
            </a:r>
          </a:p>
          <a:p>
            <a:pPr lvl="2"/>
            <a:r>
              <a:rPr lang="tr-TR" dirty="0"/>
              <a:t>Swap borsalarında direk sisteme Cüzdanımızla bağlandığımızdan işlem sonucunda kripto para bizim cüzdanımıza aktarılacaktır.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FD09FB-9793-4661-95EC-6C1A97A5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8D8577-EA19-4DB5-91EF-9F685E3D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br>
              <a:rPr lang="tr-TR" dirty="0"/>
            </a:br>
            <a:r>
              <a:rPr lang="tr-TR" dirty="0">
                <a:effectLst/>
              </a:rPr>
              <a:t>Swap Borsaları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E51547-2316-4C73-9B94-954B2F67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Uniswap</a:t>
            </a:r>
            <a:endParaRPr lang="tr-TR" dirty="0"/>
          </a:p>
          <a:p>
            <a:r>
              <a:rPr lang="tr-TR" dirty="0" err="1"/>
              <a:t>PancakeSwap</a:t>
            </a:r>
            <a:endParaRPr lang="tr-TR" dirty="0"/>
          </a:p>
          <a:p>
            <a:r>
              <a:rPr lang="tr-TR" dirty="0" err="1"/>
              <a:t>Sushiswap</a:t>
            </a: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4F2998-4C4C-4C56-B9F4-1053CA2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21.08.2021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2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94_TF78438558.potx" id="{331D76EE-CBE5-4448-9BD9-A6268519B9FD}" vid="{23FB2CC5-E433-4EFB-8AC9-A965FA993A4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{04ADCD54-18F0-4925-B8FB-FD2B2CF79869}tf78438558_win32</Template>
  <TotalTime>72</TotalTime>
  <Words>196</Words>
  <Application>Microsoft Office PowerPoint</Application>
  <PresentationFormat>Geniş ekran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SavonVTI</vt:lpstr>
      <vt:lpstr>Kripto Para Borsaları</vt:lpstr>
      <vt:lpstr>Borsa Nedir ?</vt:lpstr>
      <vt:lpstr>Kripto Para Borsası Nedir</vt:lpstr>
      <vt:lpstr>Kripto Para Borsaları </vt:lpstr>
      <vt:lpstr> Swap Borsaları Nedir?</vt:lpstr>
      <vt:lpstr> Swap Borsaları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 Para Borsaları</dc:title>
  <dc:creator>Emrullah TUNCAY</dc:creator>
  <cp:lastModifiedBy>Emrullah TUNCAY</cp:lastModifiedBy>
  <cp:revision>12</cp:revision>
  <dcterms:created xsi:type="dcterms:W3CDTF">2021-08-21T15:35:39Z</dcterms:created>
  <dcterms:modified xsi:type="dcterms:W3CDTF">2021-08-21T16:48:21Z</dcterms:modified>
</cp:coreProperties>
</file>