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0"/>
  </p:notesMasterIdLst>
  <p:handoutMasterIdLst>
    <p:handoutMasterId r:id="rId11"/>
  </p:handoutMasterIdLst>
  <p:sldIdLst>
    <p:sldId id="256" r:id="rId5"/>
    <p:sldId id="280" r:id="rId6"/>
    <p:sldId id="281" r:id="rId7"/>
    <p:sldId id="287" r:id="rId8"/>
    <p:sldId id="274" r:id="rId9"/>
  </p:sldIdLst>
  <p:sldSz cx="12192000" cy="6858000"/>
  <p:notesSz cx="6858000" cy="9144000"/>
  <p:defaultTextStyle>
    <a:defPPr rtl="0">
      <a:defRPr lang="tr-t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41" autoAdjust="0"/>
  </p:normalViewPr>
  <p:slideViewPr>
    <p:cSldViewPr snapToGrid="0" snapToObjects="1">
      <p:cViewPr varScale="1">
        <p:scale>
          <a:sx n="164" d="100"/>
          <a:sy n="164" d="100"/>
        </p:scale>
        <p:origin x="2430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6" d="100"/>
          <a:sy n="76" d="100"/>
        </p:scale>
        <p:origin x="406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DDA460E7-A664-49E3-B5EA-3F09BC20E5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6CFAACAF-0F46-403D-BBE8-720D37FF7F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27667-3650-419D-AA20-8714E12C9C3C}" type="datetime1">
              <a:rPr lang="tr-TR" smtClean="0"/>
              <a:t>28.09.2021</a:t>
            </a:fld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A6DBCA5-0586-4033-B589-9511260D94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34F21FB-2EB9-4D6F-B418-F212B4E6D4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42954-4CCE-4109-A97D-EC56DC4CAA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3832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noProof="0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32843-7F2A-4030-B510-4CACAE9ACA32}" type="datetime1">
              <a:rPr lang="tr-TR" noProof="0" smtClean="0"/>
              <a:pPr/>
              <a:t>28.09.2021</a:t>
            </a:fld>
            <a:endParaRPr lang="tr-TR" noProof="0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 noProof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noProof="0"/>
              <a:t>Asıl metin stillerini düzenle</a:t>
            </a:r>
          </a:p>
          <a:p>
            <a:pPr lvl="1"/>
            <a:r>
              <a:rPr lang="tr-TR" noProof="0"/>
              <a:t>İkinci düzey</a:t>
            </a:r>
          </a:p>
          <a:p>
            <a:pPr lvl="2"/>
            <a:r>
              <a:rPr lang="tr-TR" noProof="0"/>
              <a:t>Üçüncü düzey</a:t>
            </a:r>
          </a:p>
          <a:p>
            <a:pPr lvl="3"/>
            <a:r>
              <a:rPr lang="tr-TR" noProof="0"/>
              <a:t>Dördüncü düzey</a:t>
            </a:r>
          </a:p>
          <a:p>
            <a:pPr lvl="4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7135D-5D5A-42FB-B1E9-F217A5CF7350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273764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7135D-5D5A-42FB-B1E9-F217A5CF7350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9562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7135D-5D5A-42FB-B1E9-F217A5CF7350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4095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F5B10FB1-CA04-4614-A916-C2AFF4B42F49}" type="datetime1">
              <a:rPr lang="tr-TR" noProof="0" smtClean="0"/>
              <a:t>28.09.2021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sı İçeren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tr-TR" noProof="0" smtClean="0"/>
              <a:t>Resim eklemek için simgeyi tıklatın</a:t>
            </a:r>
            <a:endParaRPr lang="tr-TR" noProof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45866A-85EC-4187-B28B-2A692BE8538D}" type="datetime1">
              <a:rPr lang="tr-TR" noProof="0" smtClean="0"/>
              <a:t>28.09.2021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A8E13C-C7FA-4C9D-A097-4D6F6EA6BFCF}" type="datetime1">
              <a:rPr lang="tr-TR" noProof="0" smtClean="0"/>
              <a:t>28.09.2021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Metin Kutusu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tr-T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Metin Kutusu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tr-T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Başlık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10" name="Metin Yer Tutucusu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C6CEAC-A17C-4C38-B0CF-031D9F2DBACE}" type="datetime1">
              <a:rPr lang="tr-TR" noProof="0" smtClean="0"/>
              <a:t>28.09.2021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125B11-C9B7-4DC9-93AA-762B5958B030}" type="datetime1">
              <a:rPr lang="tr-TR" noProof="0" smtClean="0"/>
              <a:t>28.09.2021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Ad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Metin Kutusu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tr-T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Metin Kutusu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tr-T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Başlık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10" name="Metin Yer Tutucusu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tr-TR" noProof="0" smtClean="0"/>
              <a:t>Asıl metin stillerini düzenle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F76091-5588-4012-AC27-CA015DF53B2B}" type="datetime1">
              <a:rPr lang="tr-TR" noProof="0" smtClean="0"/>
              <a:t>28.09.2021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10" name="Metin Yer Tutucusu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tr-TR" noProof="0" smtClean="0"/>
              <a:t>Asıl metin stillerini düzenle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F38248-A1E5-41BF-A777-926C6DDF0844}" type="datetime1">
              <a:rPr lang="tr-TR" noProof="0" smtClean="0"/>
              <a:t>28.09.2021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Başlık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DD3D86-0010-40D7-A66D-636A7A0ACB59}" type="datetime1">
              <a:rPr lang="tr-TR" noProof="0" smtClean="0"/>
              <a:t>28.09.2021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FB813A-35C7-4DD9-845E-5F4051BC73C0}" type="datetime1">
              <a:rPr lang="tr-TR" noProof="0" smtClean="0"/>
              <a:t>28.09.2021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7A9629-AC4E-41CE-A95D-2EF2638069A1}" type="datetime1">
              <a:rPr lang="tr-TR" noProof="0" smtClean="0"/>
              <a:t>28.09.2021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BE0A1C-8D31-487C-BAC6-33AD2E5C7347}" type="datetime1">
              <a:rPr lang="tr-TR" noProof="0" smtClean="0"/>
              <a:t>28.09.2021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2CEDBB-4D0C-4E8B-BB0B-0E72BB55733C}" type="datetime1">
              <a:rPr lang="tr-TR" noProof="0" smtClean="0"/>
              <a:t>28.09.2021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7417F0-7920-48BB-BBE4-03F418607C60}" type="datetime1">
              <a:rPr lang="tr-TR" noProof="0" smtClean="0"/>
              <a:t>28.09.2021</a:t>
            </a:fld>
            <a:endParaRPr lang="tr-TR" noProof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7EA7D9-8BE1-4118-8415-F1B5040BA2AD}" type="datetime1">
              <a:rPr lang="tr-TR" noProof="0" smtClean="0"/>
              <a:t>28.09.2021</a:t>
            </a:fld>
            <a:endParaRPr lang="tr-TR" noProof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56CE2B-19B0-481D-8BDF-1E0523F3E77B}" type="datetime1">
              <a:rPr lang="tr-TR" noProof="0" smtClean="0"/>
              <a:t>28.09.2021</a:t>
            </a:fld>
            <a:endParaRPr lang="tr-TR" noProof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C9B507-25DB-454A-9A2B-4A5B23CB8D30}" type="datetime1">
              <a:rPr lang="tr-TR" noProof="0" smtClean="0"/>
              <a:t>28.09.2021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sı İçeren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14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tr-TR" noProof="0" smtClean="0"/>
              <a:t>Resim eklemek için simgeyi tıklatın</a:t>
            </a:r>
            <a:endParaRPr lang="tr-TR" noProof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E4ABF3-17C6-4F42-85E7-7B8D346F9621}" type="datetime1">
              <a:rPr lang="tr-TR" noProof="0" smtClean="0"/>
              <a:t>28.09.2021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391CC95E-D6FC-463C-8473-F1C5DA08662D}" type="datetime1">
              <a:rPr lang="tr-TR" noProof="0" smtClean="0"/>
              <a:t>28.09.2021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ufukta uzak dağların göründüğü gece gökyüzü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1326" y="2554817"/>
            <a:ext cx="9878800" cy="2421464"/>
          </a:xfrm>
        </p:spPr>
        <p:txBody>
          <a:bodyPr rtlCol="0">
            <a:normAutofit/>
          </a:bodyPr>
          <a:lstStyle/>
          <a:p>
            <a:r>
              <a:rPr lang="tr-TR" b="1" dirty="0"/>
              <a:t>GENÇ YAZILIMCILAR EĞİTİM PROGRAMI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r>
              <a:rPr lang="tr-TR" dirty="0"/>
              <a:t> Her </a:t>
            </a:r>
            <a:r>
              <a:rPr lang="tr-TR" dirty="0" smtClean="0"/>
              <a:t>biri 48 </a:t>
            </a:r>
            <a:r>
              <a:rPr lang="tr-TR" dirty="0"/>
              <a:t>saat 3 Kur toplam 144 saatlik Yazılım Eğitimi</a:t>
            </a:r>
            <a:endParaRPr lang="tr-T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İLERİ </a:t>
            </a:r>
            <a:r>
              <a:rPr lang="tr-TR" dirty="0"/>
              <a:t>C# (OOP</a:t>
            </a:r>
            <a:r>
              <a:rPr lang="tr-TR" dirty="0" smtClean="0"/>
              <a:t>)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r>
              <a:rPr lang="tr-TR" dirty="0"/>
              <a:t>Sınıflar</a:t>
            </a:r>
          </a:p>
          <a:p>
            <a:r>
              <a:rPr lang="tr-TR" dirty="0" err="1" smtClean="0"/>
              <a:t>Interface</a:t>
            </a:r>
            <a:endParaRPr lang="tr-TR" dirty="0" smtClean="0"/>
          </a:p>
          <a:p>
            <a:r>
              <a:rPr lang="tr-TR" dirty="0" err="1"/>
              <a:t>Abstract</a:t>
            </a:r>
            <a:r>
              <a:rPr lang="tr-TR" dirty="0"/>
              <a:t> </a:t>
            </a:r>
            <a:r>
              <a:rPr lang="tr-TR" dirty="0" smtClean="0"/>
              <a:t>Class</a:t>
            </a:r>
          </a:p>
          <a:p>
            <a:r>
              <a:rPr lang="tr-TR" dirty="0" err="1"/>
              <a:t>Inheritance</a:t>
            </a:r>
            <a:r>
              <a:rPr lang="tr-TR" dirty="0"/>
              <a:t> (Kalıtım</a:t>
            </a:r>
            <a:r>
              <a:rPr lang="tr-TR" dirty="0" smtClean="0"/>
              <a:t>)</a:t>
            </a:r>
          </a:p>
          <a:p>
            <a:r>
              <a:rPr lang="tr-TR" dirty="0" err="1" smtClean="0"/>
              <a:t>Polymorphism</a:t>
            </a:r>
            <a:r>
              <a:rPr lang="tr-TR" dirty="0" smtClean="0"/>
              <a:t> (Çok Biçimlilik)</a:t>
            </a:r>
          </a:p>
          <a:p>
            <a:r>
              <a:rPr lang="tr-TR" dirty="0" err="1" smtClean="0"/>
              <a:t>Overloading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60496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Sınıflar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dirty="0" smtClean="0"/>
              <a:t>Belirli özellikleri bir arada toplayan, tekrar kullanılabilen program parçacıklarıdır.</a:t>
            </a:r>
          </a:p>
          <a:p>
            <a:endParaRPr lang="tr-TR" dirty="0"/>
          </a:p>
          <a:p>
            <a:endParaRPr lang="tr-TR" dirty="0" smtClean="0"/>
          </a:p>
          <a:p>
            <a:pPr marL="0" indent="0">
              <a:buNone/>
            </a:pPr>
            <a:r>
              <a:rPr lang="tr-TR" b="1" dirty="0" err="1"/>
              <a:t>class</a:t>
            </a:r>
            <a:r>
              <a:rPr lang="tr-TR" dirty="0"/>
              <a:t> </a:t>
            </a:r>
            <a:r>
              <a:rPr lang="tr-TR" dirty="0" err="1"/>
              <a:t>SinifAdi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{</a:t>
            </a:r>
          </a:p>
          <a:p>
            <a:pPr marL="0" indent="0">
              <a:buNone/>
            </a:pPr>
            <a:r>
              <a:rPr lang="tr-TR" dirty="0"/>
              <a:t>[Erişim Belirleyicisi] [Veri Tipi] </a:t>
            </a:r>
            <a:r>
              <a:rPr lang="tr-TR" dirty="0" err="1"/>
              <a:t>OzellikAdi</a:t>
            </a:r>
            <a:r>
              <a:rPr lang="tr-TR" dirty="0"/>
              <a:t>;</a:t>
            </a:r>
          </a:p>
          <a:p>
            <a:pPr marL="0" indent="0">
              <a:buNone/>
            </a:pPr>
            <a:r>
              <a:rPr lang="tr-TR" dirty="0"/>
              <a:t>[Erişim Belirleyicisi] [Geri Dönüş Değerinin Tipi] </a:t>
            </a:r>
            <a:r>
              <a:rPr lang="tr-TR" dirty="0" err="1"/>
              <a:t>MetotAdi</a:t>
            </a:r>
            <a:r>
              <a:rPr lang="tr-TR" dirty="0"/>
              <a:t>([Parametreler])</a:t>
            </a:r>
          </a:p>
          <a:p>
            <a:pPr marL="457200" lvl="1" indent="0">
              <a:buNone/>
            </a:pPr>
            <a:r>
              <a:rPr lang="tr-TR" dirty="0"/>
              <a:t>{</a:t>
            </a:r>
          </a:p>
          <a:p>
            <a:pPr marL="457200" lvl="1" indent="0">
              <a:buNone/>
            </a:pPr>
            <a:r>
              <a:rPr lang="tr-TR" dirty="0"/>
              <a:t>// Metot Gövdesi</a:t>
            </a:r>
          </a:p>
          <a:p>
            <a:pPr marL="457200" lvl="1" indent="0">
              <a:buNone/>
            </a:pPr>
            <a:r>
              <a:rPr lang="tr-TR" dirty="0"/>
              <a:t>}</a:t>
            </a:r>
          </a:p>
          <a:p>
            <a:pPr marL="0" indent="0">
              <a:buNone/>
            </a:pPr>
            <a:r>
              <a:rPr lang="tr-TR" dirty="0"/>
              <a:t>}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70193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Erişim </a:t>
            </a:r>
            <a:r>
              <a:rPr lang="tr-TR" b="1" dirty="0" smtClean="0"/>
              <a:t>Belirleyici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/>
              <a:t>Private</a:t>
            </a:r>
            <a:r>
              <a:rPr lang="tr-TR" b="1" dirty="0"/>
              <a:t>:</a:t>
            </a:r>
            <a:r>
              <a:rPr lang="tr-TR" dirty="0"/>
              <a:t> Sadece tanımlandığı sınıf içerisinden erişilebilir.</a:t>
            </a:r>
          </a:p>
          <a:p>
            <a:r>
              <a:rPr lang="tr-TR" b="1" dirty="0" err="1"/>
              <a:t>Public</a:t>
            </a:r>
            <a:r>
              <a:rPr lang="tr-TR" b="1" dirty="0"/>
              <a:t>:</a:t>
            </a:r>
            <a:r>
              <a:rPr lang="tr-TR" dirty="0"/>
              <a:t> Her yerden erişilebilir.</a:t>
            </a:r>
          </a:p>
          <a:p>
            <a:r>
              <a:rPr lang="tr-TR" b="1" dirty="0" err="1"/>
              <a:t>Internal</a:t>
            </a:r>
            <a:r>
              <a:rPr lang="tr-TR" b="1" dirty="0"/>
              <a:t>:</a:t>
            </a:r>
            <a:r>
              <a:rPr lang="tr-TR" dirty="0"/>
              <a:t> Sadece bulunduğu projede erişilebilir.</a:t>
            </a:r>
          </a:p>
          <a:p>
            <a:r>
              <a:rPr lang="tr-TR" b="1" dirty="0" err="1"/>
              <a:t>Protected</a:t>
            </a:r>
            <a:r>
              <a:rPr lang="tr-TR" b="1" dirty="0"/>
              <a:t>:</a:t>
            </a:r>
            <a:r>
              <a:rPr lang="tr-TR" dirty="0"/>
              <a:t> Sadece tanımlandığı sınıfta ya da o sınıfı miras alan sınıflardan erişilebilir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7606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ışık spotları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tr-TR" dirty="0"/>
              <a:t>Teşekkürler!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pPr rtl="0"/>
            <a:endParaRPr lang="tr-T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zay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Gelecek tasarımı</Template>
  <TotalTime>0</TotalTime>
  <Words>77</Words>
  <Application>Microsoft Office PowerPoint</Application>
  <PresentationFormat>Geniş ekran</PresentationFormat>
  <Paragraphs>30</Paragraphs>
  <Slides>5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Uzay</vt:lpstr>
      <vt:lpstr>GENÇ YAZILIMCILAR EĞİTİM PROGRAMI</vt:lpstr>
      <vt:lpstr>İLERİ C# (OOP) </vt:lpstr>
      <vt:lpstr>Sınıflar</vt:lpstr>
      <vt:lpstr>Erişim Belirleyici</vt:lpstr>
      <vt:lpstr>Teşekkürler!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2021-09-19T15:32:22Z</dcterms:created>
  <dcterms:modified xsi:type="dcterms:W3CDTF">2021-09-28T07:38:16Z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