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80" r:id="rId6"/>
    <p:sldId id="274" r:id="rId7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DA460E7-A664-49E3-B5EA-3F09BC20E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FAACAF-0F46-403D-BBE8-720D37FF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7667-3650-419D-AA20-8714E12C9C3C}" type="datetime1">
              <a:rPr lang="tr-TR" smtClean="0"/>
              <a:t>30.09.2021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DBCA5-0586-4033-B589-9511260D9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4F21FB-2EB9-4D6F-B418-F212B4E6D4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42954-4CCE-4109-A97D-EC56DC4CA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83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2843-7F2A-4030-B510-4CACAE9ACA32}" type="datetime1">
              <a:rPr lang="tr-TR" noProof="0" smtClean="0"/>
              <a:pPr/>
              <a:t>30.09.2021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35D-5D5A-42FB-B1E9-F217A5CF7350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7376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5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7135D-5D5A-42FB-B1E9-F217A5CF735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0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5B10FB1-CA04-4614-A916-C2AFF4B42F49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45866A-85EC-4187-B28B-2A692BE8538D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8E13C-C7FA-4C9D-A097-4D6F6EA6BFCF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6CEAC-A17C-4C38-B0CF-031D9F2DBACE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125B11-C9B7-4DC9-93AA-762B5958B030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6091-5588-4012-AC27-CA015DF53B2B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 smtClean="0"/>
              <a:t>Asıl metin stillerini düzenle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F38248-A1E5-41BF-A777-926C6DDF0844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D3D86-0010-40D7-A66D-636A7A0ACB59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B813A-35C7-4DD9-845E-5F4051BC73C0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A9629-AC4E-41CE-A95D-2EF2638069A1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E0A1C-8D31-487C-BAC6-33AD2E5C7347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CEDBB-4D0C-4E8B-BB0B-0E72BB55733C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417F0-7920-48BB-BBE4-03F418607C60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EA7D9-8BE1-4118-8415-F1B5040BA2AD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6CE2B-19B0-481D-8BDF-1E0523F3E77B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B507-25DB-454A-9A2B-4A5B23CB8D30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/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4ABF3-17C6-4F42-85E7-7B8D346F9621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91CC95E-D6FC-463C-8473-F1C5DA08662D}" type="datetime1">
              <a:rPr lang="tr-TR" noProof="0" smtClean="0"/>
              <a:t>30.09.2021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26" y="2554817"/>
            <a:ext cx="9878800" cy="2421464"/>
          </a:xfrm>
        </p:spPr>
        <p:txBody>
          <a:bodyPr rtlCol="0">
            <a:normAutofit/>
          </a:bodyPr>
          <a:lstStyle/>
          <a:p>
            <a:r>
              <a:rPr lang="tr-TR" b="1" dirty="0"/>
              <a:t>GENÇ YAZILIMCILAR EĞİTİM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tr-TR" dirty="0"/>
              <a:t> Her </a:t>
            </a:r>
            <a:r>
              <a:rPr lang="tr-TR" dirty="0" smtClean="0"/>
              <a:t>biri 48 </a:t>
            </a:r>
            <a:r>
              <a:rPr lang="tr-TR" dirty="0"/>
              <a:t>saat 3 Kur toplam 144 saatlik Yazılım Eğitimi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İLERİ </a:t>
            </a:r>
            <a:r>
              <a:rPr lang="tr-TR" dirty="0"/>
              <a:t>C# (OOP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Inheritance</a:t>
            </a:r>
            <a:r>
              <a:rPr lang="tr-TR" dirty="0"/>
              <a:t> (Kalıtım</a:t>
            </a:r>
            <a:r>
              <a:rPr lang="tr-TR" dirty="0" smtClean="0"/>
              <a:t>)</a:t>
            </a:r>
          </a:p>
          <a:p>
            <a:r>
              <a:rPr lang="tr-TR" dirty="0" err="1"/>
              <a:t>Polymorphism</a:t>
            </a:r>
            <a:r>
              <a:rPr lang="tr-TR" dirty="0"/>
              <a:t> (Çok </a:t>
            </a:r>
            <a:r>
              <a:rPr lang="tr-TR"/>
              <a:t>Biçimlilik</a:t>
            </a:r>
            <a:r>
              <a:rPr lang="tr-TR" smtClean="0"/>
              <a:t>)</a:t>
            </a:r>
            <a:endParaRPr lang="tr-TR" dirty="0" smtClean="0"/>
          </a:p>
          <a:p>
            <a:r>
              <a:rPr lang="tr-TR" dirty="0" err="1" smtClean="0"/>
              <a:t>Overloading</a:t>
            </a:r>
            <a:endParaRPr lang="tr-TR" dirty="0" smtClean="0"/>
          </a:p>
          <a:p>
            <a:r>
              <a:rPr lang="tr-TR" dirty="0" err="1" smtClean="0"/>
              <a:t>Abstract</a:t>
            </a:r>
            <a:r>
              <a:rPr lang="tr-TR" dirty="0" smtClean="0"/>
              <a:t> Class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6049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zay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0</TotalTime>
  <Words>26</Words>
  <Application>Microsoft Office PowerPoint</Application>
  <PresentationFormat>Geniş ekran</PresentationFormat>
  <Paragraphs>10</Paragraphs>
  <Slides>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Uzay</vt:lpstr>
      <vt:lpstr>GENÇ YAZILIMCILAR EĞİTİM PROGRAMI</vt:lpstr>
      <vt:lpstr>İLERİ C# (OOP) </vt:lpstr>
      <vt:lpstr>Teşekkürler!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2021-09-19T15:32:22Z</dcterms:created>
  <dcterms:modified xsi:type="dcterms:W3CDTF">2021-09-30T17:08:37Z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