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74" r:id="rId1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60" d="100"/>
          <a:sy n="60" d="100"/>
        </p:scale>
        <p:origin x="72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C75DC5-E2DF-4307-907C-64813DC36D9A}" type="datetime1">
              <a:rPr lang="tr-TR" smtClean="0"/>
              <a:t>20.10.2021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05299A-EA85-4B5E-8D5F-95806BAD1D02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589B635-DEE5-48D0-B399-4885BD61FC6F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CFEBA-2ED9-426E-B6BF-6B321A61B417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8940E-8D5C-4B66-A9A4-8A45A4CDB99E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0168E-65EE-4211-A1E7-F13AF0F23E5B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1386C-78C2-4022-B6A2-D9D82F89FFFF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5B63F-4502-4CBC-B780-014ACCD5B1F0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80EEC-D266-4D78-9655-7C125D9A3E8A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98E72-8FE5-4189-976C-241E1FC0D5DA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12E1C-DBDB-4D97-9809-D7C14D3DC78D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31516-2E20-449A-BDB8-3AFB279897A5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151AC6-9D48-4547-A970-8AB71B103E84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BBF8E-F37F-4A23-9E46-5DA04A03E43A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92532-2819-47AD-8627-A7B10952A288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207638-8EF7-4940-96E5-43994B87DCCD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5CC9D-6568-473E-BBFF-C073622F4AD4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79AB01-C49B-4583-9DB7-C9FD67085762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2ED07-BC99-4CF0-9F37-39287FAED11B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E56027E-4326-44D0-B20F-6D05BA977D1E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 b="1" dirty="0"/>
              <a:t>Web dili html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FCA86-7AD1-4E85-A0A9-99AA7561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FA070A-33D3-4FA8-8452-51055350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HTML, Web sayfaları için standart biçimlendirme dilidir.</a:t>
            </a:r>
          </a:p>
          <a:p>
            <a:pPr marL="0" indent="0">
              <a:buNone/>
            </a:pPr>
            <a:r>
              <a:rPr lang="tr-TR" dirty="0"/>
              <a:t>HTML, Web sayfasının yapısını açıklar.</a:t>
            </a:r>
          </a:p>
          <a:p>
            <a:pPr marL="0" indent="0">
              <a:buNone/>
            </a:pPr>
            <a:r>
              <a:rPr lang="tr-TR" dirty="0"/>
              <a:t>HTML bir dizi öğeden oluşur</a:t>
            </a:r>
          </a:p>
          <a:p>
            <a:pPr marL="0" indent="0">
              <a:buNone/>
            </a:pPr>
            <a:r>
              <a:rPr lang="tr-TR" dirty="0"/>
              <a:t>Uzantısı .</a:t>
            </a:r>
            <a:r>
              <a:rPr lang="tr-TR" dirty="0" err="1"/>
              <a:t>htm</a:t>
            </a:r>
            <a:r>
              <a:rPr lang="tr-TR" dirty="0"/>
              <a:t> olarak kaydedilir.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&lt;etiket özellik=‘Değer’&gt;İçerik&lt;/etiket&gt;</a:t>
            </a:r>
          </a:p>
        </p:txBody>
      </p:sp>
    </p:spTree>
    <p:extLst>
      <p:ext uri="{BB962C8B-B14F-4D97-AF65-F5344CB8AC3E}">
        <p14:creationId xmlns:p14="http://schemas.microsoft.com/office/powerpoint/2010/main" val="34727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9F439F-E7EE-470D-B8A9-DEC6583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Html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066FFD-D9D7-4A49-9037-B835A2E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Sayfa Başlığı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İlk Web Site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 benim sayfam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97CDB4-3091-4163-B985-789230E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Editörler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375E0C-58AF-493E-AA36-73B5EF99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Notpad</a:t>
            </a:r>
            <a:endParaRPr lang="tr-TR" dirty="0"/>
          </a:p>
          <a:p>
            <a:r>
              <a:rPr lang="tr-TR" dirty="0" err="1"/>
              <a:t>Notpadd</a:t>
            </a:r>
            <a:r>
              <a:rPr lang="tr-TR" dirty="0"/>
              <a:t>++</a:t>
            </a:r>
          </a:p>
          <a:p>
            <a:r>
              <a:rPr lang="tr-TR" dirty="0" err="1"/>
              <a:t>Vscode</a:t>
            </a:r>
            <a:endParaRPr lang="tr-TR" dirty="0"/>
          </a:p>
          <a:p>
            <a:r>
              <a:rPr lang="tr-TR" dirty="0"/>
              <a:t>Atom</a:t>
            </a:r>
          </a:p>
          <a:p>
            <a:r>
              <a:rPr lang="tr-TR" dirty="0" err="1"/>
              <a:t>Sublime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3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D014F-2812-4E93-9B5A-F35418FA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5E66B-5F1E-4B42-9ACA-DE801D85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&lt;!--...--&gt; Yorum Satırı</a:t>
            </a:r>
          </a:p>
          <a:p>
            <a:r>
              <a:rPr lang="tr-TR" dirty="0"/>
              <a:t>&lt;!DOCTYPE&gt; Doküman Tipi</a:t>
            </a:r>
          </a:p>
          <a:p>
            <a:r>
              <a:rPr lang="tr-TR" dirty="0"/>
              <a:t>&lt;html&gt; Temel etiket</a:t>
            </a:r>
          </a:p>
          <a:p>
            <a:r>
              <a:rPr lang="tr-TR" dirty="0"/>
              <a:t>&lt;a&gt;&lt;/a&gt;  Bir link tanımlar</a:t>
            </a:r>
          </a:p>
          <a:p>
            <a:r>
              <a:rPr lang="tr-TR" dirty="0"/>
              <a:t>&lt;b&gt;  </a:t>
            </a:r>
            <a:r>
              <a:rPr lang="tr-TR" dirty="0" err="1"/>
              <a:t>bold</a:t>
            </a:r>
            <a:r>
              <a:rPr lang="tr-TR" dirty="0"/>
              <a:t> yazı yazmaya yarar</a:t>
            </a:r>
          </a:p>
          <a:p>
            <a:r>
              <a:rPr lang="tr-TR" dirty="0"/>
              <a:t>&lt;body&gt; Dokümanın gövdesi</a:t>
            </a:r>
          </a:p>
          <a:p>
            <a:r>
              <a:rPr lang="tr-TR" dirty="0"/>
              <a:t>&lt;</a:t>
            </a:r>
            <a:r>
              <a:rPr lang="tr-TR" dirty="0" err="1"/>
              <a:t>br</a:t>
            </a:r>
            <a:r>
              <a:rPr lang="tr-TR" dirty="0"/>
              <a:t>&gt; Bir satır </a:t>
            </a:r>
            <a:r>
              <a:rPr lang="tr-TR" dirty="0" err="1"/>
              <a:t>boşlık</a:t>
            </a:r>
            <a:r>
              <a:rPr lang="tr-TR" dirty="0"/>
              <a:t> bırakır</a:t>
            </a:r>
          </a:p>
          <a:p>
            <a:r>
              <a:rPr lang="tr-TR" dirty="0"/>
              <a:t>&lt;</a:t>
            </a:r>
            <a:r>
              <a:rPr lang="tr-TR" dirty="0" err="1"/>
              <a:t>button</a:t>
            </a:r>
            <a:r>
              <a:rPr lang="tr-TR" dirty="0"/>
              <a:t>&gt; buton oluşturur</a:t>
            </a:r>
          </a:p>
          <a:p>
            <a:r>
              <a:rPr lang="tr-TR" dirty="0"/>
              <a:t>&lt;div&gt; Bir blok oluşturur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82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B108A-2825-4F69-A5AB-16914987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Standart Etiketler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75D84A-B46A-42F3-AA6B-A34AB4F8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footer</a:t>
            </a:r>
            <a:r>
              <a:rPr lang="tr-TR" dirty="0"/>
              <a:t>&gt; Dokümanın alt kısmını </a:t>
            </a:r>
          </a:p>
          <a:p>
            <a:r>
              <a:rPr lang="tr-TR" dirty="0"/>
              <a:t>&lt;form&gt; Kullanıcıdan </a:t>
            </a:r>
          </a:p>
          <a:p>
            <a:r>
              <a:rPr lang="tr-TR" dirty="0"/>
              <a:t>&lt;h1&gt;  - &lt;h6&gt;  Başlıklar</a:t>
            </a:r>
          </a:p>
          <a:p>
            <a:r>
              <a:rPr lang="tr-TR" dirty="0"/>
              <a:t>&lt;</a:t>
            </a:r>
            <a:r>
              <a:rPr lang="tr-TR" dirty="0" err="1"/>
              <a:t>hr</a:t>
            </a:r>
            <a:r>
              <a:rPr lang="tr-TR" dirty="0"/>
              <a:t>&gt; bir satır çizgi</a:t>
            </a:r>
          </a:p>
          <a:p>
            <a:r>
              <a:rPr lang="tr-TR" dirty="0"/>
              <a:t>&lt;</a:t>
            </a:r>
            <a:r>
              <a:rPr lang="tr-TR" dirty="0" err="1"/>
              <a:t>iframe</a:t>
            </a:r>
            <a:r>
              <a:rPr lang="tr-TR" dirty="0"/>
              <a:t>&gt; dış bir sayfayı sayfa içine gömer</a:t>
            </a:r>
          </a:p>
          <a:p>
            <a:r>
              <a:rPr lang="tr-TR" dirty="0"/>
              <a:t>&lt;</a:t>
            </a:r>
            <a:r>
              <a:rPr lang="tr-TR" dirty="0" err="1"/>
              <a:t>img</a:t>
            </a:r>
            <a:r>
              <a:rPr lang="tr-TR" dirty="0"/>
              <a:t>&gt; resim gösterir</a:t>
            </a:r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&gt; içerik girmek için </a:t>
            </a:r>
          </a:p>
          <a:p>
            <a:r>
              <a:rPr lang="tr-TR" dirty="0"/>
              <a:t>&lt;</a:t>
            </a:r>
            <a:r>
              <a:rPr lang="tr-TR" dirty="0" err="1"/>
              <a:t>label</a:t>
            </a:r>
            <a:r>
              <a:rPr lang="tr-TR" dirty="0"/>
              <a:t>&gt; </a:t>
            </a:r>
            <a:r>
              <a:rPr lang="tr-TR" dirty="0" err="1"/>
              <a:t>input</a:t>
            </a:r>
            <a:r>
              <a:rPr lang="tr-TR" dirty="0"/>
              <a:t> için etiket girilir</a:t>
            </a:r>
          </a:p>
        </p:txBody>
      </p:sp>
    </p:spTree>
    <p:extLst>
      <p:ext uri="{BB962C8B-B14F-4D97-AF65-F5344CB8AC3E}">
        <p14:creationId xmlns:p14="http://schemas.microsoft.com/office/powerpoint/2010/main" val="793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0B455F-5F48-43F4-A3E9-A11CC887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Standart Etiketler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AB310-C6F0-4D2E-BC62-5A1B7F9B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fieldset</a:t>
            </a:r>
            <a:r>
              <a:rPr lang="tr-TR" dirty="0"/>
              <a:t>&gt; öğe gruplama</a:t>
            </a:r>
          </a:p>
          <a:p>
            <a:r>
              <a:rPr lang="tr-TR" dirty="0"/>
              <a:t>&lt;</a:t>
            </a:r>
            <a:r>
              <a:rPr lang="tr-TR" dirty="0" err="1"/>
              <a:t>legend</a:t>
            </a:r>
            <a:r>
              <a:rPr lang="tr-TR" dirty="0"/>
              <a:t>&gt; öğe gruplama için başlık</a:t>
            </a:r>
          </a:p>
          <a:p>
            <a:r>
              <a:rPr lang="tr-TR" dirty="0"/>
              <a:t>&lt;p</a:t>
            </a:r>
            <a:r>
              <a:rPr lang="tr-TR"/>
              <a:t>&gt; paragraf </a:t>
            </a:r>
            <a:r>
              <a:rPr lang="tr-TR" dirty="0"/>
              <a:t>tanımlar</a:t>
            </a:r>
          </a:p>
          <a:p>
            <a:r>
              <a:rPr lang="tr-TR" dirty="0"/>
              <a:t>&lt;</a:t>
            </a:r>
            <a:r>
              <a:rPr lang="tr-TR" dirty="0" err="1"/>
              <a:t>select</a:t>
            </a:r>
            <a:r>
              <a:rPr lang="tr-TR" dirty="0"/>
              <a:t>&gt; seçim listesi oluşturur</a:t>
            </a:r>
          </a:p>
          <a:p>
            <a:r>
              <a:rPr lang="tr-TR" dirty="0"/>
              <a:t>&lt;</a:t>
            </a:r>
            <a:r>
              <a:rPr lang="tr-TR" dirty="0" err="1"/>
              <a:t>option</a:t>
            </a:r>
            <a:r>
              <a:rPr lang="tr-TR" dirty="0"/>
              <a:t>&gt; seçim listesi için öğe oluşturur</a:t>
            </a:r>
          </a:p>
          <a:p>
            <a:r>
              <a:rPr lang="tr-TR" dirty="0"/>
              <a:t>&lt;</a:t>
            </a:r>
            <a:r>
              <a:rPr lang="tr-TR" dirty="0" err="1"/>
              <a:t>optgroup</a:t>
            </a:r>
            <a:r>
              <a:rPr lang="tr-TR" dirty="0"/>
              <a:t>&gt; seçim listesi için öğe grubu oluşturur.</a:t>
            </a:r>
          </a:p>
        </p:txBody>
      </p:sp>
    </p:spTree>
    <p:extLst>
      <p:ext uri="{BB962C8B-B14F-4D97-AF65-F5344CB8AC3E}">
        <p14:creationId xmlns:p14="http://schemas.microsoft.com/office/powerpoint/2010/main" val="4574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4_TF22566005_Win32" id="{4B2BFE5E-054B-495A-8C76-F0418E21C929}" vid="{969E14D6-255A-499C-968E-C85477AD689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41</TotalTime>
  <Words>256</Words>
  <Application>Microsoft Office PowerPoint</Application>
  <PresentationFormat>Geniş ekran</PresentationFormat>
  <Paragraphs>53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Gökyüzü</vt:lpstr>
      <vt:lpstr>Web dili html</vt:lpstr>
      <vt:lpstr>Html Nedir ?</vt:lpstr>
      <vt:lpstr>Örnek Html</vt:lpstr>
      <vt:lpstr>Editörler</vt:lpstr>
      <vt:lpstr>PowerPoint Sunusu</vt:lpstr>
      <vt:lpstr>Html Standart Etiketler</vt:lpstr>
      <vt:lpstr>Html Standart Etiketler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Gelecek Tasarımı</dc:title>
  <dc:creator>Emrullah TUNCAY</dc:creator>
  <cp:lastModifiedBy>Emrullah TUNCAY</cp:lastModifiedBy>
  <cp:revision>25</cp:revision>
  <dcterms:created xsi:type="dcterms:W3CDTF">2021-10-20T17:19:59Z</dcterms:created>
  <dcterms:modified xsi:type="dcterms:W3CDTF">2021-10-20T18:01:01Z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