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4" r:id="rId14"/>
    <p:sldId id="283" r:id="rId15"/>
    <p:sldId id="274" r:id="rId16"/>
  </p:sldIdLst>
  <p:sldSz cx="12192000" cy="6858000"/>
  <p:notesSz cx="6858000" cy="9144000"/>
  <p:defaultTextStyle>
    <a:defPPr rtl="0">
      <a:defRPr lang="tr-t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41" autoAdjust="0"/>
  </p:normalViewPr>
  <p:slideViewPr>
    <p:cSldViewPr snapToGrid="0" snapToObjects="1">
      <p:cViewPr varScale="1">
        <p:scale>
          <a:sx n="90" d="100"/>
          <a:sy n="90" d="100"/>
        </p:scale>
        <p:origin x="108" y="6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6" d="100"/>
          <a:sy n="76" d="100"/>
        </p:scale>
        <p:origin x="406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>
            <a:extLst>
              <a:ext uri="{FF2B5EF4-FFF2-40B4-BE49-F238E27FC236}">
                <a16:creationId xmlns:a16="http://schemas.microsoft.com/office/drawing/2014/main" id="{DDA460E7-A664-49E3-B5EA-3F09BC20E53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6CFAACAF-0F46-403D-BBE8-720D37FF7F7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D27667-3650-419D-AA20-8714E12C9C3C}" type="datetime1">
              <a:rPr lang="tr-TR" smtClean="0"/>
              <a:t>22.09.2021</a:t>
            </a:fld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CA6DBCA5-0586-4033-B589-9511260D94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B34F21FB-2EB9-4D6F-B418-F212B4E6D4B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42954-4CCE-4109-A97D-EC56DC4CAA9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538327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 noProof="0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32843-7F2A-4030-B510-4CACAE9ACA32}" type="datetime1">
              <a:rPr lang="tr-TR" noProof="0" smtClean="0"/>
              <a:pPr/>
              <a:t>22.09.2021</a:t>
            </a:fld>
            <a:endParaRPr lang="tr-TR" noProof="0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 noProof="0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noProof="0"/>
              <a:t>Asıl metin stillerini düzenle</a:t>
            </a:r>
          </a:p>
          <a:p>
            <a:pPr lvl="1"/>
            <a:r>
              <a:rPr lang="tr-TR" noProof="0"/>
              <a:t>İkinci düzey</a:t>
            </a:r>
          </a:p>
          <a:p>
            <a:pPr lvl="2"/>
            <a:r>
              <a:rPr lang="tr-TR" noProof="0"/>
              <a:t>Üçüncü düzey</a:t>
            </a:r>
          </a:p>
          <a:p>
            <a:pPr lvl="3"/>
            <a:r>
              <a:rPr lang="tr-TR" noProof="0"/>
              <a:t>Dördüncü düzey</a:t>
            </a:r>
          </a:p>
          <a:p>
            <a:pPr lvl="4"/>
            <a:r>
              <a:rPr lang="tr-TR" noProof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7135D-5D5A-42FB-B1E9-F217A5CF7350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273764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7135D-5D5A-42FB-B1E9-F217A5CF7350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29562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7135D-5D5A-42FB-B1E9-F217A5CF7350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4095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 hasCustomPrompt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tr-TR" noProof="0"/>
              <a:t>Asıl alt başlık stilini düzenlemek için tıklatın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F5B10FB1-CA04-4614-A916-C2AFF4B42F49}" type="datetime1">
              <a:rPr lang="tr-TR" noProof="0" smtClean="0"/>
              <a:t>22.09.2021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sı İçeren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/>
          </a:p>
        </p:txBody>
      </p:sp>
      <p:sp>
        <p:nvSpPr>
          <p:cNvPr id="3" name="Resim Yer Tutucusu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tr-TR" noProof="0" smtClean="0"/>
              <a:t>Resim eklemek için simgeyi tıklatın</a:t>
            </a:r>
            <a:endParaRPr lang="tr-TR" noProof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 noProof="0" smtClean="0"/>
              <a:t>Asıl metin stillerini düzenle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45866A-85EC-4187-B28B-2A692BE8538D}" type="datetime1">
              <a:rPr lang="tr-TR" noProof="0" smtClean="0"/>
              <a:t>22.09.2021</a:t>
            </a:fld>
            <a:endParaRPr lang="tr-TR" noProof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 smtClean="0"/>
              <a:t>Asıl metin stillerini düzenle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A8E13C-C7FA-4C9D-A097-4D6F6EA6BFCF}" type="datetime1">
              <a:rPr lang="tr-TR" noProof="0" smtClean="0"/>
              <a:t>22.09.2021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Resim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Metin Kutusu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tr-TR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Metin Kutusu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tr-TR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Başlık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/>
          </a:p>
        </p:txBody>
      </p:sp>
      <p:sp>
        <p:nvSpPr>
          <p:cNvPr id="10" name="Metin Yer Tutucusu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tr-TR" noProof="0" smtClean="0"/>
              <a:t>Asıl metin stillerini düzenle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 smtClean="0"/>
              <a:t>Asıl metin stillerini düzenle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C6CEAC-A17C-4C38-B0CF-031D9F2DBACE}" type="datetime1">
              <a:rPr lang="tr-TR" noProof="0" smtClean="0"/>
              <a:t>22.09.2021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d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 smtClean="0"/>
              <a:t>Asıl metin stillerini düzenle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125B11-C9B7-4DC9-93AA-762B5958B030}" type="datetime1">
              <a:rPr lang="tr-TR" noProof="0" smtClean="0"/>
              <a:t>22.09.2021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Ad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Resim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Metin Kutusu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tr-TR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Metin Kutusu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tr-TR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Başlık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/>
          </a:p>
        </p:txBody>
      </p:sp>
      <p:sp>
        <p:nvSpPr>
          <p:cNvPr id="10" name="Metin Yer Tutucusu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tr-TR" noProof="0" smtClean="0"/>
              <a:t>Asıl metin stillerini düzenle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 smtClean="0"/>
              <a:t>Asıl metin stillerini düzenle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F76091-5588-4012-AC27-CA015DF53B2B}" type="datetime1">
              <a:rPr lang="tr-TR" noProof="0" smtClean="0"/>
              <a:t>22.09.2021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tr-TR" noProof="0" smtClean="0"/>
              <a:t>Asıl başlık stili için tıklatın</a:t>
            </a:r>
            <a:endParaRPr lang="tr-TR" noProof="0"/>
          </a:p>
        </p:txBody>
      </p:sp>
      <p:sp>
        <p:nvSpPr>
          <p:cNvPr id="10" name="Metin Yer Tutucusu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tr-TR" noProof="0" smtClean="0"/>
              <a:t>Asıl metin stillerini düzenle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 smtClean="0"/>
              <a:t>Asıl metin stillerini düzenle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F38248-A1E5-41BF-A777-926C6DDF0844}" type="datetime1">
              <a:rPr lang="tr-TR" noProof="0" smtClean="0"/>
              <a:t>22.09.2021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Başlık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tr-TR" noProof="0" smtClean="0"/>
              <a:t>Asıl başlık stili için tıklatın</a:t>
            </a:r>
            <a:endParaRPr lang="tr-TR" noProof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tr-TR" noProof="0" smtClean="0"/>
              <a:t>Asıl metin stillerini düzenle</a:t>
            </a:r>
          </a:p>
          <a:p>
            <a:pPr lvl="1" rtl="0"/>
            <a:r>
              <a:rPr lang="tr-TR" noProof="0" smtClean="0"/>
              <a:t>İkinci düzey</a:t>
            </a:r>
          </a:p>
          <a:p>
            <a:pPr lvl="2" rtl="0"/>
            <a:r>
              <a:rPr lang="tr-TR" noProof="0" smtClean="0"/>
              <a:t>Üçüncü düzey</a:t>
            </a:r>
          </a:p>
          <a:p>
            <a:pPr lvl="3" rtl="0"/>
            <a:r>
              <a:rPr lang="tr-TR" noProof="0" smtClean="0"/>
              <a:t>Dördüncü düzey</a:t>
            </a:r>
          </a:p>
          <a:p>
            <a:pPr lvl="4" rtl="0"/>
            <a:r>
              <a:rPr lang="tr-TR" noProof="0" smtClean="0"/>
              <a:t>Beşinci düzey</a:t>
            </a:r>
            <a:endParaRPr lang="tr-TR" noProof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DD3D86-0010-40D7-A66D-636A7A0ACB59}" type="datetime1">
              <a:rPr lang="tr-TR" noProof="0" smtClean="0"/>
              <a:t>22.09.2021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tr-TR" noProof="0" smtClean="0"/>
              <a:t>Asıl başlık stili için tıklatın</a:t>
            </a:r>
            <a:endParaRPr lang="tr-TR" noProof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tr-TR" noProof="0" smtClean="0"/>
              <a:t>Asıl metin stillerini düzenle</a:t>
            </a:r>
          </a:p>
          <a:p>
            <a:pPr lvl="1" rtl="0"/>
            <a:r>
              <a:rPr lang="tr-TR" noProof="0" smtClean="0"/>
              <a:t>İkinci düzey</a:t>
            </a:r>
          </a:p>
          <a:p>
            <a:pPr lvl="2" rtl="0"/>
            <a:r>
              <a:rPr lang="tr-TR" noProof="0" smtClean="0"/>
              <a:t>Üçüncü düzey</a:t>
            </a:r>
          </a:p>
          <a:p>
            <a:pPr lvl="3" rtl="0"/>
            <a:r>
              <a:rPr lang="tr-TR" noProof="0" smtClean="0"/>
              <a:t>Dördüncü düzey</a:t>
            </a:r>
          </a:p>
          <a:p>
            <a:pPr lvl="4" rtl="0"/>
            <a:r>
              <a:rPr lang="tr-TR" noProof="0" smtClean="0"/>
              <a:t>Beşinci düzey</a:t>
            </a:r>
            <a:endParaRPr lang="tr-TR" noProof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FB813A-35C7-4DD9-845E-5F4051BC73C0}" type="datetime1">
              <a:rPr lang="tr-TR" noProof="0" smtClean="0"/>
              <a:t>22.09.2021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 smtClean="0"/>
              <a:t>Asıl başlık stili için tıklatın</a:t>
            </a:r>
            <a:endParaRPr lang="tr-TR" noProof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tr-TR" noProof="0" smtClean="0"/>
              <a:t>Asıl metin stillerini düzenle</a:t>
            </a:r>
          </a:p>
          <a:p>
            <a:pPr lvl="1" rtl="0"/>
            <a:r>
              <a:rPr lang="tr-TR" noProof="0" smtClean="0"/>
              <a:t>İkinci düzey</a:t>
            </a:r>
          </a:p>
          <a:p>
            <a:pPr lvl="2" rtl="0"/>
            <a:r>
              <a:rPr lang="tr-TR" noProof="0" smtClean="0"/>
              <a:t>Üçüncü düzey</a:t>
            </a:r>
          </a:p>
          <a:p>
            <a:pPr lvl="3" rtl="0"/>
            <a:r>
              <a:rPr lang="tr-TR" noProof="0" smtClean="0"/>
              <a:t>Dördüncü düzey</a:t>
            </a:r>
          </a:p>
          <a:p>
            <a:pPr lvl="4" rtl="0"/>
            <a:r>
              <a:rPr lang="tr-TR" noProof="0" smtClean="0"/>
              <a:t>Beşinci düzey</a:t>
            </a:r>
            <a:endParaRPr lang="tr-TR" noProof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7A9629-AC4E-41CE-A95D-2EF2638069A1}" type="datetime1">
              <a:rPr lang="tr-TR" noProof="0" smtClean="0"/>
              <a:t>22.09.2021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 smtClean="0"/>
              <a:t>Asıl metin stillerini düzenle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BE0A1C-8D31-487C-BAC6-33AD2E5C7347}" type="datetime1">
              <a:rPr lang="tr-TR" noProof="0" smtClean="0"/>
              <a:t>22.09.2021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 smtClean="0"/>
              <a:t>Asıl başlık stili için tıklatın</a:t>
            </a:r>
            <a:endParaRPr lang="tr-TR" noProof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tr-TR" noProof="0" smtClean="0"/>
              <a:t>Asıl metin stillerini düzenle</a:t>
            </a:r>
          </a:p>
          <a:p>
            <a:pPr lvl="1" rtl="0"/>
            <a:r>
              <a:rPr lang="tr-TR" noProof="0" smtClean="0"/>
              <a:t>İkinci düzey</a:t>
            </a:r>
          </a:p>
          <a:p>
            <a:pPr lvl="2" rtl="0"/>
            <a:r>
              <a:rPr lang="tr-TR" noProof="0" smtClean="0"/>
              <a:t>Üçüncü düzey</a:t>
            </a:r>
          </a:p>
          <a:p>
            <a:pPr lvl="3" rtl="0"/>
            <a:r>
              <a:rPr lang="tr-TR" noProof="0" smtClean="0"/>
              <a:t>Dördüncü düzey</a:t>
            </a:r>
          </a:p>
          <a:p>
            <a:pPr lvl="4" rtl="0"/>
            <a:r>
              <a:rPr lang="tr-TR" noProof="0" smtClean="0"/>
              <a:t>Beşinci düzey</a:t>
            </a:r>
            <a:endParaRPr lang="tr-TR" noProof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tr-TR" noProof="0" smtClean="0"/>
              <a:t>Asıl metin stillerini düzenle</a:t>
            </a:r>
          </a:p>
          <a:p>
            <a:pPr lvl="1" rtl="0"/>
            <a:r>
              <a:rPr lang="tr-TR" noProof="0" smtClean="0"/>
              <a:t>İkinci düzey</a:t>
            </a:r>
          </a:p>
          <a:p>
            <a:pPr lvl="2" rtl="0"/>
            <a:r>
              <a:rPr lang="tr-TR" noProof="0" smtClean="0"/>
              <a:t>Üçüncü düzey</a:t>
            </a:r>
          </a:p>
          <a:p>
            <a:pPr lvl="3" rtl="0"/>
            <a:r>
              <a:rPr lang="tr-TR" noProof="0" smtClean="0"/>
              <a:t>Dördüncü düzey</a:t>
            </a:r>
          </a:p>
          <a:p>
            <a:pPr lvl="4" rtl="0"/>
            <a:r>
              <a:rPr lang="tr-TR" noProof="0" smtClean="0"/>
              <a:t>Beşinci düzey</a:t>
            </a:r>
            <a:endParaRPr lang="tr-TR" noProof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2CEDBB-4D0C-4E8B-BB0B-0E72BB55733C}" type="datetime1">
              <a:rPr lang="tr-TR" noProof="0" smtClean="0"/>
              <a:t>22.09.2021</a:t>
            </a:fld>
            <a:endParaRPr lang="tr-TR" noProof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tr-TR" noProof="0" smtClean="0"/>
              <a:t>Asıl metin stillerini düzenle</a:t>
            </a:r>
          </a:p>
          <a:p>
            <a:pPr lvl="1" rtl="0"/>
            <a:r>
              <a:rPr lang="tr-TR" noProof="0" smtClean="0"/>
              <a:t>İkinci düzey</a:t>
            </a:r>
          </a:p>
          <a:p>
            <a:pPr lvl="2" rtl="0"/>
            <a:r>
              <a:rPr lang="tr-TR" noProof="0" smtClean="0"/>
              <a:t>Üçüncü düzey</a:t>
            </a:r>
          </a:p>
          <a:p>
            <a:pPr lvl="3" rtl="0"/>
            <a:r>
              <a:rPr lang="tr-TR" noProof="0" smtClean="0"/>
              <a:t>Dördüncü düzey</a:t>
            </a:r>
          </a:p>
          <a:p>
            <a:pPr lvl="4" rtl="0"/>
            <a:r>
              <a:rPr lang="tr-TR" noProof="0" smtClean="0"/>
              <a:t>Beşinci düzey</a:t>
            </a:r>
            <a:endParaRPr lang="tr-TR" noProof="0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tr-TR" noProof="0" smtClean="0"/>
              <a:t>Asıl metin stillerini düzenle</a:t>
            </a:r>
          </a:p>
          <a:p>
            <a:pPr lvl="1" rtl="0"/>
            <a:r>
              <a:rPr lang="tr-TR" noProof="0" smtClean="0"/>
              <a:t>İkinci düzey</a:t>
            </a:r>
          </a:p>
          <a:p>
            <a:pPr lvl="2" rtl="0"/>
            <a:r>
              <a:rPr lang="tr-TR" noProof="0" smtClean="0"/>
              <a:t>Üçüncü düzey</a:t>
            </a:r>
          </a:p>
          <a:p>
            <a:pPr lvl="3" rtl="0"/>
            <a:r>
              <a:rPr lang="tr-TR" noProof="0" smtClean="0"/>
              <a:t>Dördüncü düzey</a:t>
            </a:r>
          </a:p>
          <a:p>
            <a:pPr lvl="4" rtl="0"/>
            <a:r>
              <a:rPr lang="tr-TR" noProof="0" smtClean="0"/>
              <a:t>Beşinci düzey</a:t>
            </a:r>
            <a:endParaRPr lang="tr-TR" noProof="0"/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7417F0-7920-48BB-BBE4-03F418607C60}" type="datetime1">
              <a:rPr lang="tr-TR" noProof="0" smtClean="0"/>
              <a:t>22.09.2021</a:t>
            </a:fld>
            <a:endParaRPr lang="tr-TR" noProof="0"/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 smtClean="0"/>
              <a:t>Asıl başlık stili için tıklatın</a:t>
            </a:r>
            <a:endParaRPr lang="tr-TR" noProof="0"/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7EA7D9-8BE1-4118-8415-F1B5040BA2AD}" type="datetime1">
              <a:rPr lang="tr-TR" noProof="0" smtClean="0"/>
              <a:t>22.09.2021</a:t>
            </a:fld>
            <a:endParaRPr lang="tr-TR" noProof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arih Yer Tutucus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56CE2B-19B0-481D-8BDF-1E0523F3E77B}" type="datetime1">
              <a:rPr lang="tr-TR" noProof="0" smtClean="0"/>
              <a:t>22.09.2021</a:t>
            </a:fld>
            <a:endParaRPr lang="tr-TR" noProof="0"/>
          </a:p>
        </p:txBody>
      </p:sp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tr-TR" noProof="0" smtClean="0"/>
              <a:t>Asıl metin stillerini düzenle</a:t>
            </a:r>
          </a:p>
          <a:p>
            <a:pPr lvl="1" rtl="0"/>
            <a:r>
              <a:rPr lang="tr-TR" noProof="0" smtClean="0"/>
              <a:t>İkinci düzey</a:t>
            </a:r>
          </a:p>
          <a:p>
            <a:pPr lvl="2" rtl="0"/>
            <a:r>
              <a:rPr lang="tr-TR" noProof="0" smtClean="0"/>
              <a:t>Üçüncü düzey</a:t>
            </a:r>
          </a:p>
          <a:p>
            <a:pPr lvl="3" rtl="0"/>
            <a:r>
              <a:rPr lang="tr-TR" noProof="0" smtClean="0"/>
              <a:t>Dördüncü düzey</a:t>
            </a:r>
          </a:p>
          <a:p>
            <a:pPr lvl="4" rtl="0"/>
            <a:r>
              <a:rPr lang="tr-TR" noProof="0" smtClean="0"/>
              <a:t>Beşinci düzey</a:t>
            </a:r>
            <a:endParaRPr lang="tr-TR" noProof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 noProof="0" smtClean="0"/>
              <a:t>Asıl metin stillerini düzenle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C9B507-25DB-454A-9A2B-4A5B23CB8D30}" type="datetime1">
              <a:rPr lang="tr-TR" noProof="0" smtClean="0"/>
              <a:t>22.09.2021</a:t>
            </a:fld>
            <a:endParaRPr lang="tr-TR" noProof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sı İçeren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/>
          </a:p>
        </p:txBody>
      </p:sp>
      <p:sp>
        <p:nvSpPr>
          <p:cNvPr id="14" name="Resim Yer Tutucusu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tr-TR" noProof="0" smtClean="0"/>
              <a:t>Resim eklemek için simgeyi tıklatın</a:t>
            </a:r>
            <a:endParaRPr lang="tr-TR" noProof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 noProof="0" smtClean="0"/>
              <a:t>Asıl metin stillerini düzenle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E4ABF3-17C6-4F42-85E7-7B8D346F9621}" type="datetime1">
              <a:rPr lang="tr-TR" noProof="0" smtClean="0"/>
              <a:t>22.09.2021</a:t>
            </a:fld>
            <a:endParaRPr lang="tr-TR" noProof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tr-TR" noProof="0"/>
              <a:t>Asıl metin stillerini düzenle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391CC95E-D6FC-463C-8473-F1C5DA08662D}" type="datetime1">
              <a:rPr lang="tr-TR" noProof="0" smtClean="0"/>
              <a:t>22.09.2021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69E57DC2-970A-4B3E-BB1C-7A09969E49DF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 descr="ufukta uzak dağların göründüğü gece gökyüzü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1326" y="2554817"/>
            <a:ext cx="9878800" cy="2421464"/>
          </a:xfrm>
        </p:spPr>
        <p:txBody>
          <a:bodyPr rtlCol="0">
            <a:normAutofit/>
          </a:bodyPr>
          <a:lstStyle/>
          <a:p>
            <a:r>
              <a:rPr lang="tr-TR" b="1" dirty="0"/>
              <a:t>GENÇ YAZILIMCILAR EĞİTİM PROGRAMI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 rtlCol="0">
            <a:normAutofit/>
          </a:bodyPr>
          <a:lstStyle/>
          <a:p>
            <a:r>
              <a:rPr lang="tr-TR" dirty="0"/>
              <a:t> Her </a:t>
            </a:r>
            <a:r>
              <a:rPr lang="tr-TR" dirty="0" smtClean="0"/>
              <a:t>biri 48 </a:t>
            </a:r>
            <a:r>
              <a:rPr lang="tr-TR" dirty="0"/>
              <a:t>saat 3 Kur toplam 144 saatlik Yazılım Eğitimi</a:t>
            </a:r>
            <a:endParaRPr lang="tr-T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StrIng</a:t>
            </a:r>
            <a:r>
              <a:rPr lang="tr-TR" dirty="0"/>
              <a:t> Fonksiyonları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err="1"/>
              <a:t>ToUpper</a:t>
            </a:r>
            <a:r>
              <a:rPr lang="tr-TR" dirty="0"/>
              <a:t> Fonksiyonu = </a:t>
            </a:r>
            <a:r>
              <a:rPr lang="tr-TR" dirty="0" err="1"/>
              <a:t>String’in</a:t>
            </a:r>
            <a:r>
              <a:rPr lang="tr-TR" dirty="0"/>
              <a:t> tüm karakterlerini büyük harfe dönüştürür.</a:t>
            </a:r>
          </a:p>
          <a:p>
            <a:r>
              <a:rPr lang="tr-TR" dirty="0" err="1"/>
              <a:t>ToLower</a:t>
            </a:r>
            <a:r>
              <a:rPr lang="tr-TR" dirty="0"/>
              <a:t> Fonksiyonu = </a:t>
            </a:r>
            <a:r>
              <a:rPr lang="tr-TR" dirty="0" err="1"/>
              <a:t>Stringin</a:t>
            </a:r>
            <a:r>
              <a:rPr lang="tr-TR" dirty="0"/>
              <a:t> tüm karakterlerini küçük harfe dönüştürür</a:t>
            </a:r>
            <a:r>
              <a:rPr lang="tr-TR" dirty="0" smtClean="0"/>
              <a:t>..</a:t>
            </a:r>
          </a:p>
          <a:p>
            <a:r>
              <a:rPr lang="tr-TR" dirty="0" err="1" smtClean="0"/>
              <a:t>Replace</a:t>
            </a:r>
            <a:r>
              <a:rPr lang="tr-TR" dirty="0" smtClean="0"/>
              <a:t> </a:t>
            </a:r>
            <a:r>
              <a:rPr lang="tr-TR" dirty="0"/>
              <a:t>Fonksiyonu = Bir </a:t>
            </a:r>
            <a:r>
              <a:rPr lang="tr-TR" dirty="0" err="1"/>
              <a:t>String’in</a:t>
            </a:r>
            <a:r>
              <a:rPr lang="tr-TR" dirty="0"/>
              <a:t> tamamını veya belirtilen bölümünü başka bir bilgiyle değiştirmek için kullanılır.</a:t>
            </a:r>
          </a:p>
          <a:p>
            <a:r>
              <a:rPr lang="tr-TR" dirty="0" err="1"/>
              <a:t>Substring</a:t>
            </a:r>
            <a:r>
              <a:rPr lang="tr-TR" dirty="0"/>
              <a:t> Fonksiyonu = </a:t>
            </a:r>
            <a:r>
              <a:rPr lang="tr-TR" dirty="0" err="1"/>
              <a:t>String</a:t>
            </a:r>
            <a:r>
              <a:rPr lang="tr-TR" dirty="0"/>
              <a:t> değerinin sadece istenilen aralıktaki değerinin döndürülmesini sağlayan fonksiyondur.</a:t>
            </a:r>
          </a:p>
          <a:p>
            <a:r>
              <a:rPr lang="tr-TR" dirty="0" err="1" smtClean="0"/>
              <a:t>IsNullOrEmpty</a:t>
            </a:r>
            <a:r>
              <a:rPr lang="tr-TR" dirty="0" smtClean="0"/>
              <a:t> Fonksiyonu </a:t>
            </a:r>
            <a:r>
              <a:rPr lang="tr-TR" dirty="0"/>
              <a:t>= </a:t>
            </a:r>
            <a:r>
              <a:rPr lang="tr-TR" dirty="0" err="1"/>
              <a:t>String’in</a:t>
            </a:r>
            <a:r>
              <a:rPr lang="tr-TR" dirty="0"/>
              <a:t> </a:t>
            </a:r>
            <a:r>
              <a:rPr lang="tr-TR" dirty="0" err="1"/>
              <a:t>null</a:t>
            </a:r>
            <a:r>
              <a:rPr lang="tr-TR" dirty="0"/>
              <a:t> veya boş olup olmadığını kontrol eder</a:t>
            </a:r>
          </a:p>
          <a:p>
            <a:r>
              <a:rPr lang="tr-TR" dirty="0" err="1"/>
              <a:t>Split</a:t>
            </a:r>
            <a:r>
              <a:rPr lang="tr-TR" dirty="0"/>
              <a:t> Fonksiyonu = </a:t>
            </a:r>
            <a:r>
              <a:rPr lang="tr-TR" dirty="0" err="1"/>
              <a:t>String’i</a:t>
            </a:r>
            <a:r>
              <a:rPr lang="tr-TR" dirty="0"/>
              <a:t> istenilen karakter ile dizilere dönüştürür.</a:t>
            </a:r>
          </a:p>
          <a:p>
            <a:r>
              <a:rPr lang="tr-TR" dirty="0" err="1"/>
              <a:t>Insert</a:t>
            </a:r>
            <a:r>
              <a:rPr lang="tr-TR" dirty="0"/>
              <a:t> Fonksiyonu = Bir </a:t>
            </a:r>
            <a:r>
              <a:rPr lang="tr-TR" dirty="0" err="1"/>
              <a:t>Stringe</a:t>
            </a:r>
            <a:r>
              <a:rPr lang="tr-TR" dirty="0"/>
              <a:t> verilen başlangıç yerinden itibaren başka bir </a:t>
            </a:r>
            <a:r>
              <a:rPr lang="tr-TR" dirty="0" err="1"/>
              <a:t>Stringi</a:t>
            </a:r>
            <a:r>
              <a:rPr lang="tr-TR" dirty="0"/>
              <a:t> eklemeye yarar.</a:t>
            </a:r>
          </a:p>
          <a:p>
            <a:r>
              <a:rPr lang="tr-TR" dirty="0" err="1"/>
              <a:t>Remove</a:t>
            </a:r>
            <a:r>
              <a:rPr lang="tr-TR" dirty="0"/>
              <a:t> Fonksiyonu = </a:t>
            </a:r>
            <a:r>
              <a:rPr lang="tr-TR" dirty="0" err="1"/>
              <a:t>String’in</a:t>
            </a:r>
            <a:r>
              <a:rPr lang="tr-TR" dirty="0"/>
              <a:t> tamamını veya bir bölümünü silmek için kullanılır</a:t>
            </a:r>
          </a:p>
        </p:txBody>
      </p:sp>
    </p:spTree>
    <p:extLst>
      <p:ext uri="{BB962C8B-B14F-4D97-AF65-F5344CB8AC3E}">
        <p14:creationId xmlns:p14="http://schemas.microsoft.com/office/powerpoint/2010/main" val="1270260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Matematiksel fonksiyonlar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 err="1" smtClean="0"/>
              <a:t>Abs</a:t>
            </a:r>
            <a:r>
              <a:rPr lang="tr-TR" dirty="0" smtClean="0"/>
              <a:t> Fonksiyonu = </a:t>
            </a:r>
            <a:r>
              <a:rPr lang="tr-TR" dirty="0"/>
              <a:t>Bu fonksiyon verilen herhangi bir sayının pozitif değerini döndürür. </a:t>
            </a:r>
            <a:r>
              <a:rPr lang="tr-TR" dirty="0" smtClean="0"/>
              <a:t>Mutlak değerini alır.</a:t>
            </a:r>
          </a:p>
          <a:p>
            <a:r>
              <a:rPr lang="tr-TR" dirty="0" err="1" smtClean="0"/>
              <a:t>Ceiling</a:t>
            </a:r>
            <a:r>
              <a:rPr lang="tr-TR" dirty="0" smtClean="0"/>
              <a:t> Fonksiyonu = </a:t>
            </a:r>
            <a:r>
              <a:rPr lang="tr-TR" dirty="0"/>
              <a:t>Kendisine parametre olarak verilen </a:t>
            </a:r>
            <a:r>
              <a:rPr lang="tr-TR" dirty="0" err="1"/>
              <a:t>ondalıklı</a:t>
            </a:r>
            <a:r>
              <a:rPr lang="tr-TR" dirty="0"/>
              <a:t> değeri, üsteki sayıya yuvarlayarak döndürür. Girilen sayı “9.3” veya “9.8” olmasının bir önemi yoktur. İki işlemde de sonuç 10 çıkacaktır.</a:t>
            </a:r>
            <a:endParaRPr lang="tr-TR" dirty="0" smtClean="0"/>
          </a:p>
          <a:p>
            <a:r>
              <a:rPr lang="tr-TR" dirty="0" err="1" smtClean="0"/>
              <a:t>Floor</a:t>
            </a:r>
            <a:r>
              <a:rPr lang="tr-TR" dirty="0" smtClean="0"/>
              <a:t> </a:t>
            </a:r>
            <a:r>
              <a:rPr lang="tr-TR" dirty="0"/>
              <a:t>Fonksiyonu </a:t>
            </a:r>
            <a:r>
              <a:rPr lang="tr-TR" dirty="0" smtClean="0"/>
              <a:t>= </a:t>
            </a:r>
            <a:r>
              <a:rPr lang="tr-TR" dirty="0"/>
              <a:t> Kendisine parametre olarak girilen değeri kendisinden küçük olan tamsayıya yuvarlar. </a:t>
            </a:r>
            <a:endParaRPr lang="tr-TR" dirty="0" smtClean="0"/>
          </a:p>
          <a:p>
            <a:r>
              <a:rPr lang="tr-TR" dirty="0" err="1"/>
              <a:t>Round</a:t>
            </a:r>
            <a:r>
              <a:rPr lang="tr-TR" dirty="0" smtClean="0"/>
              <a:t> </a:t>
            </a:r>
            <a:r>
              <a:rPr lang="tr-TR" dirty="0"/>
              <a:t>Fonksiyonu </a:t>
            </a:r>
            <a:r>
              <a:rPr lang="tr-TR" dirty="0" smtClean="0"/>
              <a:t>= </a:t>
            </a:r>
            <a:r>
              <a:rPr lang="tr-TR" dirty="0"/>
              <a:t>Kendisine verilen </a:t>
            </a:r>
            <a:r>
              <a:rPr lang="tr-TR" dirty="0" err="1"/>
              <a:t>ondalıklı</a:t>
            </a:r>
            <a:r>
              <a:rPr lang="tr-TR" dirty="0"/>
              <a:t> sayının ondalık hassasiyetini ayarlar. Birinci parametre asıl sayıyı, ikinci parametre kaç basamak ondalık gösterilecekse bunu belirler</a:t>
            </a:r>
            <a:r>
              <a:rPr lang="tr-TR" dirty="0" smtClean="0"/>
              <a:t>. 2 hassasiyet parametresi girilmezse ondalık kısmına göre aşağı yada yukarı yuvarlar. 4.4 ise = 4, 4.6 ise 5 gibi, 4.4 </a:t>
            </a:r>
            <a:r>
              <a:rPr lang="tr-TR" dirty="0"/>
              <a:t>ise </a:t>
            </a:r>
            <a:r>
              <a:rPr lang="tr-TR" dirty="0" smtClean="0"/>
              <a:t>4 yuvarlama yapar</a:t>
            </a:r>
          </a:p>
          <a:p>
            <a:r>
              <a:rPr lang="tr-TR" dirty="0" err="1" smtClean="0"/>
              <a:t>Sqrt</a:t>
            </a:r>
            <a:r>
              <a:rPr lang="tr-TR" dirty="0" smtClean="0"/>
              <a:t> Fonksiyonu = Verilen sayının karekökünü alır</a:t>
            </a:r>
          </a:p>
          <a:p>
            <a:r>
              <a:rPr lang="tr-TR" dirty="0" err="1" smtClean="0"/>
              <a:t>Pow</a:t>
            </a:r>
            <a:r>
              <a:rPr lang="tr-TR" dirty="0" smtClean="0"/>
              <a:t> </a:t>
            </a:r>
            <a:r>
              <a:rPr lang="tr-TR" dirty="0"/>
              <a:t>Fonksiyonu = </a:t>
            </a:r>
            <a:r>
              <a:rPr lang="tr-TR" dirty="0" smtClean="0"/>
              <a:t>Verilen sayının 2. parametre kadar üssünü alır.</a:t>
            </a:r>
          </a:p>
          <a:p>
            <a:r>
              <a:rPr lang="tr-TR" dirty="0" err="1"/>
              <a:t>Max</a:t>
            </a:r>
            <a:r>
              <a:rPr lang="tr-TR" dirty="0"/>
              <a:t> </a:t>
            </a:r>
            <a:r>
              <a:rPr lang="tr-TR" dirty="0" smtClean="0"/>
              <a:t>Fonksiyonu = Verilen 2 sayının büyük olanını döndürür</a:t>
            </a:r>
          </a:p>
          <a:p>
            <a:r>
              <a:rPr lang="tr-TR" dirty="0" err="1"/>
              <a:t>Min</a:t>
            </a:r>
            <a:r>
              <a:rPr lang="tr-TR" dirty="0"/>
              <a:t> Fonksiyonu = </a:t>
            </a:r>
            <a:r>
              <a:rPr lang="tr-TR" dirty="0" smtClean="0"/>
              <a:t>Verilen 2 sayının küçük olanını döndürür.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23186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 descr="ışık spotları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tr-TR" dirty="0"/>
              <a:t>Teşekkürler!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 rtlCol="0">
            <a:normAutofit/>
          </a:bodyPr>
          <a:lstStyle/>
          <a:p>
            <a:pPr rtl="0"/>
            <a:endParaRPr lang="tr-T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Değişkenler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String</a:t>
            </a:r>
            <a:endParaRPr lang="tr-TR" dirty="0" smtClean="0"/>
          </a:p>
          <a:p>
            <a:r>
              <a:rPr lang="tr-TR" dirty="0" err="1" smtClean="0"/>
              <a:t>Int</a:t>
            </a:r>
            <a:endParaRPr lang="tr-TR" dirty="0" smtClean="0"/>
          </a:p>
          <a:p>
            <a:r>
              <a:rPr lang="tr-TR" dirty="0" err="1" smtClean="0"/>
              <a:t>Double</a:t>
            </a:r>
            <a:endParaRPr lang="tr-TR" dirty="0" smtClean="0"/>
          </a:p>
          <a:p>
            <a:r>
              <a:rPr lang="tr-TR" dirty="0" err="1" smtClean="0"/>
              <a:t>Char</a:t>
            </a:r>
            <a:endParaRPr lang="tr-TR" dirty="0" smtClean="0"/>
          </a:p>
          <a:p>
            <a:r>
              <a:rPr lang="tr-TR" dirty="0" err="1" smtClean="0"/>
              <a:t>Byte</a:t>
            </a:r>
            <a:endParaRPr lang="tr-TR" dirty="0" smtClean="0"/>
          </a:p>
          <a:p>
            <a:r>
              <a:rPr lang="tr-TR" dirty="0" err="1" smtClean="0"/>
              <a:t>Float</a:t>
            </a:r>
            <a:endParaRPr lang="tr-TR" dirty="0" smtClean="0"/>
          </a:p>
          <a:p>
            <a:r>
              <a:rPr lang="tr-TR" dirty="0" err="1" smtClean="0"/>
              <a:t>Decimal</a:t>
            </a:r>
            <a:endParaRPr lang="tr-TR" dirty="0" smtClean="0"/>
          </a:p>
          <a:p>
            <a:r>
              <a:rPr lang="tr-TR" dirty="0" err="1" smtClean="0"/>
              <a:t>Bool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51371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Operatörler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Aritmetik Operatörler</a:t>
            </a:r>
          </a:p>
          <a:p>
            <a:r>
              <a:rPr lang="tr-TR" dirty="0" smtClean="0"/>
              <a:t>Karşılaştırma Operatörleri</a:t>
            </a:r>
          </a:p>
          <a:p>
            <a:r>
              <a:rPr lang="tr-TR" dirty="0" smtClean="0"/>
              <a:t>Mantıksal Operatörler</a:t>
            </a:r>
          </a:p>
          <a:p>
            <a:r>
              <a:rPr lang="tr-TR" dirty="0" smtClean="0"/>
              <a:t>Atama ve İşlemli Atama Operatörleri</a:t>
            </a:r>
          </a:p>
          <a:p>
            <a:r>
              <a:rPr lang="tr-TR" dirty="0" smtClean="0"/>
              <a:t>Özel Amaçlı Operatörler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57482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Aritmetik </a:t>
            </a:r>
            <a:r>
              <a:rPr lang="tr-TR" dirty="0" smtClean="0"/>
              <a:t>Operatörler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Toplama Operatörü (+)</a:t>
            </a:r>
          </a:p>
          <a:p>
            <a:r>
              <a:rPr lang="tr-TR" dirty="0" smtClean="0"/>
              <a:t>Çıkarma Operatörü (-)</a:t>
            </a:r>
          </a:p>
          <a:p>
            <a:r>
              <a:rPr lang="tr-TR" dirty="0" smtClean="0"/>
              <a:t>Çarpma Operatörü (*)</a:t>
            </a:r>
          </a:p>
          <a:p>
            <a:r>
              <a:rPr lang="tr-TR" dirty="0" smtClean="0"/>
              <a:t>Bölme Operatörü (/)</a:t>
            </a:r>
          </a:p>
          <a:p>
            <a:r>
              <a:rPr lang="tr-TR" dirty="0" smtClean="0"/>
              <a:t>Arttırma Operatörü (++)</a:t>
            </a:r>
          </a:p>
          <a:p>
            <a:r>
              <a:rPr lang="tr-TR" dirty="0" smtClean="0"/>
              <a:t>Azaltma Operatörü (--)</a:t>
            </a:r>
          </a:p>
          <a:p>
            <a:r>
              <a:rPr lang="tr-TR" dirty="0" err="1" smtClean="0"/>
              <a:t>Mod</a:t>
            </a:r>
            <a:r>
              <a:rPr lang="tr-TR" dirty="0" smtClean="0"/>
              <a:t> Alma Operatörü (%)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07250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Karşılaştırma Operatörleri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Eşitlik Operatörü (==)</a:t>
            </a:r>
          </a:p>
          <a:p>
            <a:r>
              <a:rPr lang="tr-TR" dirty="0" smtClean="0"/>
              <a:t>Küçüktür Operatörü (&lt;)</a:t>
            </a:r>
          </a:p>
          <a:p>
            <a:r>
              <a:rPr lang="tr-TR" dirty="0" smtClean="0"/>
              <a:t>Büyüktür Operatörü (&gt;)</a:t>
            </a:r>
          </a:p>
          <a:p>
            <a:r>
              <a:rPr lang="tr-TR" dirty="0" smtClean="0"/>
              <a:t>Küçük Eşittir Operatörü (&lt;=)</a:t>
            </a:r>
          </a:p>
          <a:p>
            <a:r>
              <a:rPr lang="tr-TR" dirty="0" smtClean="0"/>
              <a:t>Büyük Eşittir Operatörü (&gt;=)</a:t>
            </a:r>
          </a:p>
          <a:p>
            <a:r>
              <a:rPr lang="tr-TR" dirty="0" smtClean="0"/>
              <a:t>Eşit Değildir Operatörü (!=)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83878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Mantıksal Operatörler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Ve Operatörü (&amp;&amp;)</a:t>
            </a:r>
          </a:p>
          <a:p>
            <a:r>
              <a:rPr lang="tr-TR" dirty="0" smtClean="0"/>
              <a:t>Veya Operatörü (||)</a:t>
            </a:r>
          </a:p>
          <a:p>
            <a:r>
              <a:rPr lang="tr-TR" dirty="0" smtClean="0"/>
              <a:t>Değil Operatörü (!)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64032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Atama ve İşlemli Atama Operatörleri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Atama Operatörü (=)</a:t>
            </a:r>
          </a:p>
          <a:p>
            <a:r>
              <a:rPr lang="tr-TR" dirty="0" smtClean="0"/>
              <a:t>İşlemli Atama Operatörü (=+, =-)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92838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Özel Amaçlı Operatörler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Koşul Operatörü (?:)</a:t>
            </a:r>
          </a:p>
          <a:p>
            <a:r>
              <a:rPr lang="tr-TR" dirty="0" smtClean="0"/>
              <a:t>Tür Değiştirme Operatörü (())</a:t>
            </a:r>
          </a:p>
          <a:p>
            <a:r>
              <a:rPr lang="tr-TR" dirty="0" smtClean="0"/>
              <a:t>Dizi Operatörü ([])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72961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StrIng</a:t>
            </a:r>
            <a:r>
              <a:rPr lang="tr-TR" dirty="0" smtClean="0"/>
              <a:t> Fonksiyonları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err="1" smtClean="0"/>
              <a:t>Concat</a:t>
            </a:r>
            <a:r>
              <a:rPr lang="tr-TR" dirty="0" smtClean="0"/>
              <a:t> </a:t>
            </a:r>
            <a:r>
              <a:rPr lang="tr-TR" dirty="0" smtClean="0"/>
              <a:t>Fonksiyonu = </a:t>
            </a:r>
            <a:r>
              <a:rPr lang="tr-TR" dirty="0" err="1"/>
              <a:t>S</a:t>
            </a:r>
            <a:r>
              <a:rPr lang="tr-TR" dirty="0" err="1" smtClean="0"/>
              <a:t>tring</a:t>
            </a:r>
            <a:r>
              <a:rPr lang="tr-TR" dirty="0" smtClean="0"/>
              <a:t> </a:t>
            </a:r>
            <a:r>
              <a:rPr lang="tr-TR" dirty="0" err="1" smtClean="0"/>
              <a:t>leri</a:t>
            </a:r>
            <a:r>
              <a:rPr lang="tr-TR" dirty="0" smtClean="0"/>
              <a:t> birleştirmek için kullanılır.</a:t>
            </a:r>
            <a:endParaRPr lang="tr-TR" dirty="0" smtClean="0"/>
          </a:p>
          <a:p>
            <a:r>
              <a:rPr lang="tr-TR" dirty="0" err="1" smtClean="0"/>
              <a:t>Length</a:t>
            </a:r>
            <a:r>
              <a:rPr lang="tr-TR" dirty="0" smtClean="0"/>
              <a:t> </a:t>
            </a:r>
            <a:r>
              <a:rPr lang="tr-TR" dirty="0" smtClean="0"/>
              <a:t>Fonksiyonu = </a:t>
            </a:r>
            <a:r>
              <a:rPr lang="tr-TR" dirty="0" err="1" smtClean="0"/>
              <a:t>String’in</a:t>
            </a:r>
            <a:r>
              <a:rPr lang="tr-TR" dirty="0" smtClean="0"/>
              <a:t> uzunluğunu bulur. </a:t>
            </a:r>
            <a:endParaRPr lang="tr-TR" dirty="0" smtClean="0"/>
          </a:p>
          <a:p>
            <a:r>
              <a:rPr lang="tr-TR" dirty="0" err="1" smtClean="0"/>
              <a:t>IndexOf</a:t>
            </a:r>
            <a:r>
              <a:rPr lang="tr-TR" dirty="0" smtClean="0"/>
              <a:t> </a:t>
            </a:r>
            <a:r>
              <a:rPr lang="tr-TR" dirty="0" smtClean="0"/>
              <a:t>Fonksiyonu = </a:t>
            </a:r>
            <a:r>
              <a:rPr lang="tr-TR" dirty="0"/>
              <a:t>Bir </a:t>
            </a:r>
            <a:r>
              <a:rPr lang="tr-TR" dirty="0" err="1"/>
              <a:t>String’in</a:t>
            </a:r>
            <a:r>
              <a:rPr lang="tr-TR" dirty="0"/>
              <a:t> içinde başka bir </a:t>
            </a:r>
            <a:r>
              <a:rPr lang="tr-TR" dirty="0" err="1"/>
              <a:t>String’in</a:t>
            </a:r>
            <a:r>
              <a:rPr lang="tr-TR" dirty="0"/>
              <a:t> aranmasını sağlar. Aranan </a:t>
            </a:r>
            <a:r>
              <a:rPr lang="tr-TR" dirty="0" err="1"/>
              <a:t>String</a:t>
            </a:r>
            <a:r>
              <a:rPr lang="tr-TR" dirty="0"/>
              <a:t> bulunduğunda geriye </a:t>
            </a:r>
            <a:r>
              <a:rPr lang="tr-TR" dirty="0" err="1"/>
              <a:t>String’in</a:t>
            </a:r>
            <a:r>
              <a:rPr lang="tr-TR" dirty="0"/>
              <a:t> başlangıç yeri, bulunamadığında ise -1 değeri döndürülür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LastIndexOf</a:t>
            </a:r>
            <a:r>
              <a:rPr lang="tr-TR" dirty="0" smtClean="0"/>
              <a:t> Fonksiyonu = </a:t>
            </a:r>
            <a:r>
              <a:rPr lang="tr-TR" dirty="0" err="1" smtClean="0"/>
              <a:t>IndexOf</a:t>
            </a:r>
            <a:r>
              <a:rPr lang="tr-TR" dirty="0" smtClean="0"/>
              <a:t> baştan aramaya başlar </a:t>
            </a:r>
            <a:r>
              <a:rPr lang="tr-TR" dirty="0" err="1" smtClean="0"/>
              <a:t>LastIndexOf</a:t>
            </a:r>
            <a:r>
              <a:rPr lang="tr-TR" dirty="0" smtClean="0"/>
              <a:t> sondan arama işlemi yapar.</a:t>
            </a:r>
            <a:endParaRPr lang="tr-TR" dirty="0" smtClean="0"/>
          </a:p>
          <a:p>
            <a:r>
              <a:rPr lang="tr-TR" dirty="0" err="1" smtClean="0"/>
              <a:t>StartWith</a:t>
            </a:r>
            <a:r>
              <a:rPr lang="tr-TR" dirty="0"/>
              <a:t> </a:t>
            </a:r>
            <a:r>
              <a:rPr lang="tr-TR" dirty="0" smtClean="0"/>
              <a:t>Fonksiyonu = </a:t>
            </a:r>
            <a:r>
              <a:rPr lang="tr-TR" dirty="0" err="1"/>
              <a:t>String</a:t>
            </a:r>
            <a:r>
              <a:rPr lang="tr-TR" dirty="0"/>
              <a:t> </a:t>
            </a:r>
            <a:r>
              <a:rPr lang="tr-TR" dirty="0" smtClean="0"/>
              <a:t>içerisindeki verilen değer ile başladığını kontrol eder. True, </a:t>
            </a:r>
            <a:r>
              <a:rPr lang="tr-TR" dirty="0" err="1" smtClean="0"/>
              <a:t>False</a:t>
            </a:r>
            <a:endParaRPr lang="tr-TR" dirty="0" smtClean="0"/>
          </a:p>
          <a:p>
            <a:r>
              <a:rPr lang="tr-TR" dirty="0" err="1" smtClean="0"/>
              <a:t>EndsWith</a:t>
            </a:r>
            <a:r>
              <a:rPr lang="tr-TR" dirty="0" smtClean="0"/>
              <a:t> Fonksiyonu = </a:t>
            </a:r>
            <a:r>
              <a:rPr lang="tr-TR" dirty="0" err="1"/>
              <a:t>String</a:t>
            </a:r>
            <a:r>
              <a:rPr lang="tr-TR" dirty="0"/>
              <a:t> içerisindeki verilen değer ile </a:t>
            </a:r>
            <a:r>
              <a:rPr lang="tr-TR" dirty="0" smtClean="0"/>
              <a:t>bittiğini </a:t>
            </a:r>
            <a:r>
              <a:rPr lang="tr-TR" dirty="0"/>
              <a:t>kontrol eder. True, </a:t>
            </a:r>
            <a:r>
              <a:rPr lang="tr-TR" dirty="0" err="1" smtClean="0"/>
              <a:t>False</a:t>
            </a:r>
            <a:endParaRPr lang="tr-TR" dirty="0" smtClean="0"/>
          </a:p>
          <a:p>
            <a:r>
              <a:rPr lang="tr-TR" dirty="0" err="1" smtClean="0"/>
              <a:t>Trim</a:t>
            </a:r>
            <a:r>
              <a:rPr lang="tr-TR" dirty="0" smtClean="0"/>
              <a:t> Fonksiyonu = </a:t>
            </a:r>
            <a:r>
              <a:rPr lang="tr-TR" dirty="0" err="1" smtClean="0"/>
              <a:t>String</a:t>
            </a:r>
            <a:r>
              <a:rPr lang="tr-TR" dirty="0" err="1" smtClean="0"/>
              <a:t>’in</a:t>
            </a:r>
            <a:r>
              <a:rPr lang="tr-TR" dirty="0" smtClean="0"/>
              <a:t> başındaki ve sonundaki boşlukları siler</a:t>
            </a:r>
            <a:endParaRPr lang="tr-TR" dirty="0" smtClean="0"/>
          </a:p>
          <a:p>
            <a:r>
              <a:rPr lang="tr-TR" dirty="0" err="1"/>
              <a:t>TrimStart</a:t>
            </a:r>
            <a:r>
              <a:rPr lang="tr-TR" dirty="0"/>
              <a:t> Fonksiyonu = </a:t>
            </a:r>
            <a:r>
              <a:rPr lang="tr-TR" dirty="0" err="1"/>
              <a:t>String’in</a:t>
            </a:r>
            <a:r>
              <a:rPr lang="tr-TR" dirty="0"/>
              <a:t> başındaki </a:t>
            </a:r>
            <a:r>
              <a:rPr lang="tr-TR" dirty="0" smtClean="0"/>
              <a:t>boşlukları </a:t>
            </a:r>
            <a:r>
              <a:rPr lang="tr-TR" dirty="0"/>
              <a:t>siler </a:t>
            </a:r>
            <a:endParaRPr lang="tr-TR" dirty="0" smtClean="0"/>
          </a:p>
          <a:p>
            <a:r>
              <a:rPr lang="tr-TR" dirty="0" err="1" smtClean="0"/>
              <a:t>TrimEnd</a:t>
            </a:r>
            <a:r>
              <a:rPr lang="tr-TR" dirty="0" smtClean="0"/>
              <a:t> </a:t>
            </a:r>
            <a:r>
              <a:rPr lang="tr-TR" dirty="0"/>
              <a:t>Fonksiyonu = </a:t>
            </a:r>
            <a:r>
              <a:rPr lang="tr-TR" dirty="0" err="1"/>
              <a:t>String’in</a:t>
            </a:r>
            <a:r>
              <a:rPr lang="tr-TR" dirty="0"/>
              <a:t> </a:t>
            </a:r>
            <a:r>
              <a:rPr lang="tr-TR" dirty="0" smtClean="0"/>
              <a:t>sonundaki </a:t>
            </a:r>
            <a:r>
              <a:rPr lang="tr-TR" dirty="0"/>
              <a:t>boşlukları siler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42431014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zay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85274BF-C111-4B7A-8D90-F7666D37C13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E0F1DF1E-36E3-406C-8CF7-DB13BB6470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10845B-7F19-4A9A-BEE4-BEF0501E1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Gelecek tasarımı</Template>
  <TotalTime>0</TotalTime>
  <Words>383</Words>
  <Application>Microsoft Office PowerPoint</Application>
  <PresentationFormat>Geniş ekran</PresentationFormat>
  <Paragraphs>74</Paragraphs>
  <Slides>12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Uzay</vt:lpstr>
      <vt:lpstr>GENÇ YAZILIMCILAR EĞİTİM PROGRAMI</vt:lpstr>
      <vt:lpstr>Değişkenler</vt:lpstr>
      <vt:lpstr>Operatörler</vt:lpstr>
      <vt:lpstr>Aritmetik Operatörler</vt:lpstr>
      <vt:lpstr>Karşılaştırma Operatörleri</vt:lpstr>
      <vt:lpstr>Mantıksal Operatörler</vt:lpstr>
      <vt:lpstr>Atama ve İşlemli Atama Operatörleri</vt:lpstr>
      <vt:lpstr>Özel Amaçlı Operatörler</vt:lpstr>
      <vt:lpstr>StrIng Fonksiyonları</vt:lpstr>
      <vt:lpstr>StrIng Fonksiyonları</vt:lpstr>
      <vt:lpstr>Matematiksel fonksiyonlar</vt:lpstr>
      <vt:lpstr>Teşekkürler!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2021-09-19T15:32:22Z</dcterms:created>
  <dcterms:modified xsi:type="dcterms:W3CDTF">2021-09-22T17:38:17Z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