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23.09.2021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23.09.2021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Karar Yapıları</a:t>
            </a:r>
          </a:p>
          <a:p>
            <a:r>
              <a:rPr lang="tr-TR" dirty="0" smtClean="0"/>
              <a:t>Döngüler</a:t>
            </a:r>
          </a:p>
          <a:p>
            <a:r>
              <a:rPr lang="tr-TR" smtClean="0"/>
              <a:t>Hata Yakalama (İstisnalar)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3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</a:t>
            </a:r>
            <a:r>
              <a:rPr lang="tr-TR" dirty="0" smtClean="0"/>
              <a:t>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İf</a:t>
            </a:r>
            <a:endParaRPr lang="tr-TR" dirty="0"/>
          </a:p>
          <a:p>
            <a:r>
              <a:rPr lang="tr-TR" dirty="0" err="1" smtClean="0"/>
              <a:t>İf</a:t>
            </a:r>
            <a:r>
              <a:rPr lang="tr-TR" dirty="0" smtClean="0"/>
              <a:t>, else</a:t>
            </a:r>
          </a:p>
          <a:p>
            <a:r>
              <a:rPr lang="tr-TR" dirty="0" err="1" smtClean="0"/>
              <a:t>İf</a:t>
            </a:r>
            <a:r>
              <a:rPr lang="tr-TR" dirty="0" smtClean="0"/>
              <a:t>, else </a:t>
            </a:r>
            <a:r>
              <a:rPr lang="tr-TR" dirty="0" err="1" smtClean="0"/>
              <a:t>if</a:t>
            </a:r>
            <a:endParaRPr lang="tr-TR" dirty="0"/>
          </a:p>
          <a:p>
            <a:r>
              <a:rPr lang="tr-TR" dirty="0" smtClean="0"/>
              <a:t>Kısa </a:t>
            </a:r>
            <a:r>
              <a:rPr lang="tr-TR" dirty="0" err="1" smtClean="0"/>
              <a:t>if</a:t>
            </a:r>
            <a:r>
              <a:rPr lang="tr-TR" dirty="0" smtClean="0"/>
              <a:t> else ?:</a:t>
            </a:r>
          </a:p>
          <a:p>
            <a:r>
              <a:rPr lang="tr-TR" dirty="0" smtClean="0"/>
              <a:t>Switch Case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084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endParaRPr lang="tr-TR" dirty="0" smtClean="0"/>
          </a:p>
          <a:p>
            <a:r>
              <a:rPr lang="tr-TR" dirty="0" err="1" smtClean="0"/>
              <a:t>Foreach</a:t>
            </a:r>
            <a:endParaRPr lang="tr-TR" dirty="0" smtClean="0"/>
          </a:p>
          <a:p>
            <a:r>
              <a:rPr lang="tr-TR" dirty="0" err="1" smtClean="0"/>
              <a:t>While</a:t>
            </a:r>
            <a:endParaRPr lang="tr-TR" dirty="0" smtClean="0"/>
          </a:p>
          <a:p>
            <a:r>
              <a:rPr lang="tr-TR" dirty="0" smtClean="0"/>
              <a:t>Do </a:t>
            </a:r>
            <a:r>
              <a:rPr lang="tr-TR" dirty="0" err="1" smtClean="0"/>
              <a:t>While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061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 Yakalama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Try</a:t>
            </a:r>
            <a:r>
              <a:rPr lang="tr-TR" b="1" dirty="0"/>
              <a:t>  </a:t>
            </a:r>
            <a:r>
              <a:rPr lang="tr-TR" b="1" dirty="0" err="1"/>
              <a:t>Catch</a:t>
            </a:r>
            <a:r>
              <a:rPr lang="tr-TR" b="1" dirty="0"/>
              <a:t> </a:t>
            </a:r>
            <a:endParaRPr lang="tr-TR" b="1" dirty="0" smtClean="0"/>
          </a:p>
          <a:p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b="1" dirty="0"/>
              <a:t>  </a:t>
            </a:r>
            <a:r>
              <a:rPr lang="tr-TR" b="1" dirty="0" err="1" smtClean="0"/>
              <a:t>Finally</a:t>
            </a:r>
            <a:endParaRPr lang="tr-TR" b="1" dirty="0" smtClean="0"/>
          </a:p>
          <a:p>
            <a:r>
              <a:rPr lang="tr-TR" b="1" dirty="0" err="1"/>
              <a:t>Try</a:t>
            </a:r>
            <a:r>
              <a:rPr lang="tr-TR" b="1" dirty="0"/>
              <a:t>  </a:t>
            </a:r>
            <a:r>
              <a:rPr lang="tr-TR" b="1" dirty="0" err="1"/>
              <a:t>Catch</a:t>
            </a:r>
            <a:r>
              <a:rPr lang="tr-TR" b="1" dirty="0"/>
              <a:t> </a:t>
            </a:r>
            <a:r>
              <a:rPr lang="tr-TR" b="1" dirty="0" smtClean="0"/>
              <a:t> </a:t>
            </a:r>
            <a:r>
              <a:rPr lang="tr-TR" b="1" dirty="0" err="1"/>
              <a:t>Finally</a:t>
            </a:r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69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43</Words>
  <Application>Microsoft Office PowerPoint</Application>
  <PresentationFormat>Geniş ekran</PresentationFormat>
  <Paragraphs>24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Uzay</vt:lpstr>
      <vt:lpstr>GENÇ YAZILIMCILAR EĞİTİM PROGRAMI</vt:lpstr>
      <vt:lpstr>Konular</vt:lpstr>
      <vt:lpstr>Karar Yapıları</vt:lpstr>
      <vt:lpstr>Döngüler</vt:lpstr>
      <vt:lpstr>Hata Yakalama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2021-09-23T15:34:20Z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