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7" r:id="rId7"/>
    <p:sldId id="276" r:id="rId8"/>
    <p:sldId id="278" r:id="rId9"/>
    <p:sldId id="280" r:id="rId10"/>
    <p:sldId id="281" r:id="rId11"/>
    <p:sldId id="289" r:id="rId12"/>
    <p:sldId id="290" r:id="rId13"/>
    <p:sldId id="286" r:id="rId14"/>
    <p:sldId id="282" r:id="rId15"/>
    <p:sldId id="283" r:id="rId16"/>
    <p:sldId id="284" r:id="rId17"/>
    <p:sldId id="285" r:id="rId18"/>
    <p:sldId id="287" r:id="rId19"/>
    <p:sldId id="288" r:id="rId20"/>
    <p:sldId id="279" r:id="rId21"/>
    <p:sldId id="274" r:id="rId2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C75DC5-E2DF-4307-907C-64813DC36D9A}" type="datetime1">
              <a:rPr lang="tr-TR" smtClean="0"/>
              <a:t>9.10.2021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5299A-EA85-4B5E-8D5F-95806BAD1D02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589B635-DEE5-48D0-B399-4885BD61FC6F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CFEBA-2ED9-426E-B6BF-6B321A61B417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8940E-8D5C-4B66-A9A4-8A45A4CDB99E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0168E-65EE-4211-A1E7-F13AF0F23E5B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1386C-78C2-4022-B6A2-D9D82F89FFFF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5B63F-4502-4CBC-B780-014ACCD5B1F0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80EEC-D266-4D78-9655-7C125D9A3E8A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98E72-8FE5-4189-976C-241E1FC0D5DA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12E1C-DBDB-4D97-9809-D7C14D3DC78D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31516-2E20-449A-BDB8-3AFB279897A5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51AC6-9D48-4547-A970-8AB71B103E84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BBF8E-F37F-4A23-9E46-5DA04A03E43A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92532-2819-47AD-8627-A7B10952A288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07638-8EF7-4940-96E5-43994B87DCCD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5CC9D-6568-473E-BBFF-C073622F4AD4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AB01-C49B-4583-9DB7-C9FD67085762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2ED07-BC99-4CF0-9F37-39287FAED11B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E56027E-4326-44D0-B20F-6D05BA977D1E}" type="datetime1">
              <a:rPr lang="tr-TR" noProof="0" smtClean="0"/>
              <a:t>9.10.2021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2" Type="http://schemas.openxmlformats.org/officeDocument/2006/relationships/hyperlink" Target="https://www.microsoft.com/tr-tr/sql-server/sql-server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eaver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 b="1" dirty="0"/>
              <a:t>Veritabanı ve veritabanı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3BA368-B633-4D84-A306-420CE90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8B0B8F-8228-445E-BF02-7387326B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Structured</a:t>
            </a:r>
            <a:r>
              <a:rPr lang="tr-TR" dirty="0"/>
              <a:t> Query Language” yani “Yapısal Sorgulama Dili”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r>
              <a:rPr lang="tr-TR" dirty="0"/>
              <a:t>T-SQL (</a:t>
            </a:r>
            <a:r>
              <a:rPr lang="tr-TR" dirty="0" err="1"/>
              <a:t>Transact</a:t>
            </a:r>
            <a:r>
              <a:rPr lang="tr-TR" dirty="0"/>
              <a:t>-SQL)	</a:t>
            </a:r>
          </a:p>
          <a:p>
            <a:pPr lvl="1"/>
            <a:r>
              <a:rPr lang="tr-TR" dirty="0"/>
              <a:t>Microsoft tarafından SQL </a:t>
            </a:r>
            <a:r>
              <a:rPr lang="tr-TR" dirty="0" err="1"/>
              <a:t>Server'da</a:t>
            </a:r>
            <a:r>
              <a:rPr lang="tr-TR" dirty="0"/>
              <a:t> kullanılan özel bir işlem dilidir.</a:t>
            </a:r>
          </a:p>
          <a:p>
            <a:pPr lvl="1"/>
            <a:r>
              <a:rPr lang="tr-TR" dirty="0" err="1"/>
              <a:t>Prosedürel</a:t>
            </a:r>
            <a:r>
              <a:rPr lang="tr-TR" dirty="0"/>
              <a:t> programlama dilidir.</a:t>
            </a:r>
          </a:p>
          <a:p>
            <a:pPr lvl="1"/>
            <a:r>
              <a:rPr lang="en-US" dirty="0"/>
              <a:t>BEGIN </a:t>
            </a:r>
            <a:r>
              <a:rPr lang="en-US" dirty="0" err="1"/>
              <a:t>ve</a:t>
            </a:r>
            <a:r>
              <a:rPr lang="en-US" dirty="0"/>
              <a:t> END, BREAK, CONTINUE, GOTO, IF </a:t>
            </a:r>
            <a:r>
              <a:rPr lang="en-US" dirty="0" err="1"/>
              <a:t>ve</a:t>
            </a:r>
            <a:r>
              <a:rPr lang="en-US" dirty="0"/>
              <a:t> ELSE, RETURN, WAITFOR </a:t>
            </a:r>
            <a:r>
              <a:rPr lang="en-US" dirty="0" err="1"/>
              <a:t>ve</a:t>
            </a:r>
            <a:r>
              <a:rPr lang="en-US" dirty="0"/>
              <a:t> WHILE.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8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F2E1B-D7F8-476B-80DE-3E9D44FD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Sql</a:t>
            </a:r>
            <a:r>
              <a:rPr lang="tr-TR" dirty="0"/>
              <a:t> Dilinin gruplanması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23CCF9-75E6-478D-AE9F-31885CBC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Tanımlama Dili (Data </a:t>
            </a:r>
            <a:r>
              <a:rPr lang="tr-TR" dirty="0" err="1"/>
              <a:t>Defination</a:t>
            </a:r>
            <a:r>
              <a:rPr lang="tr-TR" dirty="0"/>
              <a:t> Language - DDL)</a:t>
            </a:r>
          </a:p>
          <a:p>
            <a:r>
              <a:rPr lang="it-IT" dirty="0"/>
              <a:t>Veri İşleme Dili</a:t>
            </a:r>
            <a:r>
              <a:rPr lang="tr-TR" dirty="0"/>
              <a:t> (</a:t>
            </a:r>
            <a:r>
              <a:rPr lang="it-IT" dirty="0"/>
              <a:t>Data Manuplation Language - DML</a:t>
            </a:r>
            <a:r>
              <a:rPr lang="tr-TR" dirty="0"/>
              <a:t>)</a:t>
            </a:r>
          </a:p>
          <a:p>
            <a:r>
              <a:rPr lang="tr-TR" dirty="0"/>
              <a:t>Veri Kontrol Dili (Data Control Language - DCL)</a:t>
            </a:r>
          </a:p>
        </p:txBody>
      </p:sp>
    </p:spTree>
    <p:extLst>
      <p:ext uri="{BB962C8B-B14F-4D97-AF65-F5344CB8AC3E}">
        <p14:creationId xmlns:p14="http://schemas.microsoft.com/office/powerpoint/2010/main" val="215189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DDB6DD-5519-4A52-8DA3-0B15AAE0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Tanımlama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46FDB3-A143-4782-AA6A-C1E39A9E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Tablo, </a:t>
            </a:r>
            <a:r>
              <a:rPr lang="tr-TR" dirty="0" err="1"/>
              <a:t>trigger</a:t>
            </a:r>
            <a:r>
              <a:rPr lang="tr-TR" dirty="0"/>
              <a:t>, </a:t>
            </a:r>
            <a:r>
              <a:rPr lang="tr-TR" dirty="0" err="1"/>
              <a:t>view</a:t>
            </a:r>
            <a:r>
              <a:rPr lang="tr-TR" dirty="0"/>
              <a:t> gibi </a:t>
            </a:r>
            <a:r>
              <a:rPr lang="tr-TR" dirty="0" err="1"/>
              <a:t>veritabanı</a:t>
            </a:r>
            <a:r>
              <a:rPr lang="tr-TR" dirty="0"/>
              <a:t> nesneleri tanımlanır.</a:t>
            </a:r>
          </a:p>
          <a:p>
            <a:r>
              <a:rPr lang="tr-TR" dirty="0"/>
              <a:t>3 temel ifade içerir: CREATE, ALTER, DROP</a:t>
            </a:r>
          </a:p>
          <a:p>
            <a:r>
              <a:rPr lang="tr-TR" dirty="0" err="1"/>
              <a:t>Create</a:t>
            </a:r>
            <a:r>
              <a:rPr lang="tr-TR" dirty="0"/>
              <a:t>; nesne tanımlar.</a:t>
            </a:r>
          </a:p>
          <a:p>
            <a:r>
              <a:rPr lang="tr-TR" dirty="0" err="1"/>
              <a:t>Alter</a:t>
            </a:r>
            <a:r>
              <a:rPr lang="tr-TR" dirty="0"/>
              <a:t>; nesne üzerinde değişiklik yapar.</a:t>
            </a:r>
          </a:p>
          <a:p>
            <a:r>
              <a:rPr lang="tr-TR" dirty="0" err="1"/>
              <a:t>Drop</a:t>
            </a:r>
            <a:r>
              <a:rPr lang="tr-TR" dirty="0"/>
              <a:t>; nesne siler.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646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10604-CCE3-43A5-8698-65CFD71D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İşleme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9A12B7-B7E6-4BA0-BBEC-5C92567A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üzerinde düzenlemeler yapar.</a:t>
            </a:r>
          </a:p>
          <a:p>
            <a:r>
              <a:rPr lang="tr-TR" dirty="0"/>
              <a:t>INSERT; tabloya veri ekler.</a:t>
            </a:r>
          </a:p>
          <a:p>
            <a:r>
              <a:rPr lang="tr-TR" dirty="0"/>
              <a:t>UPDATE; tablodaki verileri günceller.</a:t>
            </a:r>
          </a:p>
          <a:p>
            <a:r>
              <a:rPr lang="tr-TR" dirty="0"/>
              <a:t>DELETE; tablodaki verileri siler.</a:t>
            </a:r>
          </a:p>
          <a:p>
            <a:r>
              <a:rPr lang="tr-TR" dirty="0"/>
              <a:t>SELECT; tablodaki veri seçer ve raporlar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789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322DC4-6C1A-4715-BDB8-FC299DC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 Kontrol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55E56-E31D-40F4-9E13-BF604D1C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VTYS’de</a:t>
            </a:r>
            <a:r>
              <a:rPr lang="tr-TR" dirty="0"/>
              <a:t> tanımlı roller ve kullanıcılar için ifade ve nesne kullanma izni tanımlar.</a:t>
            </a:r>
          </a:p>
          <a:p>
            <a:r>
              <a:rPr lang="tr-TR" dirty="0"/>
              <a:t>Temel 3 ifadeden oluşur: GRANT, REVOKE, DENY</a:t>
            </a:r>
          </a:p>
          <a:p>
            <a:r>
              <a:rPr lang="tr-TR" dirty="0"/>
              <a:t>Grant; erişim izni verir.</a:t>
            </a:r>
          </a:p>
          <a:p>
            <a:r>
              <a:rPr lang="tr-TR" dirty="0" err="1"/>
              <a:t>Revoke</a:t>
            </a:r>
            <a:r>
              <a:rPr lang="tr-TR" dirty="0"/>
              <a:t>; erişim iznini kaldırır</a:t>
            </a:r>
          </a:p>
          <a:p>
            <a:r>
              <a:rPr lang="tr-TR" dirty="0" err="1"/>
              <a:t>Deny</a:t>
            </a:r>
            <a:r>
              <a:rPr lang="tr-TR" dirty="0"/>
              <a:t>; erişim engeller.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079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BBD505-26A5-43D2-A6AC-1AAB2294C8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 r="-1" b="24423"/>
          <a:stretch/>
        </p:blipFill>
        <p:spPr bwMode="auto">
          <a:xfrm>
            <a:off x="120650" y="68263"/>
            <a:ext cx="11950700" cy="6721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4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A66CCD12-869B-4F31-A0C4-8699DD0E6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46"/>
          <a:stretch/>
        </p:blipFill>
        <p:spPr>
          <a:xfrm>
            <a:off x="120650" y="68263"/>
            <a:ext cx="11950700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7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C51F1-39E3-4420-946C-92B1F4C0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10855-B9AB-4CE7-A78D-5984C63F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https://www.microsoft.com/tr-tr/sql-server/sql-server-downloads</a:t>
            </a:r>
            <a:endParaRPr lang="tr-TR" dirty="0"/>
          </a:p>
          <a:p>
            <a:r>
              <a:rPr lang="tr-TR" dirty="0"/>
              <a:t>Client</a:t>
            </a:r>
          </a:p>
          <a:p>
            <a:pPr lvl="1"/>
            <a:r>
              <a:rPr lang="tr-TR" dirty="0">
                <a:hlinkClick r:id="rId3"/>
              </a:rPr>
              <a:t>https://docs.microsoft.com/en-us/sql/ssms/download-sql-server-management-studio-ssms?view=sql-server-ver15</a:t>
            </a:r>
            <a:endParaRPr lang="tr-TR" dirty="0"/>
          </a:p>
          <a:p>
            <a:pPr lvl="1"/>
            <a:r>
              <a:rPr lang="tr-TR" dirty="0">
                <a:hlinkClick r:id="rId4"/>
              </a:rPr>
              <a:t>https://dbeaver.io/</a:t>
            </a:r>
            <a:endParaRPr lang="tr-TR" dirty="0"/>
          </a:p>
          <a:p>
            <a:pPr lvl="1"/>
            <a:r>
              <a:rPr lang="tr-TR" dirty="0"/>
              <a:t>https://www.jetbrains.com/datagrip/</a:t>
            </a:r>
          </a:p>
        </p:txBody>
      </p:sp>
    </p:spTree>
    <p:extLst>
      <p:ext uri="{BB962C8B-B14F-4D97-AF65-F5344CB8AC3E}">
        <p14:creationId xmlns:p14="http://schemas.microsoft.com/office/powerpoint/2010/main" val="107232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">
                <a:solidFill>
                  <a:schemeClr val="accent1">
                    <a:lumMod val="40000"/>
                    <a:lumOff val="60000"/>
                  </a:schemeClr>
                </a:solidFill>
              </a:rPr>
              <a:t>birisi@example.com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C9D823-7DA0-4DD7-934F-72FEDD73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179CE5-8778-44E6-8505-5CC4E476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tabanları yapılandırılmış bilgi veya verilerin depolandığı alanlardır. </a:t>
            </a:r>
          </a:p>
        </p:txBody>
      </p:sp>
    </p:spTree>
    <p:extLst>
      <p:ext uri="{BB962C8B-B14F-4D97-AF65-F5344CB8AC3E}">
        <p14:creationId xmlns:p14="http://schemas.microsoft.com/office/powerpoint/2010/main" val="158935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83D7A-80A9-45AA-A1B7-95A913DA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tabanı programcısı Kimdir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D2A762-A4D0-427E-9BAB-875156C0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oluşturma becerisine sahip</a:t>
            </a:r>
          </a:p>
          <a:p>
            <a:r>
              <a:rPr lang="tr-TR" dirty="0" err="1"/>
              <a:t>Veritabanında</a:t>
            </a:r>
            <a:r>
              <a:rPr lang="tr-TR" dirty="0"/>
              <a:t> sorgulama yapabilen</a:t>
            </a:r>
          </a:p>
          <a:p>
            <a:r>
              <a:rPr lang="tr-TR" dirty="0" err="1"/>
              <a:t>Veritabanına</a:t>
            </a:r>
            <a:r>
              <a:rPr lang="tr-TR" dirty="0"/>
              <a:t> erişim izinlerini sağlayan</a:t>
            </a:r>
          </a:p>
          <a:p>
            <a:r>
              <a:rPr lang="tr-TR" dirty="0"/>
              <a:t>Bakım, Hata onarma, Yedekleme işlemlerini yapan</a:t>
            </a:r>
          </a:p>
          <a:p>
            <a:r>
              <a:rPr lang="tr-TR" dirty="0"/>
              <a:t>Veri giriş işlemlerini yapabilen ve yapan</a:t>
            </a:r>
          </a:p>
          <a:p>
            <a:r>
              <a:rPr lang="tr-TR" dirty="0"/>
              <a:t>İstenen projenin </a:t>
            </a:r>
            <a:r>
              <a:rPr lang="tr-TR" dirty="0" err="1"/>
              <a:t>veritabanı</a:t>
            </a:r>
            <a:r>
              <a:rPr lang="tr-TR" dirty="0"/>
              <a:t> analizini yapabilen</a:t>
            </a:r>
          </a:p>
        </p:txBody>
      </p:sp>
    </p:spTree>
    <p:extLst>
      <p:ext uri="{BB962C8B-B14F-4D97-AF65-F5344CB8AC3E}">
        <p14:creationId xmlns:p14="http://schemas.microsoft.com/office/powerpoint/2010/main" val="217486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B184FF-999D-4C20-9C30-17929F9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programlama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82CA6C-C017-4D70-B74F-22857EC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Verilerin istenen kriterlerde sorgulanması işlemidir.</a:t>
            </a:r>
          </a:p>
          <a:p>
            <a:r>
              <a:rPr lang="tr-TR" dirty="0"/>
              <a:t>İstenen projenin </a:t>
            </a:r>
            <a:r>
              <a:rPr lang="tr-TR" dirty="0" err="1"/>
              <a:t>veritabanı</a:t>
            </a:r>
            <a:r>
              <a:rPr lang="tr-TR" dirty="0"/>
              <a:t> analizidir. </a:t>
            </a:r>
          </a:p>
          <a:p>
            <a:r>
              <a:rPr lang="tr-TR" dirty="0" err="1"/>
              <a:t>Sql</a:t>
            </a:r>
            <a:r>
              <a:rPr lang="tr-TR" dirty="0"/>
              <a:t> Sorgulama Dili</a:t>
            </a:r>
          </a:p>
        </p:txBody>
      </p:sp>
    </p:spTree>
    <p:extLst>
      <p:ext uri="{BB962C8B-B14F-4D97-AF65-F5344CB8AC3E}">
        <p14:creationId xmlns:p14="http://schemas.microsoft.com/office/powerpoint/2010/main" val="26987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0881AF-0BCB-4F3B-B2A2-0A3B05F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çeşitleri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B9BA6-3C0F-4AD3-9770-841F8D2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İlişkisel veri tabanı yapısı (RDBMS)</a:t>
            </a:r>
          </a:p>
          <a:p>
            <a:r>
              <a:rPr lang="tr-TR" dirty="0"/>
              <a:t>NOSQL </a:t>
            </a:r>
            <a:r>
              <a:rPr lang="tr-TR" dirty="0" err="1"/>
              <a:t>Veritabanı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0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8A24A-B3CD-46BA-8000-DDD424E2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tabanı yapısı (RDBMS)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B0894-8414-4930-A379-E2DBA29D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Verilerin tablolarda saklanması ve bu farklı tablolar arasında kurulan bağ ile oluşan veri tabanı yapısıdır.</a:t>
            </a:r>
          </a:p>
          <a:p>
            <a:r>
              <a:rPr lang="tr-TR" dirty="0"/>
              <a:t>Çeşitleri</a:t>
            </a:r>
          </a:p>
          <a:p>
            <a:pPr lvl="1"/>
            <a:r>
              <a:rPr lang="tr-TR" dirty="0"/>
              <a:t>MSSQL</a:t>
            </a:r>
          </a:p>
          <a:p>
            <a:pPr lvl="1"/>
            <a:r>
              <a:rPr lang="tr-TR" dirty="0" err="1"/>
              <a:t>PostgreSQL</a:t>
            </a:r>
            <a:endParaRPr lang="tr-TR" dirty="0"/>
          </a:p>
          <a:p>
            <a:pPr lvl="1"/>
            <a:r>
              <a:rPr lang="tr-TR" dirty="0" err="1"/>
              <a:t>MySQL</a:t>
            </a:r>
            <a:endParaRPr lang="tr-TR" dirty="0"/>
          </a:p>
          <a:p>
            <a:pPr lvl="1"/>
            <a:r>
              <a:rPr lang="tr-TR" dirty="0" err="1"/>
              <a:t>Oracle</a:t>
            </a:r>
            <a:endParaRPr lang="tr-TR" dirty="0"/>
          </a:p>
          <a:p>
            <a:pPr lvl="1"/>
            <a:r>
              <a:rPr lang="tr-TR" dirty="0" err="1"/>
              <a:t>SqlLite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5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604DF-C80C-4A04-9053-1032EAC4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NOSQL </a:t>
            </a:r>
            <a:r>
              <a:rPr lang="tr-TR" dirty="0" err="1"/>
              <a:t>Veritabanı</a:t>
            </a:r>
            <a:r>
              <a:rPr lang="tr-TR" dirty="0"/>
              <a:t>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A1848-A764-4A95-8DFD-3A91105C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İlişkisel olmayan veri tabanlarıdır. </a:t>
            </a:r>
          </a:p>
          <a:p>
            <a:r>
              <a:rPr lang="tr-TR" dirty="0"/>
              <a:t>Verilerin doküman olarak </a:t>
            </a:r>
            <a:r>
              <a:rPr lang="tr-TR" dirty="0" err="1"/>
              <a:t>json</a:t>
            </a:r>
            <a:r>
              <a:rPr lang="tr-TR" dirty="0"/>
              <a:t> yapısında tutulan </a:t>
            </a:r>
            <a:r>
              <a:rPr lang="tr-TR" dirty="0" err="1"/>
              <a:t>veritabanlarıdır</a:t>
            </a:r>
            <a:r>
              <a:rPr lang="tr-TR" dirty="0"/>
              <a:t>.</a:t>
            </a:r>
          </a:p>
          <a:p>
            <a:r>
              <a:rPr lang="tr-TR" dirty="0"/>
              <a:t>Esnek bir yapıya sahiptir.</a:t>
            </a:r>
          </a:p>
          <a:p>
            <a:r>
              <a:rPr lang="tr-TR" dirty="0"/>
              <a:t>Veri güvenliği yazılımcıya aittir.</a:t>
            </a:r>
          </a:p>
          <a:p>
            <a:r>
              <a:rPr lang="tr-TR" dirty="0"/>
              <a:t>Çeşitleri</a:t>
            </a:r>
          </a:p>
          <a:p>
            <a:pPr lvl="1"/>
            <a:r>
              <a:rPr lang="tr-TR" dirty="0" err="1"/>
              <a:t>Redis</a:t>
            </a:r>
            <a:endParaRPr lang="tr-TR" dirty="0"/>
          </a:p>
          <a:p>
            <a:pPr lvl="1"/>
            <a:r>
              <a:rPr lang="tr-TR" dirty="0" err="1"/>
              <a:t>MemcacheDB</a:t>
            </a:r>
            <a:endParaRPr lang="tr-TR" dirty="0"/>
          </a:p>
          <a:p>
            <a:pPr lvl="1"/>
            <a:r>
              <a:rPr lang="tr-TR" dirty="0" err="1"/>
              <a:t>MongoDB</a:t>
            </a:r>
            <a:endParaRPr lang="tr-TR" dirty="0"/>
          </a:p>
          <a:p>
            <a:pPr lvl="1"/>
            <a:r>
              <a:rPr lang="tr-TR" dirty="0" err="1"/>
              <a:t>OrientDB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27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88A106-84A7-47F4-AD52-186BF62F4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r="1" b="1"/>
          <a:stretch/>
        </p:blipFill>
        <p:spPr bwMode="auto">
          <a:xfrm>
            <a:off x="120650" y="68263"/>
            <a:ext cx="11950700" cy="6721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814F173-C9A8-4895-BE05-ADEF07B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1" b="66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5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4_TF22566005_Win32" id="{4B2BFE5E-054B-495A-8C76-F0418E21C929}" vid="{969E14D6-255A-499C-968E-C85477AD689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95</TotalTime>
  <Words>402</Words>
  <Application>Microsoft Office PowerPoint</Application>
  <PresentationFormat>Geniş ekran</PresentationFormat>
  <Paragraphs>72</Paragraphs>
  <Slides>18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Gökyüzü</vt:lpstr>
      <vt:lpstr>Veritabanı ve veritabanı programlama</vt:lpstr>
      <vt:lpstr>Veritabanı nedir ?</vt:lpstr>
      <vt:lpstr>Veri tabanı programcısı Kimdir ?</vt:lpstr>
      <vt:lpstr>Veritabanı programlama Nedir ?</vt:lpstr>
      <vt:lpstr>Veritabanı çeşitleri </vt:lpstr>
      <vt:lpstr>İlişkisel veri tabanı yapısı (RDBMS)</vt:lpstr>
      <vt:lpstr>NOSQL Veritabanı yapısı</vt:lpstr>
      <vt:lpstr>PowerPoint Sunusu</vt:lpstr>
      <vt:lpstr>PowerPoint Sunusu</vt:lpstr>
      <vt:lpstr>SQL Nedir ?</vt:lpstr>
      <vt:lpstr>Sql Dilinin gruplanması</vt:lpstr>
      <vt:lpstr>Veri Tanımlama Dili</vt:lpstr>
      <vt:lpstr>Veri İşleme Dili</vt:lpstr>
      <vt:lpstr>Veri Kontrol Dili</vt:lpstr>
      <vt:lpstr>PowerPoint Sunusu</vt:lpstr>
      <vt:lpstr>PowerPoint Sunusu</vt:lpstr>
      <vt:lpstr>PowerPoint Sunusu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Veritabanı ve veritabanı programlama</dc:title>
  <dc:creator>Emrullah TUNCAY</dc:creator>
  <cp:lastModifiedBy>Emrullah TUNCAY</cp:lastModifiedBy>
  <cp:revision>30</cp:revision>
  <dcterms:created xsi:type="dcterms:W3CDTF">2021-10-09T15:29:58Z</dcterms:created>
  <dcterms:modified xsi:type="dcterms:W3CDTF">2021-10-09T17:04:59Z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