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5" r:id="rId6"/>
    <p:sldId id="276" r:id="rId7"/>
    <p:sldId id="277" r:id="rId8"/>
    <p:sldId id="278" r:id="rId9"/>
    <p:sldId id="279" r:id="rId10"/>
    <p:sldId id="280" r:id="rId11"/>
    <p:sldId id="274" r:id="rId12"/>
  </p:sldIdLst>
  <p:sldSz cx="12192000" cy="6858000"/>
  <p:notesSz cx="6858000" cy="9144000"/>
  <p:defaultTextStyle>
    <a:defPPr rtl="0">
      <a:defRPr lang="tr-t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033" autoAdjust="0"/>
  </p:normalViewPr>
  <p:slideViewPr>
    <p:cSldViewPr snapToGrid="0" snapToObjects="1"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6" d="100"/>
          <a:sy n="76" d="100"/>
        </p:scale>
        <p:origin x="40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/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3C75DC5-E2DF-4307-907C-64813DC36D9A}" type="datetime1">
              <a:rPr lang="tr-TR" smtClean="0"/>
              <a:t>20.10.2021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EC605DA-80A8-4B7B-B889-6C5700BB4CE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E05299A-EA85-4B5E-8D5F-95806BAD1D02}" type="datetime1">
              <a:rPr lang="tr-TR" noProof="0" smtClean="0"/>
              <a:t>20.10.2021</a:t>
            </a:fld>
            <a:endParaRPr lang="tr-TR" noProof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noProof="0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3544625-0ADF-4414-89A2-9E135F0C849F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 hasCustomPrompt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tr-TR" noProof="0"/>
              <a:t>Asıl alt başlık stilini düzenlemek için tıklatın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D589B635-DEE5-48D0-B399-4885BD61FC6F}" type="datetime1">
              <a:rPr lang="tr-TR" noProof="0" smtClean="0"/>
              <a:t>20.10.2021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sı İçeren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Resim Yer Tutucusu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6CFEBA-2ED9-426E-B6BF-6B321A61B417}" type="datetime1">
              <a:rPr lang="tr-TR" noProof="0" smtClean="0"/>
              <a:t>20.10.2021</a:t>
            </a:fld>
            <a:endParaRPr lang="tr-TR" noProof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D8940E-8D5C-4B66-A9A4-8A45A4CDB99E}" type="datetime1">
              <a:rPr lang="tr-TR" noProof="0" smtClean="0"/>
              <a:t>20.10.2021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Resim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Metin Kutusu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tr-TR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Metin Kutusu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tr-TR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Başlık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10" name="Metin Yer Tutucusu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10168E-65EE-4211-A1E7-F13AF0F23E5B}" type="datetime1">
              <a:rPr lang="tr-TR" noProof="0" smtClean="0"/>
              <a:t>20.10.2021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d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C1386C-78C2-4022-B6A2-D9D82F89FFFF}" type="datetime1">
              <a:rPr lang="tr-TR" noProof="0" smtClean="0"/>
              <a:t>20.10.2021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Resim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Metin Kutusu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tr-TR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Metin Kutusu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tr-TR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Başlık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10" name="Metin Yer Tutucusu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tr-TR" noProof="0"/>
              <a:t>Asıl metin stillerini düzenlemek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35B63F-4502-4CBC-B780-014ACCD5B1F0}" type="datetime1">
              <a:rPr lang="tr-TR" noProof="0" smtClean="0"/>
              <a:t>20.10.2021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tr-TR" noProof="0"/>
              <a:t>Asıl başlık stilini düzenlemek için tıklayın</a:t>
            </a:r>
          </a:p>
        </p:txBody>
      </p:sp>
      <p:sp>
        <p:nvSpPr>
          <p:cNvPr id="10" name="Metin Yer Tutucusu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tr-TR" noProof="0"/>
              <a:t>Asıl metin stillerini düzenlemek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580EEC-D266-4D78-9655-7C125D9A3E8A}" type="datetime1">
              <a:rPr lang="tr-TR" noProof="0" smtClean="0"/>
              <a:t>20.10.2021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Başlık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C98E72-8FE5-4189-976C-241E1FC0D5DA}" type="datetime1">
              <a:rPr lang="tr-TR" noProof="0" smtClean="0"/>
              <a:t>20.10.2021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012E1C-DBDB-4D97-9809-D7C14D3DC78D}" type="datetime1">
              <a:rPr lang="tr-TR" noProof="0" smtClean="0"/>
              <a:t>20.10.2021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A31516-2E20-449A-BDB8-3AFB279897A5}" type="datetime1">
              <a:rPr lang="tr-TR" noProof="0" smtClean="0"/>
              <a:t>20.10.2021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151AC6-9D48-4547-A970-8AB71B103E84}" type="datetime1">
              <a:rPr lang="tr-TR" noProof="0" smtClean="0"/>
              <a:t>20.10.2021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7BBF8E-F37F-4A23-9E46-5DA04A03E43A}" type="datetime1">
              <a:rPr lang="tr-TR" noProof="0" smtClean="0"/>
              <a:t>20.10.2021</a:t>
            </a:fld>
            <a:endParaRPr lang="tr-TR" noProof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E92532-2819-47AD-8627-A7B10952A288}" type="datetime1">
              <a:rPr lang="tr-TR" noProof="0" smtClean="0"/>
              <a:t>20.10.2021</a:t>
            </a:fld>
            <a:endParaRPr lang="tr-TR" noProof="0"/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207638-8EF7-4940-96E5-43994B87DCCD}" type="datetime1">
              <a:rPr lang="tr-TR" noProof="0" smtClean="0"/>
              <a:t>20.10.2021</a:t>
            </a:fld>
            <a:endParaRPr lang="tr-TR" noProof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arih Yer Tutucus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E5CC9D-6568-473E-BBFF-C073622F4AD4}" type="datetime1">
              <a:rPr lang="tr-TR" noProof="0" smtClean="0"/>
              <a:t>20.10.2021</a:t>
            </a:fld>
            <a:endParaRPr lang="tr-TR" noProof="0"/>
          </a:p>
        </p:txBody>
      </p:sp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79AB01-C49B-4583-9DB7-C9FD67085762}" type="datetime1">
              <a:rPr lang="tr-TR" noProof="0" smtClean="0"/>
              <a:t>20.10.2021</a:t>
            </a:fld>
            <a:endParaRPr lang="tr-TR" noProof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14" name="Resim Yer Tutucusu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72ED07-BC99-4CF0-9F37-39287FAED11B}" type="datetime1">
              <a:rPr lang="tr-TR" noProof="0" smtClean="0"/>
              <a:t>20.10.2021</a:t>
            </a:fld>
            <a:endParaRPr lang="tr-TR" noProof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9E56027E-4326-44D0-B20F-6D05BA977D1E}" type="datetime1">
              <a:rPr lang="tr-TR" noProof="0" smtClean="0"/>
              <a:t>20.10.2021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69E57DC2-970A-4B3E-BB1C-7A09969E49DF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 descr="ufukta uzak dağların göründüğü gece gökyüzü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tr" b="1" dirty="0"/>
              <a:t>Web dili html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 rtlCol="0">
            <a:normAutofit/>
          </a:bodyPr>
          <a:lstStyle/>
          <a:p>
            <a:pPr rtl="0"/>
            <a:endParaRPr lang="t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6DFCA86-7AD1-4E85-A0A9-99AA75611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Html Nedir 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AFA070A-33D3-4FA8-8452-51055350F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HTML, Web sayfaları için standart biçimlendirme dilidir.</a:t>
            </a:r>
          </a:p>
          <a:p>
            <a:pPr marL="0" indent="0">
              <a:buNone/>
            </a:pPr>
            <a:r>
              <a:rPr lang="tr-TR" dirty="0"/>
              <a:t>HTML, Web sayfasının yapısını açıklar.</a:t>
            </a:r>
          </a:p>
          <a:p>
            <a:pPr marL="0" indent="0">
              <a:buNone/>
            </a:pPr>
            <a:r>
              <a:rPr lang="tr-TR" dirty="0"/>
              <a:t>HTML bir dizi öğeden oluşur</a:t>
            </a:r>
          </a:p>
          <a:p>
            <a:pPr marL="0" indent="0">
              <a:buNone/>
            </a:pPr>
            <a:r>
              <a:rPr lang="tr-TR" dirty="0"/>
              <a:t>Uzantısı .</a:t>
            </a:r>
            <a:r>
              <a:rPr lang="tr-TR" dirty="0" err="1"/>
              <a:t>htm</a:t>
            </a:r>
            <a:r>
              <a:rPr lang="tr-TR" dirty="0"/>
              <a:t> olarak kaydedilir.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&lt;etiket özellik=‘Değer’&gt; İçerik &lt;/etiket&gt;</a:t>
            </a:r>
          </a:p>
          <a:p>
            <a:pPr marL="0" indent="0">
              <a:buNone/>
            </a:pPr>
            <a:r>
              <a:rPr lang="tr-TR" dirty="0"/>
              <a:t>&lt;etiket özellik=‘Değer’ /&gt;</a:t>
            </a:r>
          </a:p>
        </p:txBody>
      </p:sp>
    </p:spTree>
    <p:extLst>
      <p:ext uri="{BB962C8B-B14F-4D97-AF65-F5344CB8AC3E}">
        <p14:creationId xmlns:p14="http://schemas.microsoft.com/office/powerpoint/2010/main" val="3472741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B9F439F-E7EE-470D-B8A9-DEC65833A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Html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5066FFD-D9D7-4A49-9037-B835A2ED2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tr-TR" dirty="0">
                <a:solidFill>
                  <a:srgbClr val="D4D4D4"/>
                </a:solidFill>
                <a:latin typeface="Consolas" panose="020B0609020204030204" pitchFamily="49" charset="0"/>
              </a:rPr>
              <a:t>Sayfa Başlığı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tr-TR" dirty="0">
                <a:solidFill>
                  <a:srgbClr val="D4D4D4"/>
                </a:solidFill>
                <a:latin typeface="Consolas" panose="020B0609020204030204" pitchFamily="49" charset="0"/>
              </a:rPr>
              <a:t>İlk Web Site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 benim sayfam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317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97CDB4-3091-4163-B985-789230EFD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Editörler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A375E0C-58AF-493E-AA36-73B5EF996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Notpad</a:t>
            </a:r>
            <a:endParaRPr lang="tr-TR" dirty="0"/>
          </a:p>
          <a:p>
            <a:r>
              <a:rPr lang="tr-TR" dirty="0" err="1"/>
              <a:t>Notpad</a:t>
            </a:r>
            <a:r>
              <a:rPr lang="tr-TR" dirty="0"/>
              <a:t>++</a:t>
            </a:r>
          </a:p>
          <a:p>
            <a:r>
              <a:rPr lang="tr-TR" dirty="0" err="1"/>
              <a:t>Vscode</a:t>
            </a:r>
            <a:endParaRPr lang="tr-TR" dirty="0"/>
          </a:p>
          <a:p>
            <a:r>
              <a:rPr lang="tr-TR" dirty="0"/>
              <a:t>Atom</a:t>
            </a:r>
          </a:p>
          <a:p>
            <a:r>
              <a:rPr lang="tr-TR" dirty="0" err="1"/>
              <a:t>Sublime</a:t>
            </a:r>
            <a:r>
              <a:rPr lang="tr-TR" dirty="0"/>
              <a:t> </a:t>
            </a:r>
            <a:r>
              <a:rPr lang="tr-TR" dirty="0" err="1"/>
              <a:t>Text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33139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25D014F-2812-4E93-9B5A-F35418FA7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Html Standart Etiketler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A65E66B-5F1E-4B42-9ACA-DE801D856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&lt;!--...--&gt; Yorum Satırı</a:t>
            </a:r>
          </a:p>
          <a:p>
            <a:r>
              <a:rPr lang="tr-TR" dirty="0"/>
              <a:t>&lt;!DOCTYPE&gt; Doküman Tipi</a:t>
            </a:r>
          </a:p>
          <a:p>
            <a:r>
              <a:rPr lang="tr-TR" dirty="0"/>
              <a:t>&lt;html&gt; Temel etiket</a:t>
            </a:r>
          </a:p>
          <a:p>
            <a:r>
              <a:rPr lang="tr-TR" dirty="0"/>
              <a:t>&lt;a&gt;&lt;/a&gt;  Bir link tanımlar</a:t>
            </a:r>
          </a:p>
          <a:p>
            <a:r>
              <a:rPr lang="tr-TR" dirty="0"/>
              <a:t>&lt;b&gt;  </a:t>
            </a:r>
            <a:r>
              <a:rPr lang="tr-TR" dirty="0" err="1"/>
              <a:t>bold</a:t>
            </a:r>
            <a:r>
              <a:rPr lang="tr-TR" dirty="0"/>
              <a:t> yazı yazmaya yarar</a:t>
            </a:r>
          </a:p>
          <a:p>
            <a:r>
              <a:rPr lang="tr-TR" dirty="0"/>
              <a:t>&lt;body&gt; Dokümanın gövdesi</a:t>
            </a:r>
          </a:p>
          <a:p>
            <a:r>
              <a:rPr lang="tr-TR" dirty="0"/>
              <a:t>&lt;</a:t>
            </a:r>
            <a:r>
              <a:rPr lang="tr-TR" dirty="0" err="1"/>
              <a:t>br</a:t>
            </a:r>
            <a:r>
              <a:rPr lang="tr-TR" dirty="0"/>
              <a:t>&gt; Bir satır </a:t>
            </a:r>
            <a:r>
              <a:rPr lang="tr-TR" dirty="0" err="1"/>
              <a:t>boşlık</a:t>
            </a:r>
            <a:r>
              <a:rPr lang="tr-TR" dirty="0"/>
              <a:t> bırakır</a:t>
            </a:r>
          </a:p>
          <a:p>
            <a:r>
              <a:rPr lang="tr-TR" dirty="0"/>
              <a:t>&lt;</a:t>
            </a:r>
            <a:r>
              <a:rPr lang="tr-TR" dirty="0" err="1"/>
              <a:t>button</a:t>
            </a:r>
            <a:r>
              <a:rPr lang="tr-TR" dirty="0"/>
              <a:t>&gt; buton oluşturur</a:t>
            </a:r>
          </a:p>
          <a:p>
            <a:r>
              <a:rPr lang="tr-TR" dirty="0"/>
              <a:t>&lt;div&gt; Bir blok oluşturur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88275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B4B108A-2825-4F69-A5AB-16914987B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Html Standart Etiketler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075D84A-B46A-42F3-AA6B-A34AB4F8A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&lt;</a:t>
            </a:r>
            <a:r>
              <a:rPr lang="tr-TR" dirty="0" err="1"/>
              <a:t>footer</a:t>
            </a:r>
            <a:r>
              <a:rPr lang="tr-TR" dirty="0"/>
              <a:t>&gt; Dokümanın alt kısmını </a:t>
            </a:r>
          </a:p>
          <a:p>
            <a:r>
              <a:rPr lang="tr-TR" dirty="0"/>
              <a:t>&lt;form&gt; Kullanıcıdan </a:t>
            </a:r>
          </a:p>
          <a:p>
            <a:r>
              <a:rPr lang="tr-TR" dirty="0"/>
              <a:t>&lt;h1&gt;  - &lt;h6&gt;  Başlıklar</a:t>
            </a:r>
          </a:p>
          <a:p>
            <a:r>
              <a:rPr lang="tr-TR" dirty="0"/>
              <a:t>&lt;</a:t>
            </a:r>
            <a:r>
              <a:rPr lang="tr-TR" dirty="0" err="1"/>
              <a:t>hr</a:t>
            </a:r>
            <a:r>
              <a:rPr lang="tr-TR" dirty="0"/>
              <a:t>&gt; bir satır çizgi</a:t>
            </a:r>
          </a:p>
          <a:p>
            <a:r>
              <a:rPr lang="tr-TR" dirty="0"/>
              <a:t>&lt;</a:t>
            </a:r>
            <a:r>
              <a:rPr lang="tr-TR" dirty="0" err="1"/>
              <a:t>iframe</a:t>
            </a:r>
            <a:r>
              <a:rPr lang="tr-TR" dirty="0"/>
              <a:t>&gt; dış bir sayfayı sayfa içine gömer</a:t>
            </a:r>
          </a:p>
          <a:p>
            <a:r>
              <a:rPr lang="tr-TR" dirty="0"/>
              <a:t>&lt;</a:t>
            </a:r>
            <a:r>
              <a:rPr lang="tr-TR" dirty="0" err="1"/>
              <a:t>img</a:t>
            </a:r>
            <a:r>
              <a:rPr lang="tr-TR" dirty="0"/>
              <a:t>&gt; resim gösterir</a:t>
            </a:r>
          </a:p>
          <a:p>
            <a:r>
              <a:rPr lang="tr-TR" dirty="0"/>
              <a:t>&lt;</a:t>
            </a:r>
            <a:r>
              <a:rPr lang="tr-TR" dirty="0" err="1"/>
              <a:t>input</a:t>
            </a:r>
            <a:r>
              <a:rPr lang="tr-TR" dirty="0"/>
              <a:t>&gt; içerik girmek için </a:t>
            </a:r>
          </a:p>
          <a:p>
            <a:r>
              <a:rPr lang="tr-TR" dirty="0"/>
              <a:t>&lt;</a:t>
            </a:r>
            <a:r>
              <a:rPr lang="tr-TR" dirty="0" err="1"/>
              <a:t>label</a:t>
            </a:r>
            <a:r>
              <a:rPr lang="tr-TR" dirty="0"/>
              <a:t>&gt; </a:t>
            </a:r>
            <a:r>
              <a:rPr lang="tr-TR" dirty="0" err="1"/>
              <a:t>input</a:t>
            </a:r>
            <a:r>
              <a:rPr lang="tr-TR" dirty="0"/>
              <a:t> için etiket girilir</a:t>
            </a:r>
          </a:p>
        </p:txBody>
      </p:sp>
    </p:spTree>
    <p:extLst>
      <p:ext uri="{BB962C8B-B14F-4D97-AF65-F5344CB8AC3E}">
        <p14:creationId xmlns:p14="http://schemas.microsoft.com/office/powerpoint/2010/main" val="79354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D0B455F-5F48-43F4-A3E9-A11CC8879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Html Standart Etiketler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F1AB310-C6F0-4D2E-BC62-5A1B7F9B5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&lt;</a:t>
            </a:r>
            <a:r>
              <a:rPr lang="tr-TR" dirty="0" err="1"/>
              <a:t>fieldset</a:t>
            </a:r>
            <a:r>
              <a:rPr lang="tr-TR" dirty="0"/>
              <a:t>&gt; öğe gruplama</a:t>
            </a:r>
          </a:p>
          <a:p>
            <a:r>
              <a:rPr lang="tr-TR" dirty="0"/>
              <a:t>&lt;</a:t>
            </a:r>
            <a:r>
              <a:rPr lang="tr-TR" dirty="0" err="1"/>
              <a:t>legend</a:t>
            </a:r>
            <a:r>
              <a:rPr lang="tr-TR" dirty="0"/>
              <a:t>&gt; öğe gruplama için başlık</a:t>
            </a:r>
          </a:p>
          <a:p>
            <a:r>
              <a:rPr lang="tr-TR" dirty="0"/>
              <a:t>&lt;p&gt; paragraf tanımlar</a:t>
            </a:r>
          </a:p>
          <a:p>
            <a:r>
              <a:rPr lang="tr-TR" dirty="0"/>
              <a:t>&lt;</a:t>
            </a:r>
            <a:r>
              <a:rPr lang="tr-TR" dirty="0" err="1"/>
              <a:t>select</a:t>
            </a:r>
            <a:r>
              <a:rPr lang="tr-TR" dirty="0"/>
              <a:t>&gt; seçim listesi oluşturur</a:t>
            </a:r>
          </a:p>
          <a:p>
            <a:r>
              <a:rPr lang="tr-TR" dirty="0"/>
              <a:t>&lt;</a:t>
            </a:r>
            <a:r>
              <a:rPr lang="tr-TR" dirty="0" err="1"/>
              <a:t>option</a:t>
            </a:r>
            <a:r>
              <a:rPr lang="tr-TR" dirty="0"/>
              <a:t>&gt; seçim listesi için öğe oluşturur</a:t>
            </a:r>
          </a:p>
          <a:p>
            <a:r>
              <a:rPr lang="tr-TR" dirty="0"/>
              <a:t>&lt;</a:t>
            </a:r>
            <a:r>
              <a:rPr lang="tr-TR" dirty="0" err="1"/>
              <a:t>optgroup</a:t>
            </a:r>
            <a:r>
              <a:rPr lang="tr-TR" dirty="0"/>
              <a:t>&gt; seçim listesi için öğe grubu oluşturur.</a:t>
            </a:r>
          </a:p>
        </p:txBody>
      </p:sp>
    </p:spTree>
    <p:extLst>
      <p:ext uri="{BB962C8B-B14F-4D97-AF65-F5344CB8AC3E}">
        <p14:creationId xmlns:p14="http://schemas.microsoft.com/office/powerpoint/2010/main" val="457451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 descr="ışık spotları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tr"/>
              <a:t>Teşekkürler!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 rtlCol="0">
            <a:normAutofit/>
          </a:bodyPr>
          <a:lstStyle/>
          <a:p>
            <a:pPr rtl="0"/>
            <a:endParaRPr lang="t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ökyüzü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704_TF22566005_Win32" id="{4B2BFE5E-054B-495A-8C76-F0418E21C929}" vid="{969E14D6-255A-499C-968E-C85477AD6897}"/>
    </a:ext>
  </a:extLst>
</a:theme>
</file>

<file path=ppt/theme/theme2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Gelecek tasarımı</Template>
  <TotalTime>63</TotalTime>
  <Words>266</Words>
  <Application>Microsoft Office PowerPoint</Application>
  <PresentationFormat>Geniş ekran</PresentationFormat>
  <Paragraphs>55</Paragraphs>
  <Slides>8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Gökyüzü</vt:lpstr>
      <vt:lpstr>Web dili html</vt:lpstr>
      <vt:lpstr>Html Nedir ?</vt:lpstr>
      <vt:lpstr>Örnek Html</vt:lpstr>
      <vt:lpstr>Editörler</vt:lpstr>
      <vt:lpstr>Html Standart Etiketler</vt:lpstr>
      <vt:lpstr>Html Standart Etiketler</vt:lpstr>
      <vt:lpstr>Html Standart Etiketler</vt:lpstr>
      <vt:lpstr>Teşekkürler!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Gelecek Tasarımı</dc:title>
  <dc:creator>Emrullah TUNCAY</dc:creator>
  <cp:lastModifiedBy>Emrullah TUNCAY</cp:lastModifiedBy>
  <cp:revision>26</cp:revision>
  <dcterms:created xsi:type="dcterms:W3CDTF">2021-10-20T17:19:59Z</dcterms:created>
  <dcterms:modified xsi:type="dcterms:W3CDTF">2021-10-20T18:23:17Z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