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4" r:id="rId4"/>
  </p:sldMasterIdLst>
  <p:notesMasterIdLst>
    <p:notesMasterId r:id="rId38"/>
  </p:notesMasterIdLst>
  <p:handoutMasterIdLst>
    <p:handoutMasterId r:id="rId39"/>
  </p:handoutMasterIdLst>
  <p:sldIdLst>
    <p:sldId id="256" r:id="rId5"/>
    <p:sldId id="283" r:id="rId6"/>
    <p:sldId id="284" r:id="rId7"/>
    <p:sldId id="285" r:id="rId8"/>
    <p:sldId id="286" r:id="rId9"/>
    <p:sldId id="287" r:id="rId10"/>
    <p:sldId id="288" r:id="rId11"/>
    <p:sldId id="289" r:id="rId12"/>
    <p:sldId id="290" r:id="rId13"/>
    <p:sldId id="291" r:id="rId14"/>
    <p:sldId id="292" r:id="rId15"/>
    <p:sldId id="293" r:id="rId16"/>
    <p:sldId id="294" r:id="rId17"/>
    <p:sldId id="295" r:id="rId18"/>
    <p:sldId id="296" r:id="rId19"/>
    <p:sldId id="297" r:id="rId20"/>
    <p:sldId id="298" r:id="rId21"/>
    <p:sldId id="299" r:id="rId22"/>
    <p:sldId id="300" r:id="rId23"/>
    <p:sldId id="301" r:id="rId24"/>
    <p:sldId id="302" r:id="rId25"/>
    <p:sldId id="303" r:id="rId26"/>
    <p:sldId id="304" r:id="rId27"/>
    <p:sldId id="305" r:id="rId28"/>
    <p:sldId id="309" r:id="rId29"/>
    <p:sldId id="308" r:id="rId30"/>
    <p:sldId id="311" r:id="rId31"/>
    <p:sldId id="312" r:id="rId32"/>
    <p:sldId id="313" r:id="rId33"/>
    <p:sldId id="310" r:id="rId34"/>
    <p:sldId id="314" r:id="rId35"/>
    <p:sldId id="307" r:id="rId36"/>
    <p:sldId id="274" r:id="rId37"/>
  </p:sldIdLst>
  <p:sldSz cx="12192000" cy="6858000"/>
  <p:notesSz cx="6858000" cy="9144000"/>
  <p:defaultTextStyle>
    <a:defPPr rtl="0">
      <a:defRPr lang="tr-t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5033" autoAdjust="0"/>
  </p:normalViewPr>
  <p:slideViewPr>
    <p:cSldViewPr snapToGrid="0" snapToObjects="1">
      <p:cViewPr varScale="1">
        <p:scale>
          <a:sx n="115" d="100"/>
          <a:sy n="115" d="100"/>
        </p:scale>
        <p:origin x="372" y="108"/>
      </p:cViewPr>
      <p:guideLst>
        <p:guide orient="horz" pos="2160"/>
        <p:guide pos="3840"/>
      </p:guideLst>
    </p:cSldViewPr>
  </p:slideViewPr>
  <p:notesTextViewPr>
    <p:cViewPr>
      <p:scale>
        <a:sx n="1" d="1"/>
        <a:sy n="1" d="1"/>
      </p:scale>
      <p:origin x="0" y="0"/>
    </p:cViewPr>
  </p:notesTextViewPr>
  <p:notesViewPr>
    <p:cSldViewPr snapToGrid="0" snapToObjects="1">
      <p:cViewPr varScale="1">
        <p:scale>
          <a:sx n="76" d="100"/>
          <a:sy n="76" d="100"/>
        </p:scale>
        <p:origin x="4074"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a:extLst>
              <a:ext uri="{FF2B5EF4-FFF2-40B4-BE49-F238E27FC236}">
                <a16:creationId xmlns:a16="http://schemas.microsoft.com/office/drawing/2014/main" id="{737F2D40-DF92-4ADE-A761-CBF896599C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tr-TR"/>
          </a:p>
        </p:txBody>
      </p:sp>
      <p:sp>
        <p:nvSpPr>
          <p:cNvPr id="3" name="Tarih Yer Tutucusu 2">
            <a:extLst>
              <a:ext uri="{FF2B5EF4-FFF2-40B4-BE49-F238E27FC236}">
                <a16:creationId xmlns:a16="http://schemas.microsoft.com/office/drawing/2014/main" id="{874F42E9-55BA-437C-85B3-324B4E2BF2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B3C75DC5-E2DF-4307-907C-64813DC36D9A}" type="datetime1">
              <a:rPr lang="tr-TR" smtClean="0"/>
              <a:t>12.10.2021</a:t>
            </a:fld>
            <a:endParaRPr lang="tr-TR"/>
          </a:p>
        </p:txBody>
      </p:sp>
      <p:sp>
        <p:nvSpPr>
          <p:cNvPr id="4" name="Alt Bilgi Yer Tutucusu 3">
            <a:extLst>
              <a:ext uri="{FF2B5EF4-FFF2-40B4-BE49-F238E27FC236}">
                <a16:creationId xmlns:a16="http://schemas.microsoft.com/office/drawing/2014/main" id="{407DF0FD-84A5-462F-A0AC-B2CEF6020C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tr-TR"/>
          </a:p>
        </p:txBody>
      </p:sp>
      <p:sp>
        <p:nvSpPr>
          <p:cNvPr id="5" name="Slayt Numarası Yer Tutucusu 4">
            <a:extLst>
              <a:ext uri="{FF2B5EF4-FFF2-40B4-BE49-F238E27FC236}">
                <a16:creationId xmlns:a16="http://schemas.microsoft.com/office/drawing/2014/main" id="{5D85C710-014C-4C89-9B64-843B9863CE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EC605DA-80A8-4B7B-B889-6C5700BB4CEA}" type="slidenum">
              <a:rPr lang="tr-TR" smtClean="0"/>
              <a:t>‹#›</a:t>
            </a:fld>
            <a:endParaRPr lang="tr-TR"/>
          </a:p>
        </p:txBody>
      </p:sp>
    </p:spTree>
    <p:extLst>
      <p:ext uri="{BB962C8B-B14F-4D97-AF65-F5344CB8AC3E}">
        <p14:creationId xmlns:p14="http://schemas.microsoft.com/office/powerpoint/2010/main" val="216653922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tr-TR" noProof="0"/>
          </a:p>
        </p:txBody>
      </p:sp>
      <p:sp>
        <p:nvSpPr>
          <p:cNvPr id="3" name="Tarih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8E05299A-EA85-4B5E-8D5F-95806BAD1D02}" type="datetime1">
              <a:rPr lang="tr-TR" noProof="0" smtClean="0"/>
              <a:t>12.10.2021</a:t>
            </a:fld>
            <a:endParaRPr lang="tr-TR" noProof="0"/>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tr-TR" noProof="0"/>
          </a:p>
        </p:txBody>
      </p:sp>
      <p:sp>
        <p:nvSpPr>
          <p:cNvPr id="5" name="Notlar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tr-TR" noProof="0"/>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3544625-0ADF-4414-89A2-9E135F0C849F}" type="slidenum">
              <a:rPr lang="tr-TR" noProof="0" smtClean="0"/>
              <a:t>‹#›</a:t>
            </a:fld>
            <a:endParaRPr lang="tr-TR" noProof="0"/>
          </a:p>
        </p:txBody>
      </p:sp>
    </p:spTree>
    <p:extLst>
      <p:ext uri="{BB962C8B-B14F-4D97-AF65-F5344CB8AC3E}">
        <p14:creationId xmlns:p14="http://schemas.microsoft.com/office/powerpoint/2010/main" val="112222809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endParaRPr lang="tr-TR"/>
          </a:p>
        </p:txBody>
      </p:sp>
      <p:sp>
        <p:nvSpPr>
          <p:cNvPr id="4" name="Slayt Numarası Yer Tutucusu 3"/>
          <p:cNvSpPr>
            <a:spLocks noGrp="1"/>
          </p:cNvSpPr>
          <p:nvPr>
            <p:ph type="sldNum" sz="quarter" idx="5"/>
          </p:nvPr>
        </p:nvSpPr>
        <p:spPr/>
        <p:txBody>
          <a:bodyPr rtlCol="0"/>
          <a:lstStyle/>
          <a:p>
            <a:pPr rtl="0"/>
            <a:fld id="{F3544625-0ADF-4414-89A2-9E135F0C849F}" type="slidenum">
              <a:rPr lang="tr-TR" smtClean="0"/>
              <a:t>1</a:t>
            </a:fld>
            <a:endParaRPr lang="tr-TR"/>
          </a:p>
        </p:txBody>
      </p:sp>
    </p:spTree>
    <p:extLst>
      <p:ext uri="{BB962C8B-B14F-4D97-AF65-F5344CB8AC3E}">
        <p14:creationId xmlns:p14="http://schemas.microsoft.com/office/powerpoint/2010/main" val="3749808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endParaRPr lang="tr-TR"/>
          </a:p>
        </p:txBody>
      </p:sp>
      <p:sp>
        <p:nvSpPr>
          <p:cNvPr id="4" name="Slayt Numarası Yer Tutucusu 3"/>
          <p:cNvSpPr>
            <a:spLocks noGrp="1"/>
          </p:cNvSpPr>
          <p:nvPr>
            <p:ph type="sldNum" sz="quarter" idx="5"/>
          </p:nvPr>
        </p:nvSpPr>
        <p:spPr/>
        <p:txBody>
          <a:bodyPr rtlCol="0"/>
          <a:lstStyle/>
          <a:p>
            <a:pPr rtl="0"/>
            <a:fld id="{F3544625-0ADF-4414-89A2-9E135F0C849F}" type="slidenum">
              <a:rPr lang="tr-TR" smtClean="0"/>
              <a:t>33</a:t>
            </a:fld>
            <a:endParaRPr lang="tr-TR"/>
          </a:p>
        </p:txBody>
      </p:sp>
    </p:spTree>
    <p:extLst>
      <p:ext uri="{BB962C8B-B14F-4D97-AF65-F5344CB8AC3E}">
        <p14:creationId xmlns:p14="http://schemas.microsoft.com/office/powerpoint/2010/main" val="2048347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bg>
      <p:bgRef idx="1003">
        <a:schemeClr val="bg2"/>
      </p:bgRef>
    </p:bg>
    <p:spTree>
      <p:nvGrpSpPr>
        <p:cNvPr id="1" name=""/>
        <p:cNvGrpSpPr/>
        <p:nvPr/>
      </p:nvGrpSpPr>
      <p:grpSpPr>
        <a:xfrm>
          <a:off x="0" y="0"/>
          <a:ext cx="0" cy="0"/>
          <a:chOff x="0" y="0"/>
          <a:chExt cx="0" cy="0"/>
        </a:xfrm>
      </p:grpSpPr>
      <p:pic>
        <p:nvPicPr>
          <p:cNvPr id="7" name="Resim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Başlık 1"/>
          <p:cNvSpPr>
            <a:spLocks noGrp="1"/>
          </p:cNvSpPr>
          <p:nvPr>
            <p:ph type="ctrTitle"/>
          </p:nvPr>
        </p:nvSpPr>
        <p:spPr>
          <a:xfrm>
            <a:off x="3962399" y="1964267"/>
            <a:ext cx="7197726" cy="2421464"/>
          </a:xfrm>
        </p:spPr>
        <p:txBody>
          <a:bodyPr rtlCol="0" anchor="b">
            <a:normAutofit/>
          </a:bodyPr>
          <a:lstStyle>
            <a:lvl1pPr algn="r">
              <a:defRPr sz="4800">
                <a:effectLst/>
              </a:defRPr>
            </a:lvl1pPr>
          </a:lstStyle>
          <a:p>
            <a:pPr rtl="0"/>
            <a:r>
              <a:rPr lang="tr-TR" noProof="0"/>
              <a:t>Asıl başlık stilini düzenlemek için tıklayın</a:t>
            </a:r>
          </a:p>
        </p:txBody>
      </p:sp>
      <p:sp>
        <p:nvSpPr>
          <p:cNvPr id="3" name="Alt Başlık 2"/>
          <p:cNvSpPr>
            <a:spLocks noGrp="1"/>
          </p:cNvSpPr>
          <p:nvPr>
            <p:ph type="subTitle" idx="1" hasCustomPrompt="1"/>
          </p:nvPr>
        </p:nvSpPr>
        <p:spPr>
          <a:xfrm>
            <a:off x="3962399" y="4385732"/>
            <a:ext cx="7197726" cy="1405467"/>
          </a:xfrm>
        </p:spPr>
        <p:txBody>
          <a:bodyPr rtlCol="0"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tr-TR" noProof="0"/>
              <a:t>Asıl alt başlık stilini düzenlemek için tıklatın</a:t>
            </a:r>
          </a:p>
        </p:txBody>
      </p:sp>
      <p:sp>
        <p:nvSpPr>
          <p:cNvPr id="4" name="Tarih Yer Tutucusu 3"/>
          <p:cNvSpPr>
            <a:spLocks noGrp="1"/>
          </p:cNvSpPr>
          <p:nvPr>
            <p:ph type="dt" sz="half" idx="10"/>
          </p:nvPr>
        </p:nvSpPr>
        <p:spPr>
          <a:xfrm>
            <a:off x="8932558" y="5870575"/>
            <a:ext cx="1600200" cy="377825"/>
          </a:xfrm>
        </p:spPr>
        <p:txBody>
          <a:bodyPr rtlCol="0"/>
          <a:lstStyle/>
          <a:p>
            <a:pPr rtl="0"/>
            <a:fld id="{D589B635-DEE5-48D0-B399-4885BD61FC6F}" type="datetime1">
              <a:rPr lang="tr-TR" noProof="0" smtClean="0"/>
              <a:t>12.10.2021</a:t>
            </a:fld>
            <a:endParaRPr lang="tr-TR" noProof="0"/>
          </a:p>
        </p:txBody>
      </p:sp>
      <p:sp>
        <p:nvSpPr>
          <p:cNvPr id="5" name="Alt Bilgi Yer Tutucusu 4"/>
          <p:cNvSpPr>
            <a:spLocks noGrp="1"/>
          </p:cNvSpPr>
          <p:nvPr>
            <p:ph type="ftr" sz="quarter" idx="11"/>
          </p:nvPr>
        </p:nvSpPr>
        <p:spPr>
          <a:xfrm>
            <a:off x="3962399" y="5870575"/>
            <a:ext cx="4893958" cy="377825"/>
          </a:xfrm>
        </p:spPr>
        <p:txBody>
          <a:bodyPr rtlCol="0"/>
          <a:lstStyle/>
          <a:p>
            <a:pPr rtl="0"/>
            <a:endParaRPr lang="tr-TR" noProof="0"/>
          </a:p>
        </p:txBody>
      </p:sp>
      <p:sp>
        <p:nvSpPr>
          <p:cNvPr id="6" name="Slayt Numarası Yer Tutucusu 5"/>
          <p:cNvSpPr>
            <a:spLocks noGrp="1"/>
          </p:cNvSpPr>
          <p:nvPr>
            <p:ph type="sldNum" sz="quarter" idx="12"/>
          </p:nvPr>
        </p:nvSpPr>
        <p:spPr>
          <a:xfrm>
            <a:off x="10608958" y="5870575"/>
            <a:ext cx="551167" cy="377825"/>
          </a:xfrm>
        </p:spPr>
        <p:txBody>
          <a:bodyPr rtlCol="0"/>
          <a:lstStyle/>
          <a:p>
            <a:pPr rtl="0"/>
            <a:fld id="{69E57DC2-970A-4B3E-BB1C-7A09969E49DF}" type="slidenum">
              <a:rPr lang="tr-TR" noProof="0" smtClean="0"/>
              <a:pPr/>
              <a:t>‹#›</a:t>
            </a:fld>
            <a:endParaRPr lang="tr-TR" noProof="0"/>
          </a:p>
        </p:txBody>
      </p:sp>
    </p:spTree>
    <p:extLst>
      <p:ext uri="{BB962C8B-B14F-4D97-AF65-F5344CB8AC3E}">
        <p14:creationId xmlns:p14="http://schemas.microsoft.com/office/powerpoint/2010/main" val="22023250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Resim Yazısı İçeren Panoramik Resim">
    <p:spTree>
      <p:nvGrpSpPr>
        <p:cNvPr id="1" name=""/>
        <p:cNvGrpSpPr/>
        <p:nvPr/>
      </p:nvGrpSpPr>
      <p:grpSpPr>
        <a:xfrm>
          <a:off x="0" y="0"/>
          <a:ext cx="0" cy="0"/>
          <a:chOff x="0" y="0"/>
          <a:chExt cx="0" cy="0"/>
        </a:xfrm>
      </p:grpSpPr>
      <p:pic>
        <p:nvPicPr>
          <p:cNvPr id="8" name="Resim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Başlık 1"/>
          <p:cNvSpPr>
            <a:spLocks noGrp="1"/>
          </p:cNvSpPr>
          <p:nvPr>
            <p:ph type="title"/>
          </p:nvPr>
        </p:nvSpPr>
        <p:spPr>
          <a:xfrm>
            <a:off x="685800" y="4732865"/>
            <a:ext cx="10131427" cy="566738"/>
          </a:xfrm>
        </p:spPr>
        <p:txBody>
          <a:bodyPr rtlCol="0" anchor="b">
            <a:normAutofit/>
          </a:bodyPr>
          <a:lstStyle>
            <a:lvl1pPr algn="l">
              <a:defRPr sz="2400" b="0"/>
            </a:lvl1pPr>
          </a:lstStyle>
          <a:p>
            <a:pPr rtl="0"/>
            <a:r>
              <a:rPr lang="tr-TR" noProof="0"/>
              <a:t>Asıl başlık stilini düzenlemek için tıklayın</a:t>
            </a:r>
          </a:p>
        </p:txBody>
      </p:sp>
      <p:sp>
        <p:nvSpPr>
          <p:cNvPr id="3" name="Resim Yer Tutucusu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tr-TR" noProof="0"/>
              <a:t>Resim eklemek için simgeye tıklayın</a:t>
            </a:r>
          </a:p>
        </p:txBody>
      </p:sp>
      <p:sp>
        <p:nvSpPr>
          <p:cNvPr id="4" name="Metin Yer Tutucusu 3"/>
          <p:cNvSpPr>
            <a:spLocks noGrp="1"/>
          </p:cNvSpPr>
          <p:nvPr>
            <p:ph type="body" sz="half" idx="2"/>
          </p:nvPr>
        </p:nvSpPr>
        <p:spPr>
          <a:xfrm>
            <a:off x="685800" y="5299603"/>
            <a:ext cx="10131427" cy="49371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tr-TR" noProof="0"/>
              <a:t>Asıl metin stillerini düzenlemek için tıklayın</a:t>
            </a:r>
          </a:p>
        </p:txBody>
      </p:sp>
      <p:sp>
        <p:nvSpPr>
          <p:cNvPr id="5" name="Tarih Yer Tutucusu 4"/>
          <p:cNvSpPr>
            <a:spLocks noGrp="1"/>
          </p:cNvSpPr>
          <p:nvPr>
            <p:ph type="dt" sz="half" idx="10"/>
          </p:nvPr>
        </p:nvSpPr>
        <p:spPr/>
        <p:txBody>
          <a:bodyPr rtlCol="0"/>
          <a:lstStyle/>
          <a:p>
            <a:pPr rtl="0"/>
            <a:fld id="{886CFEBA-2ED9-426E-B6BF-6B321A61B417}" type="datetime1">
              <a:rPr lang="tr-TR" noProof="0" smtClean="0"/>
              <a:t>12.10.2021</a:t>
            </a:fld>
            <a:endParaRPr lang="tr-TR" noProof="0"/>
          </a:p>
        </p:txBody>
      </p:sp>
      <p:sp>
        <p:nvSpPr>
          <p:cNvPr id="6" name="Alt Bilgi Yer Tutucusu 5"/>
          <p:cNvSpPr>
            <a:spLocks noGrp="1"/>
          </p:cNvSpPr>
          <p:nvPr>
            <p:ph type="ftr" sz="quarter" idx="11"/>
          </p:nvPr>
        </p:nvSpPr>
        <p:spPr/>
        <p:txBody>
          <a:bodyPr rtlCol="0"/>
          <a:lstStyle/>
          <a:p>
            <a:pPr rtl="0"/>
            <a:endParaRPr lang="tr-TR" noProof="0"/>
          </a:p>
        </p:txBody>
      </p:sp>
      <p:sp>
        <p:nvSpPr>
          <p:cNvPr id="7" name="Slayt Numarası Yer Tutucusu 6"/>
          <p:cNvSpPr>
            <a:spLocks noGrp="1"/>
          </p:cNvSpPr>
          <p:nvPr>
            <p:ph type="sldNum" sz="quarter" idx="12"/>
          </p:nvPr>
        </p:nvSpPr>
        <p:spPr/>
        <p:txBody>
          <a:bodyPr rtlCol="0"/>
          <a:lstStyle/>
          <a:p>
            <a:pPr rtl="0"/>
            <a:fld id="{69E57DC2-970A-4B3E-BB1C-7A09969E49DF}" type="slidenum">
              <a:rPr lang="tr-TR" noProof="0" smtClean="0"/>
              <a:pPr/>
              <a:t>‹#›</a:t>
            </a:fld>
            <a:endParaRPr lang="tr-TR" noProof="0"/>
          </a:p>
        </p:txBody>
      </p:sp>
    </p:spTree>
    <p:extLst>
      <p:ext uri="{BB962C8B-B14F-4D97-AF65-F5344CB8AC3E}">
        <p14:creationId xmlns:p14="http://schemas.microsoft.com/office/powerpoint/2010/main" val="338631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pic>
        <p:nvPicPr>
          <p:cNvPr id="7" name="Resim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Başlık 1"/>
          <p:cNvSpPr>
            <a:spLocks noGrp="1"/>
          </p:cNvSpPr>
          <p:nvPr>
            <p:ph type="title"/>
          </p:nvPr>
        </p:nvSpPr>
        <p:spPr>
          <a:xfrm>
            <a:off x="685801" y="609601"/>
            <a:ext cx="10131427" cy="3124199"/>
          </a:xfrm>
        </p:spPr>
        <p:txBody>
          <a:bodyPr rtlCol="0" anchor="ctr">
            <a:normAutofit/>
          </a:bodyPr>
          <a:lstStyle>
            <a:lvl1pPr algn="l">
              <a:defRPr sz="3200" b="0" cap="none"/>
            </a:lvl1pPr>
          </a:lstStyle>
          <a:p>
            <a:pPr rtl="0"/>
            <a:r>
              <a:rPr lang="tr-TR" noProof="0"/>
              <a:t>Asıl başlık stilini düzenlemek için tıklayın</a:t>
            </a:r>
          </a:p>
        </p:txBody>
      </p:sp>
      <p:sp>
        <p:nvSpPr>
          <p:cNvPr id="3" name="Metin Yer Tutucusu 2"/>
          <p:cNvSpPr>
            <a:spLocks noGrp="1"/>
          </p:cNvSpPr>
          <p:nvPr>
            <p:ph type="body" idx="1"/>
          </p:nvPr>
        </p:nvSpPr>
        <p:spPr>
          <a:xfrm>
            <a:off x="685800" y="4343400"/>
            <a:ext cx="10131428" cy="1447800"/>
          </a:xfrm>
        </p:spPr>
        <p:txBody>
          <a:bodyPr rtlCol="0"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tr-TR" noProof="0"/>
              <a:t>Asıl metin stillerini düzenlemek için tıklayın</a:t>
            </a:r>
          </a:p>
        </p:txBody>
      </p:sp>
      <p:sp>
        <p:nvSpPr>
          <p:cNvPr id="4" name="Tarih Yer Tutucusu 3"/>
          <p:cNvSpPr>
            <a:spLocks noGrp="1"/>
          </p:cNvSpPr>
          <p:nvPr>
            <p:ph type="dt" sz="half" idx="10"/>
          </p:nvPr>
        </p:nvSpPr>
        <p:spPr/>
        <p:txBody>
          <a:bodyPr rtlCol="0"/>
          <a:lstStyle/>
          <a:p>
            <a:pPr rtl="0"/>
            <a:fld id="{E9D8940E-8D5C-4B66-A9A4-8A45A4CDB99E}" type="datetime1">
              <a:rPr lang="tr-TR" noProof="0" smtClean="0"/>
              <a:t>12.10.2021</a:t>
            </a:fld>
            <a:endParaRPr lang="tr-TR" noProof="0"/>
          </a:p>
        </p:txBody>
      </p:sp>
      <p:sp>
        <p:nvSpPr>
          <p:cNvPr id="5" name="Alt Bilgi Yer Tutucusu 4"/>
          <p:cNvSpPr>
            <a:spLocks noGrp="1"/>
          </p:cNvSpPr>
          <p:nvPr>
            <p:ph type="ftr" sz="quarter" idx="11"/>
          </p:nvPr>
        </p:nvSpPr>
        <p:spPr/>
        <p:txBody>
          <a:bodyPr rtlCol="0"/>
          <a:lstStyle/>
          <a:p>
            <a:pPr rtl="0"/>
            <a:endParaRPr lang="tr-TR" noProof="0"/>
          </a:p>
        </p:txBody>
      </p:sp>
      <p:sp>
        <p:nvSpPr>
          <p:cNvPr id="6" name="Slayt Numarası Yer Tutucusu 5"/>
          <p:cNvSpPr>
            <a:spLocks noGrp="1"/>
          </p:cNvSpPr>
          <p:nvPr>
            <p:ph type="sldNum" sz="quarter" idx="12"/>
          </p:nvPr>
        </p:nvSpPr>
        <p:spPr/>
        <p:txBody>
          <a:bodyPr rtlCol="0"/>
          <a:lstStyle/>
          <a:p>
            <a:pPr rtl="0"/>
            <a:fld id="{69E57DC2-970A-4B3E-BB1C-7A09969E49DF}" type="slidenum">
              <a:rPr lang="tr-TR" noProof="0" smtClean="0"/>
              <a:pPr/>
              <a:t>‹#›</a:t>
            </a:fld>
            <a:endParaRPr lang="tr-TR" noProof="0"/>
          </a:p>
        </p:txBody>
      </p:sp>
    </p:spTree>
    <p:extLst>
      <p:ext uri="{BB962C8B-B14F-4D97-AF65-F5344CB8AC3E}">
        <p14:creationId xmlns:p14="http://schemas.microsoft.com/office/powerpoint/2010/main" val="349800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pic>
        <p:nvPicPr>
          <p:cNvPr id="11" name="Resim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Metin Kutusu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tr-TR" sz="8000" noProof="0">
                <a:solidFill>
                  <a:schemeClr val="tx1"/>
                </a:solidFill>
                <a:effectLst/>
              </a:rPr>
              <a:t>”</a:t>
            </a:r>
          </a:p>
        </p:txBody>
      </p:sp>
      <p:sp>
        <p:nvSpPr>
          <p:cNvPr id="14" name="Metin Kutusu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tr-TR" sz="8000" noProof="0">
                <a:solidFill>
                  <a:schemeClr val="tx1"/>
                </a:solidFill>
                <a:effectLst/>
              </a:rPr>
              <a:t>“</a:t>
            </a:r>
          </a:p>
        </p:txBody>
      </p:sp>
      <p:sp>
        <p:nvSpPr>
          <p:cNvPr id="16" name="Başlık 1"/>
          <p:cNvSpPr>
            <a:spLocks noGrp="1"/>
          </p:cNvSpPr>
          <p:nvPr>
            <p:ph type="title"/>
          </p:nvPr>
        </p:nvSpPr>
        <p:spPr>
          <a:xfrm>
            <a:off x="992267" y="609601"/>
            <a:ext cx="9550399" cy="2743199"/>
          </a:xfrm>
        </p:spPr>
        <p:txBody>
          <a:bodyPr rtlCol="0" anchor="ctr">
            <a:normAutofit/>
          </a:bodyPr>
          <a:lstStyle>
            <a:lvl1pPr algn="l">
              <a:defRPr sz="3200" b="0" cap="none">
                <a:solidFill>
                  <a:schemeClr val="tx1"/>
                </a:solidFill>
              </a:defRPr>
            </a:lvl1pPr>
          </a:lstStyle>
          <a:p>
            <a:pPr rtl="0"/>
            <a:r>
              <a:rPr lang="tr-TR" noProof="0"/>
              <a:t>Asıl başlık stilini düzenlemek için tıklayın</a:t>
            </a:r>
          </a:p>
        </p:txBody>
      </p:sp>
      <p:sp>
        <p:nvSpPr>
          <p:cNvPr id="10" name="Metin Yer Tutucusu 9"/>
          <p:cNvSpPr>
            <a:spLocks noGrp="1"/>
          </p:cNvSpPr>
          <p:nvPr>
            <p:ph type="body" sz="quarter" idx="13"/>
          </p:nvPr>
        </p:nvSpPr>
        <p:spPr>
          <a:xfrm>
            <a:off x="1097875" y="3352800"/>
            <a:ext cx="9339184" cy="381000"/>
          </a:xfrm>
        </p:spPr>
        <p:txBody>
          <a:bodyPr rtlCol="0"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rtl="0"/>
            <a:r>
              <a:rPr lang="tr-TR" noProof="0"/>
              <a:t>Asıl metin stillerini düzenlemek için tıklayın</a:t>
            </a:r>
          </a:p>
        </p:txBody>
      </p:sp>
      <p:sp>
        <p:nvSpPr>
          <p:cNvPr id="3" name="Metin Yer Tutucusu 2"/>
          <p:cNvSpPr>
            <a:spLocks noGrp="1"/>
          </p:cNvSpPr>
          <p:nvPr>
            <p:ph type="body" idx="1"/>
          </p:nvPr>
        </p:nvSpPr>
        <p:spPr>
          <a:xfrm>
            <a:off x="687465" y="4343400"/>
            <a:ext cx="10152367" cy="1447800"/>
          </a:xfrm>
        </p:spPr>
        <p:txBody>
          <a:bodyPr rtlCol="0"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tr-TR" noProof="0"/>
              <a:t>Asıl metin stillerini düzenlemek için tıklayın</a:t>
            </a:r>
          </a:p>
        </p:txBody>
      </p:sp>
      <p:sp>
        <p:nvSpPr>
          <p:cNvPr id="4" name="Tarih Yer Tutucusu 3"/>
          <p:cNvSpPr>
            <a:spLocks noGrp="1"/>
          </p:cNvSpPr>
          <p:nvPr>
            <p:ph type="dt" sz="half" idx="10"/>
          </p:nvPr>
        </p:nvSpPr>
        <p:spPr/>
        <p:txBody>
          <a:bodyPr rtlCol="0"/>
          <a:lstStyle/>
          <a:p>
            <a:pPr rtl="0"/>
            <a:fld id="{3910168E-65EE-4211-A1E7-F13AF0F23E5B}" type="datetime1">
              <a:rPr lang="tr-TR" noProof="0" smtClean="0"/>
              <a:t>12.10.2021</a:t>
            </a:fld>
            <a:endParaRPr lang="tr-TR" noProof="0"/>
          </a:p>
        </p:txBody>
      </p:sp>
      <p:sp>
        <p:nvSpPr>
          <p:cNvPr id="5" name="Alt Bilgi Yer Tutucusu 4"/>
          <p:cNvSpPr>
            <a:spLocks noGrp="1"/>
          </p:cNvSpPr>
          <p:nvPr>
            <p:ph type="ftr" sz="quarter" idx="11"/>
          </p:nvPr>
        </p:nvSpPr>
        <p:spPr/>
        <p:txBody>
          <a:bodyPr rtlCol="0"/>
          <a:lstStyle/>
          <a:p>
            <a:pPr rtl="0"/>
            <a:endParaRPr lang="tr-TR" noProof="0"/>
          </a:p>
        </p:txBody>
      </p:sp>
      <p:sp>
        <p:nvSpPr>
          <p:cNvPr id="6" name="Slayt Numarası Yer Tutucusu 5"/>
          <p:cNvSpPr>
            <a:spLocks noGrp="1"/>
          </p:cNvSpPr>
          <p:nvPr>
            <p:ph type="sldNum" sz="quarter" idx="12"/>
          </p:nvPr>
        </p:nvSpPr>
        <p:spPr/>
        <p:txBody>
          <a:bodyPr rtlCol="0"/>
          <a:lstStyle/>
          <a:p>
            <a:pPr rtl="0"/>
            <a:fld id="{69E57DC2-970A-4B3E-BB1C-7A09969E49DF}" type="slidenum">
              <a:rPr lang="tr-TR" noProof="0" smtClean="0"/>
              <a:pPr/>
              <a:t>‹#›</a:t>
            </a:fld>
            <a:endParaRPr lang="tr-TR" noProof="0"/>
          </a:p>
        </p:txBody>
      </p:sp>
    </p:spTree>
    <p:extLst>
      <p:ext uri="{BB962C8B-B14F-4D97-AF65-F5344CB8AC3E}">
        <p14:creationId xmlns:p14="http://schemas.microsoft.com/office/powerpoint/2010/main" val="320505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d Kartı">
    <p:spTree>
      <p:nvGrpSpPr>
        <p:cNvPr id="1" name=""/>
        <p:cNvGrpSpPr/>
        <p:nvPr/>
      </p:nvGrpSpPr>
      <p:grpSpPr>
        <a:xfrm>
          <a:off x="0" y="0"/>
          <a:ext cx="0" cy="0"/>
          <a:chOff x="0" y="0"/>
          <a:chExt cx="0" cy="0"/>
        </a:xfrm>
      </p:grpSpPr>
      <p:pic>
        <p:nvPicPr>
          <p:cNvPr id="7" name="Resim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Başlık 1"/>
          <p:cNvSpPr>
            <a:spLocks noGrp="1"/>
          </p:cNvSpPr>
          <p:nvPr>
            <p:ph type="title"/>
          </p:nvPr>
        </p:nvSpPr>
        <p:spPr>
          <a:xfrm>
            <a:off x="685802" y="3308581"/>
            <a:ext cx="10131425" cy="1468800"/>
          </a:xfrm>
        </p:spPr>
        <p:txBody>
          <a:bodyPr rtlCol="0" anchor="b">
            <a:normAutofit/>
          </a:bodyPr>
          <a:lstStyle>
            <a:lvl1pPr algn="l">
              <a:defRPr sz="3200" b="0" cap="none"/>
            </a:lvl1pPr>
          </a:lstStyle>
          <a:p>
            <a:pPr rtl="0"/>
            <a:r>
              <a:rPr lang="tr-TR" noProof="0"/>
              <a:t>Asıl başlık stilini düzenlemek için tıklayın</a:t>
            </a:r>
          </a:p>
        </p:txBody>
      </p:sp>
      <p:sp>
        <p:nvSpPr>
          <p:cNvPr id="3" name="Metin Yer Tutucusu 2"/>
          <p:cNvSpPr>
            <a:spLocks noGrp="1"/>
          </p:cNvSpPr>
          <p:nvPr>
            <p:ph type="body" idx="1"/>
          </p:nvPr>
        </p:nvSpPr>
        <p:spPr>
          <a:xfrm>
            <a:off x="685801" y="4777381"/>
            <a:ext cx="10131426" cy="860400"/>
          </a:xfrm>
        </p:spPr>
        <p:txBody>
          <a:bodyPr rtlCol="0"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tr-TR" noProof="0"/>
              <a:t>Asıl metin stillerini düzenlemek için tıklayın</a:t>
            </a:r>
          </a:p>
        </p:txBody>
      </p:sp>
      <p:sp>
        <p:nvSpPr>
          <p:cNvPr id="4" name="Tarih Yer Tutucusu 3"/>
          <p:cNvSpPr>
            <a:spLocks noGrp="1"/>
          </p:cNvSpPr>
          <p:nvPr>
            <p:ph type="dt" sz="half" idx="10"/>
          </p:nvPr>
        </p:nvSpPr>
        <p:spPr/>
        <p:txBody>
          <a:bodyPr rtlCol="0"/>
          <a:lstStyle/>
          <a:p>
            <a:pPr rtl="0"/>
            <a:fld id="{97C1386C-78C2-4022-B6A2-D9D82F89FFFF}" type="datetime1">
              <a:rPr lang="tr-TR" noProof="0" smtClean="0"/>
              <a:t>12.10.2021</a:t>
            </a:fld>
            <a:endParaRPr lang="tr-TR" noProof="0"/>
          </a:p>
        </p:txBody>
      </p:sp>
      <p:sp>
        <p:nvSpPr>
          <p:cNvPr id="5" name="Alt Bilgi Yer Tutucusu 4"/>
          <p:cNvSpPr>
            <a:spLocks noGrp="1"/>
          </p:cNvSpPr>
          <p:nvPr>
            <p:ph type="ftr" sz="quarter" idx="11"/>
          </p:nvPr>
        </p:nvSpPr>
        <p:spPr/>
        <p:txBody>
          <a:bodyPr rtlCol="0"/>
          <a:lstStyle/>
          <a:p>
            <a:pPr rtl="0"/>
            <a:endParaRPr lang="tr-TR" noProof="0"/>
          </a:p>
        </p:txBody>
      </p:sp>
      <p:sp>
        <p:nvSpPr>
          <p:cNvPr id="6" name="Slayt Numarası Yer Tutucusu 5"/>
          <p:cNvSpPr>
            <a:spLocks noGrp="1"/>
          </p:cNvSpPr>
          <p:nvPr>
            <p:ph type="sldNum" sz="quarter" idx="12"/>
          </p:nvPr>
        </p:nvSpPr>
        <p:spPr/>
        <p:txBody>
          <a:bodyPr rtlCol="0"/>
          <a:lstStyle/>
          <a:p>
            <a:pPr rtl="0"/>
            <a:fld id="{69E57DC2-970A-4B3E-BB1C-7A09969E49DF}" type="slidenum">
              <a:rPr lang="tr-TR" noProof="0" smtClean="0"/>
              <a:pPr/>
              <a:t>‹#›</a:t>
            </a:fld>
            <a:endParaRPr lang="tr-TR" noProof="0"/>
          </a:p>
        </p:txBody>
      </p:sp>
    </p:spTree>
    <p:extLst>
      <p:ext uri="{BB962C8B-B14F-4D97-AF65-F5344CB8AC3E}">
        <p14:creationId xmlns:p14="http://schemas.microsoft.com/office/powerpoint/2010/main" val="217856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pic>
        <p:nvPicPr>
          <p:cNvPr id="11" name="Resim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Metin Kutusu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tr-TR" sz="8000" noProof="0">
                <a:solidFill>
                  <a:schemeClr val="tx1"/>
                </a:solidFill>
                <a:effectLst/>
              </a:rPr>
              <a:t>”</a:t>
            </a:r>
          </a:p>
        </p:txBody>
      </p:sp>
      <p:sp>
        <p:nvSpPr>
          <p:cNvPr id="14" name="Metin Kutusu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tr-TR" sz="8000" noProof="0">
                <a:solidFill>
                  <a:schemeClr val="tx1"/>
                </a:solidFill>
                <a:effectLst/>
              </a:rPr>
              <a:t>“</a:t>
            </a:r>
          </a:p>
        </p:txBody>
      </p:sp>
      <p:sp>
        <p:nvSpPr>
          <p:cNvPr id="16" name="Başlık 1"/>
          <p:cNvSpPr>
            <a:spLocks noGrp="1"/>
          </p:cNvSpPr>
          <p:nvPr>
            <p:ph type="title"/>
          </p:nvPr>
        </p:nvSpPr>
        <p:spPr>
          <a:xfrm>
            <a:off x="992267" y="609601"/>
            <a:ext cx="9550399" cy="2743199"/>
          </a:xfrm>
        </p:spPr>
        <p:txBody>
          <a:bodyPr rtlCol="0" anchor="ctr">
            <a:normAutofit/>
          </a:bodyPr>
          <a:lstStyle>
            <a:lvl1pPr algn="l">
              <a:defRPr sz="3200" b="0" cap="none">
                <a:solidFill>
                  <a:schemeClr val="tx1"/>
                </a:solidFill>
              </a:defRPr>
            </a:lvl1pPr>
          </a:lstStyle>
          <a:p>
            <a:pPr rtl="0"/>
            <a:r>
              <a:rPr lang="tr-TR" noProof="0"/>
              <a:t>Asıl başlık stilini düzenlemek için tıklayın</a:t>
            </a:r>
          </a:p>
        </p:txBody>
      </p:sp>
      <p:sp>
        <p:nvSpPr>
          <p:cNvPr id="10" name="Metin Yer Tutucusu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rtl="0">
              <a:spcBef>
                <a:spcPct val="0"/>
              </a:spcBef>
              <a:buNone/>
            </a:pPr>
            <a:r>
              <a:rPr lang="tr-TR" noProof="0"/>
              <a:t>Asıl metin stillerini düzenlemek için tıklayın</a:t>
            </a:r>
          </a:p>
        </p:txBody>
      </p:sp>
      <p:sp>
        <p:nvSpPr>
          <p:cNvPr id="3" name="Metin Yer Tutucusu 2"/>
          <p:cNvSpPr>
            <a:spLocks noGrp="1"/>
          </p:cNvSpPr>
          <p:nvPr>
            <p:ph type="body" idx="1"/>
          </p:nvPr>
        </p:nvSpPr>
        <p:spPr>
          <a:xfrm>
            <a:off x="685799" y="4775200"/>
            <a:ext cx="10135436" cy="1016000"/>
          </a:xfrm>
        </p:spPr>
        <p:txBody>
          <a:bodyPr rtlCol="0"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tr-TR" noProof="0"/>
              <a:t>Asıl metin stillerini düzenlemek için tıklayın</a:t>
            </a:r>
          </a:p>
        </p:txBody>
      </p:sp>
      <p:sp>
        <p:nvSpPr>
          <p:cNvPr id="4" name="Tarih Yer Tutucusu 3"/>
          <p:cNvSpPr>
            <a:spLocks noGrp="1"/>
          </p:cNvSpPr>
          <p:nvPr>
            <p:ph type="dt" sz="half" idx="10"/>
          </p:nvPr>
        </p:nvSpPr>
        <p:spPr/>
        <p:txBody>
          <a:bodyPr rtlCol="0"/>
          <a:lstStyle/>
          <a:p>
            <a:pPr rtl="0"/>
            <a:fld id="{8E35B63F-4502-4CBC-B780-014ACCD5B1F0}" type="datetime1">
              <a:rPr lang="tr-TR" noProof="0" smtClean="0"/>
              <a:t>12.10.2021</a:t>
            </a:fld>
            <a:endParaRPr lang="tr-TR" noProof="0"/>
          </a:p>
        </p:txBody>
      </p:sp>
      <p:sp>
        <p:nvSpPr>
          <p:cNvPr id="5" name="Alt Bilgi Yer Tutucusu 4"/>
          <p:cNvSpPr>
            <a:spLocks noGrp="1"/>
          </p:cNvSpPr>
          <p:nvPr>
            <p:ph type="ftr" sz="quarter" idx="11"/>
          </p:nvPr>
        </p:nvSpPr>
        <p:spPr/>
        <p:txBody>
          <a:bodyPr rtlCol="0"/>
          <a:lstStyle/>
          <a:p>
            <a:pPr rtl="0"/>
            <a:endParaRPr lang="tr-TR" noProof="0"/>
          </a:p>
        </p:txBody>
      </p:sp>
      <p:sp>
        <p:nvSpPr>
          <p:cNvPr id="6" name="Slayt Numarası Yer Tutucusu 5"/>
          <p:cNvSpPr>
            <a:spLocks noGrp="1"/>
          </p:cNvSpPr>
          <p:nvPr>
            <p:ph type="sldNum" sz="quarter" idx="12"/>
          </p:nvPr>
        </p:nvSpPr>
        <p:spPr/>
        <p:txBody>
          <a:bodyPr rtlCol="0"/>
          <a:lstStyle/>
          <a:p>
            <a:pPr rtl="0"/>
            <a:fld id="{69E57DC2-970A-4B3E-BB1C-7A09969E49DF}" type="slidenum">
              <a:rPr lang="tr-TR" noProof="0" smtClean="0"/>
              <a:pPr/>
              <a:t>‹#›</a:t>
            </a:fld>
            <a:endParaRPr lang="tr-TR" noProof="0"/>
          </a:p>
        </p:txBody>
      </p:sp>
    </p:spTree>
    <p:extLst>
      <p:ext uri="{BB962C8B-B14F-4D97-AF65-F5344CB8AC3E}">
        <p14:creationId xmlns:p14="http://schemas.microsoft.com/office/powerpoint/2010/main" val="3044187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pic>
        <p:nvPicPr>
          <p:cNvPr id="8" name="Resim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Başlık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rtl="0"/>
            <a:r>
              <a:rPr lang="tr-TR" noProof="0"/>
              <a:t>Asıl başlık stilini düzenlemek için tıklayın</a:t>
            </a:r>
          </a:p>
        </p:txBody>
      </p:sp>
      <p:sp>
        <p:nvSpPr>
          <p:cNvPr id="10" name="Metin Yer Tutucusu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rtl="0">
              <a:spcBef>
                <a:spcPct val="0"/>
              </a:spcBef>
              <a:buNone/>
            </a:pPr>
            <a:r>
              <a:rPr lang="tr-TR" noProof="0"/>
              <a:t>Asıl metin stillerini düzenlemek için tıklayın</a:t>
            </a:r>
          </a:p>
        </p:txBody>
      </p:sp>
      <p:sp>
        <p:nvSpPr>
          <p:cNvPr id="3" name="Metin Yer Tutucusu 2"/>
          <p:cNvSpPr>
            <a:spLocks noGrp="1"/>
          </p:cNvSpPr>
          <p:nvPr>
            <p:ph type="body" idx="1"/>
          </p:nvPr>
        </p:nvSpPr>
        <p:spPr>
          <a:xfrm>
            <a:off x="685800" y="4343400"/>
            <a:ext cx="10131428" cy="1447800"/>
          </a:xfrm>
        </p:spPr>
        <p:txBody>
          <a:bodyPr rtlCol="0"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tr-TR" noProof="0"/>
              <a:t>Asıl metin stillerini düzenlemek için tıklayın</a:t>
            </a:r>
          </a:p>
        </p:txBody>
      </p:sp>
      <p:sp>
        <p:nvSpPr>
          <p:cNvPr id="4" name="Tarih Yer Tutucusu 3"/>
          <p:cNvSpPr>
            <a:spLocks noGrp="1"/>
          </p:cNvSpPr>
          <p:nvPr>
            <p:ph type="dt" sz="half" idx="10"/>
          </p:nvPr>
        </p:nvSpPr>
        <p:spPr/>
        <p:txBody>
          <a:bodyPr rtlCol="0"/>
          <a:lstStyle/>
          <a:p>
            <a:pPr rtl="0"/>
            <a:fld id="{DB580EEC-D266-4D78-9655-7C125D9A3E8A}" type="datetime1">
              <a:rPr lang="tr-TR" noProof="0" smtClean="0"/>
              <a:t>12.10.2021</a:t>
            </a:fld>
            <a:endParaRPr lang="tr-TR" noProof="0"/>
          </a:p>
        </p:txBody>
      </p:sp>
      <p:sp>
        <p:nvSpPr>
          <p:cNvPr id="5" name="Alt Bilgi Yer Tutucusu 4"/>
          <p:cNvSpPr>
            <a:spLocks noGrp="1"/>
          </p:cNvSpPr>
          <p:nvPr>
            <p:ph type="ftr" sz="quarter" idx="11"/>
          </p:nvPr>
        </p:nvSpPr>
        <p:spPr/>
        <p:txBody>
          <a:bodyPr rtlCol="0"/>
          <a:lstStyle/>
          <a:p>
            <a:pPr rtl="0"/>
            <a:endParaRPr lang="tr-TR" noProof="0"/>
          </a:p>
        </p:txBody>
      </p:sp>
      <p:sp>
        <p:nvSpPr>
          <p:cNvPr id="6" name="Slayt Numarası Yer Tutucusu 5"/>
          <p:cNvSpPr>
            <a:spLocks noGrp="1"/>
          </p:cNvSpPr>
          <p:nvPr>
            <p:ph type="sldNum" sz="quarter" idx="12"/>
          </p:nvPr>
        </p:nvSpPr>
        <p:spPr/>
        <p:txBody>
          <a:bodyPr rtlCol="0"/>
          <a:lstStyle/>
          <a:p>
            <a:pPr rtl="0"/>
            <a:fld id="{69E57DC2-970A-4B3E-BB1C-7A09969E49DF}" type="slidenum">
              <a:rPr lang="tr-TR" noProof="0" smtClean="0"/>
              <a:pPr/>
              <a:t>‹#›</a:t>
            </a:fld>
            <a:endParaRPr lang="tr-TR" noProof="0"/>
          </a:p>
        </p:txBody>
      </p:sp>
    </p:spTree>
    <p:extLst>
      <p:ext uri="{BB962C8B-B14F-4D97-AF65-F5344CB8AC3E}">
        <p14:creationId xmlns:p14="http://schemas.microsoft.com/office/powerpoint/2010/main" val="4285960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pic>
        <p:nvPicPr>
          <p:cNvPr id="7" name="Resim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Başlık 1"/>
          <p:cNvSpPr>
            <a:spLocks noGrp="1"/>
          </p:cNvSpPr>
          <p:nvPr>
            <p:ph type="title"/>
          </p:nvPr>
        </p:nvSpPr>
        <p:spPr>
          <a:xfrm>
            <a:off x="685801" y="609600"/>
            <a:ext cx="10131425" cy="1456267"/>
          </a:xfrm>
        </p:spPr>
        <p:txBody>
          <a:bodyPr rtlCol="0"/>
          <a:lstStyle/>
          <a:p>
            <a:pPr rtl="0"/>
            <a:r>
              <a:rPr lang="tr-TR" noProof="0"/>
              <a:t>Asıl başlık stilini düzenlemek için tıklayın</a:t>
            </a:r>
          </a:p>
        </p:txBody>
      </p:sp>
      <p:sp>
        <p:nvSpPr>
          <p:cNvPr id="3" name="Dikey Metin Yer Tutucusu 2"/>
          <p:cNvSpPr>
            <a:spLocks noGrp="1"/>
          </p:cNvSpPr>
          <p:nvPr>
            <p:ph type="body" orient="vert" idx="1"/>
          </p:nvPr>
        </p:nvSpPr>
        <p:spPr/>
        <p:txBody>
          <a:bodyPr vert="eaVert" rtlCol="0" anchor="t"/>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Tarih Yer Tutucusu 3"/>
          <p:cNvSpPr>
            <a:spLocks noGrp="1"/>
          </p:cNvSpPr>
          <p:nvPr>
            <p:ph type="dt" sz="half" idx="10"/>
          </p:nvPr>
        </p:nvSpPr>
        <p:spPr/>
        <p:txBody>
          <a:bodyPr rtlCol="0"/>
          <a:lstStyle/>
          <a:p>
            <a:pPr rtl="0"/>
            <a:fld id="{F7C98E72-8FE5-4189-976C-241E1FC0D5DA}" type="datetime1">
              <a:rPr lang="tr-TR" noProof="0" smtClean="0"/>
              <a:t>12.10.2021</a:t>
            </a:fld>
            <a:endParaRPr lang="tr-TR" noProof="0"/>
          </a:p>
        </p:txBody>
      </p:sp>
      <p:sp>
        <p:nvSpPr>
          <p:cNvPr id="5" name="Alt Bilgi Yer Tutucusu 4"/>
          <p:cNvSpPr>
            <a:spLocks noGrp="1"/>
          </p:cNvSpPr>
          <p:nvPr>
            <p:ph type="ftr" sz="quarter" idx="11"/>
          </p:nvPr>
        </p:nvSpPr>
        <p:spPr/>
        <p:txBody>
          <a:bodyPr rtlCol="0"/>
          <a:lstStyle/>
          <a:p>
            <a:pPr rtl="0"/>
            <a:endParaRPr lang="tr-TR" noProof="0"/>
          </a:p>
        </p:txBody>
      </p:sp>
      <p:sp>
        <p:nvSpPr>
          <p:cNvPr id="6" name="Slayt Numarası Yer Tutucusu 5"/>
          <p:cNvSpPr>
            <a:spLocks noGrp="1"/>
          </p:cNvSpPr>
          <p:nvPr>
            <p:ph type="sldNum" sz="quarter" idx="12"/>
          </p:nvPr>
        </p:nvSpPr>
        <p:spPr/>
        <p:txBody>
          <a:bodyPr rtlCol="0"/>
          <a:lstStyle/>
          <a:p>
            <a:pPr rtl="0"/>
            <a:fld id="{69E57DC2-970A-4B3E-BB1C-7A09969E49DF}" type="slidenum">
              <a:rPr lang="tr-TR" noProof="0" smtClean="0"/>
              <a:t>‹#›</a:t>
            </a:fld>
            <a:endParaRPr lang="tr-TR" noProof="0"/>
          </a:p>
        </p:txBody>
      </p:sp>
    </p:spTree>
    <p:extLst>
      <p:ext uri="{BB962C8B-B14F-4D97-AF65-F5344CB8AC3E}">
        <p14:creationId xmlns:p14="http://schemas.microsoft.com/office/powerpoint/2010/main" val="2202126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pic>
        <p:nvPicPr>
          <p:cNvPr id="7" name="Resim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ikey Başlık 1"/>
          <p:cNvSpPr>
            <a:spLocks noGrp="1"/>
          </p:cNvSpPr>
          <p:nvPr>
            <p:ph type="title" orient="vert"/>
          </p:nvPr>
        </p:nvSpPr>
        <p:spPr>
          <a:xfrm>
            <a:off x="8658675" y="609599"/>
            <a:ext cx="2158552" cy="5181601"/>
          </a:xfrm>
        </p:spPr>
        <p:txBody>
          <a:bodyPr vert="eaVert" rtlCol="0"/>
          <a:lstStyle/>
          <a:p>
            <a:pPr rtl="0"/>
            <a:r>
              <a:rPr lang="tr-TR" noProof="0"/>
              <a:t>Asıl başlık stilini düzenlemek için tıklayın</a:t>
            </a:r>
          </a:p>
        </p:txBody>
      </p:sp>
      <p:sp>
        <p:nvSpPr>
          <p:cNvPr id="3" name="Dikey Metin Yer Tutucusu 2"/>
          <p:cNvSpPr>
            <a:spLocks noGrp="1"/>
          </p:cNvSpPr>
          <p:nvPr>
            <p:ph type="body" orient="vert" idx="1"/>
          </p:nvPr>
        </p:nvSpPr>
        <p:spPr>
          <a:xfrm>
            <a:off x="685800" y="609600"/>
            <a:ext cx="7832116" cy="5181600"/>
          </a:xfrm>
        </p:spPr>
        <p:txBody>
          <a:bodyPr vert="eaVert" rtlCol="0" anchor="t"/>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Tarih Yer Tutucusu 3"/>
          <p:cNvSpPr>
            <a:spLocks noGrp="1"/>
          </p:cNvSpPr>
          <p:nvPr>
            <p:ph type="dt" sz="half" idx="10"/>
          </p:nvPr>
        </p:nvSpPr>
        <p:spPr/>
        <p:txBody>
          <a:bodyPr rtlCol="0"/>
          <a:lstStyle/>
          <a:p>
            <a:pPr rtl="0"/>
            <a:fld id="{D9012E1C-DBDB-4D97-9809-D7C14D3DC78D}" type="datetime1">
              <a:rPr lang="tr-TR" noProof="0" smtClean="0"/>
              <a:t>12.10.2021</a:t>
            </a:fld>
            <a:endParaRPr lang="tr-TR" noProof="0"/>
          </a:p>
        </p:txBody>
      </p:sp>
      <p:sp>
        <p:nvSpPr>
          <p:cNvPr id="5" name="Alt Bilgi Yer Tutucusu 4"/>
          <p:cNvSpPr>
            <a:spLocks noGrp="1"/>
          </p:cNvSpPr>
          <p:nvPr>
            <p:ph type="ftr" sz="quarter" idx="11"/>
          </p:nvPr>
        </p:nvSpPr>
        <p:spPr/>
        <p:txBody>
          <a:bodyPr rtlCol="0"/>
          <a:lstStyle/>
          <a:p>
            <a:pPr rtl="0"/>
            <a:endParaRPr lang="tr-TR" noProof="0"/>
          </a:p>
        </p:txBody>
      </p:sp>
      <p:sp>
        <p:nvSpPr>
          <p:cNvPr id="6" name="Slayt Numarası Yer Tutucusu 5"/>
          <p:cNvSpPr>
            <a:spLocks noGrp="1"/>
          </p:cNvSpPr>
          <p:nvPr>
            <p:ph type="sldNum" sz="quarter" idx="12"/>
          </p:nvPr>
        </p:nvSpPr>
        <p:spPr/>
        <p:txBody>
          <a:bodyPr rtlCol="0"/>
          <a:lstStyle/>
          <a:p>
            <a:pPr rtl="0"/>
            <a:fld id="{69E57DC2-970A-4B3E-BB1C-7A09969E49DF}" type="slidenum">
              <a:rPr lang="tr-TR" noProof="0" smtClean="0"/>
              <a:t>‹#›</a:t>
            </a:fld>
            <a:endParaRPr lang="tr-TR" noProof="0"/>
          </a:p>
        </p:txBody>
      </p:sp>
    </p:spTree>
    <p:extLst>
      <p:ext uri="{BB962C8B-B14F-4D97-AF65-F5344CB8AC3E}">
        <p14:creationId xmlns:p14="http://schemas.microsoft.com/office/powerpoint/2010/main" val="244754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pic>
        <p:nvPicPr>
          <p:cNvPr id="7" name="Resim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Başlık 1"/>
          <p:cNvSpPr>
            <a:spLocks noGrp="1"/>
          </p:cNvSpPr>
          <p:nvPr>
            <p:ph type="title"/>
          </p:nvPr>
        </p:nvSpPr>
        <p:spPr/>
        <p:txBody>
          <a:bodyPr rtlCol="0"/>
          <a:lstStyle/>
          <a:p>
            <a:pPr rtl="0"/>
            <a:r>
              <a:rPr lang="tr-TR" noProof="0"/>
              <a:t>Asıl başlık stilini düzenlemek için tıklayın</a:t>
            </a:r>
          </a:p>
        </p:txBody>
      </p:sp>
      <p:sp>
        <p:nvSpPr>
          <p:cNvPr id="3" name="İçerik Yer Tutucusu 2"/>
          <p:cNvSpPr>
            <a:spLocks noGrp="1"/>
          </p:cNvSpPr>
          <p:nvPr>
            <p:ph idx="1"/>
          </p:nvPr>
        </p:nvSpPr>
        <p:spPr/>
        <p:txBody>
          <a:bodyPr rtlCol="0" anchor="ct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Tarih Yer Tutucusu 3"/>
          <p:cNvSpPr>
            <a:spLocks noGrp="1"/>
          </p:cNvSpPr>
          <p:nvPr>
            <p:ph type="dt" sz="half" idx="10"/>
          </p:nvPr>
        </p:nvSpPr>
        <p:spPr/>
        <p:txBody>
          <a:bodyPr rtlCol="0"/>
          <a:lstStyle/>
          <a:p>
            <a:pPr rtl="0"/>
            <a:fld id="{11A31516-2E20-449A-BDB8-3AFB279897A5}" type="datetime1">
              <a:rPr lang="tr-TR" noProof="0" smtClean="0"/>
              <a:t>12.10.2021</a:t>
            </a:fld>
            <a:endParaRPr lang="tr-TR" noProof="0"/>
          </a:p>
        </p:txBody>
      </p:sp>
      <p:sp>
        <p:nvSpPr>
          <p:cNvPr id="5" name="Alt Bilgi Yer Tutucusu 4"/>
          <p:cNvSpPr>
            <a:spLocks noGrp="1"/>
          </p:cNvSpPr>
          <p:nvPr>
            <p:ph type="ftr" sz="quarter" idx="11"/>
          </p:nvPr>
        </p:nvSpPr>
        <p:spPr/>
        <p:txBody>
          <a:bodyPr rtlCol="0"/>
          <a:lstStyle/>
          <a:p>
            <a:pPr rtl="0"/>
            <a:endParaRPr lang="tr-TR" noProof="0"/>
          </a:p>
        </p:txBody>
      </p:sp>
      <p:sp>
        <p:nvSpPr>
          <p:cNvPr id="6" name="Slayt Numarası Yer Tutucusu 5"/>
          <p:cNvSpPr>
            <a:spLocks noGrp="1"/>
          </p:cNvSpPr>
          <p:nvPr>
            <p:ph type="sldNum" sz="quarter" idx="12"/>
          </p:nvPr>
        </p:nvSpPr>
        <p:spPr/>
        <p:txBody>
          <a:bodyPr rtlCol="0"/>
          <a:lstStyle/>
          <a:p>
            <a:pPr rtl="0"/>
            <a:fld id="{69E57DC2-970A-4B3E-BB1C-7A09969E49DF}" type="slidenum">
              <a:rPr lang="tr-TR" noProof="0" smtClean="0"/>
              <a:t>‹#›</a:t>
            </a:fld>
            <a:endParaRPr lang="tr-TR" noProof="0"/>
          </a:p>
        </p:txBody>
      </p:sp>
    </p:spTree>
    <p:extLst>
      <p:ext uri="{BB962C8B-B14F-4D97-AF65-F5344CB8AC3E}">
        <p14:creationId xmlns:p14="http://schemas.microsoft.com/office/powerpoint/2010/main" val="246654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pic>
        <p:nvPicPr>
          <p:cNvPr id="7" name="Resim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Başlık 1"/>
          <p:cNvSpPr>
            <a:spLocks noGrp="1"/>
          </p:cNvSpPr>
          <p:nvPr>
            <p:ph type="title"/>
          </p:nvPr>
        </p:nvSpPr>
        <p:spPr>
          <a:xfrm>
            <a:off x="685800" y="3308581"/>
            <a:ext cx="10131427" cy="1468800"/>
          </a:xfrm>
        </p:spPr>
        <p:txBody>
          <a:bodyPr rtlCol="0" anchor="b"/>
          <a:lstStyle>
            <a:lvl1pPr algn="l">
              <a:defRPr sz="4000" b="0" cap="all"/>
            </a:lvl1pPr>
          </a:lstStyle>
          <a:p>
            <a:pPr rtl="0"/>
            <a:r>
              <a:rPr lang="tr-TR" noProof="0"/>
              <a:t>Asıl başlık stilini düzenlemek için tıklayın</a:t>
            </a:r>
          </a:p>
        </p:txBody>
      </p:sp>
      <p:sp>
        <p:nvSpPr>
          <p:cNvPr id="3" name="Metin Yer Tutucusu 2"/>
          <p:cNvSpPr>
            <a:spLocks noGrp="1"/>
          </p:cNvSpPr>
          <p:nvPr>
            <p:ph type="body" idx="1"/>
          </p:nvPr>
        </p:nvSpPr>
        <p:spPr>
          <a:xfrm>
            <a:off x="685799" y="4777381"/>
            <a:ext cx="10131428" cy="860400"/>
          </a:xfrm>
        </p:spPr>
        <p:txBody>
          <a:bodyPr rtlCol="0"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tr-TR" noProof="0"/>
              <a:t>Asıl metin stillerini düzenlemek için tıklayın</a:t>
            </a:r>
          </a:p>
        </p:txBody>
      </p:sp>
      <p:sp>
        <p:nvSpPr>
          <p:cNvPr id="4" name="Tarih Yer Tutucusu 3"/>
          <p:cNvSpPr>
            <a:spLocks noGrp="1"/>
          </p:cNvSpPr>
          <p:nvPr>
            <p:ph type="dt" sz="half" idx="10"/>
          </p:nvPr>
        </p:nvSpPr>
        <p:spPr/>
        <p:txBody>
          <a:bodyPr rtlCol="0"/>
          <a:lstStyle/>
          <a:p>
            <a:pPr rtl="0"/>
            <a:fld id="{33151AC6-9D48-4547-A970-8AB71B103E84}" type="datetime1">
              <a:rPr lang="tr-TR" noProof="0" smtClean="0"/>
              <a:t>12.10.2021</a:t>
            </a:fld>
            <a:endParaRPr lang="tr-TR" noProof="0"/>
          </a:p>
        </p:txBody>
      </p:sp>
      <p:sp>
        <p:nvSpPr>
          <p:cNvPr id="5" name="Alt Bilgi Yer Tutucusu 4"/>
          <p:cNvSpPr>
            <a:spLocks noGrp="1"/>
          </p:cNvSpPr>
          <p:nvPr>
            <p:ph type="ftr" sz="quarter" idx="11"/>
          </p:nvPr>
        </p:nvSpPr>
        <p:spPr/>
        <p:txBody>
          <a:bodyPr rtlCol="0"/>
          <a:lstStyle/>
          <a:p>
            <a:pPr rtl="0"/>
            <a:endParaRPr lang="tr-TR" noProof="0"/>
          </a:p>
        </p:txBody>
      </p:sp>
      <p:sp>
        <p:nvSpPr>
          <p:cNvPr id="6" name="Slayt Numarası Yer Tutucusu 5"/>
          <p:cNvSpPr>
            <a:spLocks noGrp="1"/>
          </p:cNvSpPr>
          <p:nvPr>
            <p:ph type="sldNum" sz="quarter" idx="12"/>
          </p:nvPr>
        </p:nvSpPr>
        <p:spPr/>
        <p:txBody>
          <a:bodyPr rtlCol="0"/>
          <a:lstStyle/>
          <a:p>
            <a:pPr rtl="0"/>
            <a:fld id="{69E57DC2-970A-4B3E-BB1C-7A09969E49DF}" type="slidenum">
              <a:rPr lang="tr-TR" noProof="0" smtClean="0"/>
              <a:pPr/>
              <a:t>‹#›</a:t>
            </a:fld>
            <a:endParaRPr lang="tr-TR" noProof="0"/>
          </a:p>
        </p:txBody>
      </p:sp>
    </p:spTree>
    <p:extLst>
      <p:ext uri="{BB962C8B-B14F-4D97-AF65-F5344CB8AC3E}">
        <p14:creationId xmlns:p14="http://schemas.microsoft.com/office/powerpoint/2010/main" val="107458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pic>
        <p:nvPicPr>
          <p:cNvPr id="8" name="Resim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Başlık 1"/>
          <p:cNvSpPr>
            <a:spLocks noGrp="1"/>
          </p:cNvSpPr>
          <p:nvPr>
            <p:ph type="title"/>
          </p:nvPr>
        </p:nvSpPr>
        <p:spPr/>
        <p:txBody>
          <a:bodyPr rtlCol="0"/>
          <a:lstStyle/>
          <a:p>
            <a:pPr rtl="0"/>
            <a:r>
              <a:rPr lang="tr-TR" noProof="0"/>
              <a:t>Asıl başlık stilini düzenlemek için tıklayın</a:t>
            </a:r>
          </a:p>
        </p:txBody>
      </p:sp>
      <p:sp>
        <p:nvSpPr>
          <p:cNvPr id="3" name="İçerik Yer Tutucusu 2"/>
          <p:cNvSpPr>
            <a:spLocks noGrp="1"/>
          </p:cNvSpPr>
          <p:nvPr>
            <p:ph sz="half" idx="1"/>
          </p:nvPr>
        </p:nvSpPr>
        <p:spPr>
          <a:xfrm>
            <a:off x="685802" y="2142067"/>
            <a:ext cx="4995334" cy="3649134"/>
          </a:xfrm>
        </p:spPr>
        <p:txBody>
          <a:bodyPr rtlCol="0">
            <a:normAutofit/>
          </a:body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İçerik Yer Tutucusu 3"/>
          <p:cNvSpPr>
            <a:spLocks noGrp="1"/>
          </p:cNvSpPr>
          <p:nvPr>
            <p:ph sz="half" idx="2"/>
          </p:nvPr>
        </p:nvSpPr>
        <p:spPr>
          <a:xfrm>
            <a:off x="5821895" y="2142067"/>
            <a:ext cx="4995332" cy="3649133"/>
          </a:xfrm>
        </p:spPr>
        <p:txBody>
          <a:bodyPr rtlCol="0">
            <a:normAutofit/>
          </a:body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5" name="Tarih Yer Tutucusu 4"/>
          <p:cNvSpPr>
            <a:spLocks noGrp="1"/>
          </p:cNvSpPr>
          <p:nvPr>
            <p:ph type="dt" sz="half" idx="10"/>
          </p:nvPr>
        </p:nvSpPr>
        <p:spPr/>
        <p:txBody>
          <a:bodyPr rtlCol="0"/>
          <a:lstStyle/>
          <a:p>
            <a:pPr rtl="0"/>
            <a:fld id="{517BBF8E-F37F-4A23-9E46-5DA04A03E43A}" type="datetime1">
              <a:rPr lang="tr-TR" noProof="0" smtClean="0"/>
              <a:t>12.10.2021</a:t>
            </a:fld>
            <a:endParaRPr lang="tr-TR" noProof="0"/>
          </a:p>
        </p:txBody>
      </p:sp>
      <p:sp>
        <p:nvSpPr>
          <p:cNvPr id="6" name="Alt Bilgi Yer Tutucusu 5"/>
          <p:cNvSpPr>
            <a:spLocks noGrp="1"/>
          </p:cNvSpPr>
          <p:nvPr>
            <p:ph type="ftr" sz="quarter" idx="11"/>
          </p:nvPr>
        </p:nvSpPr>
        <p:spPr/>
        <p:txBody>
          <a:bodyPr rtlCol="0"/>
          <a:lstStyle/>
          <a:p>
            <a:pPr rtl="0"/>
            <a:endParaRPr lang="tr-TR" noProof="0"/>
          </a:p>
        </p:txBody>
      </p:sp>
      <p:sp>
        <p:nvSpPr>
          <p:cNvPr id="7" name="Slayt Numarası Yer Tutucusu 6"/>
          <p:cNvSpPr>
            <a:spLocks noGrp="1"/>
          </p:cNvSpPr>
          <p:nvPr>
            <p:ph type="sldNum" sz="quarter" idx="12"/>
          </p:nvPr>
        </p:nvSpPr>
        <p:spPr/>
        <p:txBody>
          <a:bodyPr rtlCol="0"/>
          <a:lstStyle/>
          <a:p>
            <a:pPr rtl="0"/>
            <a:fld id="{69E57DC2-970A-4B3E-BB1C-7A09969E49DF}" type="slidenum">
              <a:rPr lang="tr-TR" noProof="0" smtClean="0"/>
              <a:t>‹#›</a:t>
            </a:fld>
            <a:endParaRPr lang="tr-TR" noProof="0"/>
          </a:p>
        </p:txBody>
      </p:sp>
    </p:spTree>
    <p:extLst>
      <p:ext uri="{BB962C8B-B14F-4D97-AF65-F5344CB8AC3E}">
        <p14:creationId xmlns:p14="http://schemas.microsoft.com/office/powerpoint/2010/main" val="162310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lvl1pPr>
              <a:defRPr/>
            </a:lvl1pPr>
          </a:lstStyle>
          <a:p>
            <a:pPr rtl="0"/>
            <a:r>
              <a:rPr lang="tr-TR" noProof="0"/>
              <a:t>Asıl başlık stilini düzenlemek için tıklayın</a:t>
            </a:r>
          </a:p>
        </p:txBody>
      </p:sp>
      <p:sp>
        <p:nvSpPr>
          <p:cNvPr id="3" name="Metin Yer Tutucusu 2"/>
          <p:cNvSpPr>
            <a:spLocks noGrp="1"/>
          </p:cNvSpPr>
          <p:nvPr>
            <p:ph type="body" idx="1"/>
          </p:nvPr>
        </p:nvSpPr>
        <p:spPr>
          <a:xfrm>
            <a:off x="973670" y="2218267"/>
            <a:ext cx="4709054" cy="576262"/>
          </a:xfrm>
        </p:spPr>
        <p:txBody>
          <a:bodyPr rtlCol="0"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düzenlemek için tıklayın</a:t>
            </a:r>
          </a:p>
        </p:txBody>
      </p:sp>
      <p:sp>
        <p:nvSpPr>
          <p:cNvPr id="4" name="İçerik Yer Tutucusu 3"/>
          <p:cNvSpPr>
            <a:spLocks noGrp="1"/>
          </p:cNvSpPr>
          <p:nvPr>
            <p:ph sz="half" idx="2"/>
          </p:nvPr>
        </p:nvSpPr>
        <p:spPr>
          <a:xfrm>
            <a:off x="685801" y="2870201"/>
            <a:ext cx="4996923" cy="2920998"/>
          </a:xfrm>
        </p:spPr>
        <p:txBody>
          <a:bodyPr rtlCol="0" anchor="t">
            <a:normAutofit/>
          </a:body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5" name="Metin Yer Tutucusu 4"/>
          <p:cNvSpPr>
            <a:spLocks noGrp="1"/>
          </p:cNvSpPr>
          <p:nvPr>
            <p:ph type="body" sz="quarter" idx="3"/>
          </p:nvPr>
        </p:nvSpPr>
        <p:spPr>
          <a:xfrm>
            <a:off x="6096003" y="2226734"/>
            <a:ext cx="4722813" cy="576262"/>
          </a:xfrm>
        </p:spPr>
        <p:txBody>
          <a:bodyPr rtlCol="0"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düzenlemek için tıklayın</a:t>
            </a:r>
          </a:p>
        </p:txBody>
      </p:sp>
      <p:sp>
        <p:nvSpPr>
          <p:cNvPr id="6" name="İçerik Yer Tutucusu 5"/>
          <p:cNvSpPr>
            <a:spLocks noGrp="1"/>
          </p:cNvSpPr>
          <p:nvPr>
            <p:ph sz="quarter" idx="4"/>
          </p:nvPr>
        </p:nvSpPr>
        <p:spPr>
          <a:xfrm>
            <a:off x="5823483" y="2870201"/>
            <a:ext cx="4995334" cy="2920998"/>
          </a:xfrm>
        </p:spPr>
        <p:txBody>
          <a:bodyPr rtlCol="0" anchor="t">
            <a:normAutofit/>
          </a:body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7" name="Tarih Yer Tutucusu 6"/>
          <p:cNvSpPr>
            <a:spLocks noGrp="1"/>
          </p:cNvSpPr>
          <p:nvPr>
            <p:ph type="dt" sz="half" idx="10"/>
          </p:nvPr>
        </p:nvSpPr>
        <p:spPr/>
        <p:txBody>
          <a:bodyPr rtlCol="0"/>
          <a:lstStyle/>
          <a:p>
            <a:pPr rtl="0"/>
            <a:fld id="{26E92532-2819-47AD-8627-A7B10952A288}" type="datetime1">
              <a:rPr lang="tr-TR" noProof="0" smtClean="0"/>
              <a:t>12.10.2021</a:t>
            </a:fld>
            <a:endParaRPr lang="tr-TR" noProof="0"/>
          </a:p>
        </p:txBody>
      </p:sp>
      <p:sp>
        <p:nvSpPr>
          <p:cNvPr id="8" name="Alt Bilgi Yer Tutucusu 7"/>
          <p:cNvSpPr>
            <a:spLocks noGrp="1"/>
          </p:cNvSpPr>
          <p:nvPr>
            <p:ph type="ftr" sz="quarter" idx="11"/>
          </p:nvPr>
        </p:nvSpPr>
        <p:spPr/>
        <p:txBody>
          <a:bodyPr rtlCol="0"/>
          <a:lstStyle/>
          <a:p>
            <a:pPr rtl="0"/>
            <a:endParaRPr lang="tr-TR" noProof="0"/>
          </a:p>
        </p:txBody>
      </p:sp>
      <p:sp>
        <p:nvSpPr>
          <p:cNvPr id="9" name="Slayt Numarası Yer Tutucusu 8"/>
          <p:cNvSpPr>
            <a:spLocks noGrp="1"/>
          </p:cNvSpPr>
          <p:nvPr>
            <p:ph type="sldNum" sz="quarter" idx="12"/>
          </p:nvPr>
        </p:nvSpPr>
        <p:spPr/>
        <p:txBody>
          <a:bodyPr rtlCol="0"/>
          <a:lstStyle/>
          <a:p>
            <a:pPr rtl="0"/>
            <a:fld id="{69E57DC2-970A-4B3E-BB1C-7A09969E49DF}" type="slidenum">
              <a:rPr lang="tr-TR" noProof="0" smtClean="0"/>
              <a:t>‹#›</a:t>
            </a:fld>
            <a:endParaRPr lang="tr-TR" noProof="0"/>
          </a:p>
        </p:txBody>
      </p:sp>
    </p:spTree>
    <p:extLst>
      <p:ext uri="{BB962C8B-B14F-4D97-AF65-F5344CB8AC3E}">
        <p14:creationId xmlns:p14="http://schemas.microsoft.com/office/powerpoint/2010/main" val="198729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pic>
        <p:nvPicPr>
          <p:cNvPr id="6" name="Resim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Başlık 1"/>
          <p:cNvSpPr>
            <a:spLocks noGrp="1"/>
          </p:cNvSpPr>
          <p:nvPr>
            <p:ph type="title"/>
          </p:nvPr>
        </p:nvSpPr>
        <p:spPr/>
        <p:txBody>
          <a:bodyPr rtlCol="0"/>
          <a:lstStyle/>
          <a:p>
            <a:pPr rtl="0"/>
            <a:r>
              <a:rPr lang="tr-TR" noProof="0"/>
              <a:t>Asıl başlık stilini düzenlemek için tıklayın</a:t>
            </a:r>
          </a:p>
        </p:txBody>
      </p:sp>
      <p:sp>
        <p:nvSpPr>
          <p:cNvPr id="3" name="Tarih Yer Tutucusu 2"/>
          <p:cNvSpPr>
            <a:spLocks noGrp="1"/>
          </p:cNvSpPr>
          <p:nvPr>
            <p:ph type="dt" sz="half" idx="10"/>
          </p:nvPr>
        </p:nvSpPr>
        <p:spPr/>
        <p:txBody>
          <a:bodyPr rtlCol="0"/>
          <a:lstStyle/>
          <a:p>
            <a:pPr rtl="0"/>
            <a:fld id="{A5207638-8EF7-4940-96E5-43994B87DCCD}" type="datetime1">
              <a:rPr lang="tr-TR" noProof="0" smtClean="0"/>
              <a:t>12.10.2021</a:t>
            </a:fld>
            <a:endParaRPr lang="tr-TR" noProof="0"/>
          </a:p>
        </p:txBody>
      </p:sp>
      <p:sp>
        <p:nvSpPr>
          <p:cNvPr id="4" name="Alt Bilgi Yer Tutucusu 3"/>
          <p:cNvSpPr>
            <a:spLocks noGrp="1"/>
          </p:cNvSpPr>
          <p:nvPr>
            <p:ph type="ftr" sz="quarter" idx="11"/>
          </p:nvPr>
        </p:nvSpPr>
        <p:spPr/>
        <p:txBody>
          <a:bodyPr rtlCol="0"/>
          <a:lstStyle/>
          <a:p>
            <a:pPr rtl="0"/>
            <a:endParaRPr lang="tr-TR" noProof="0"/>
          </a:p>
        </p:txBody>
      </p:sp>
      <p:sp>
        <p:nvSpPr>
          <p:cNvPr id="5" name="Slayt Numarası Yer Tutucusu 4"/>
          <p:cNvSpPr>
            <a:spLocks noGrp="1"/>
          </p:cNvSpPr>
          <p:nvPr>
            <p:ph type="sldNum" sz="quarter" idx="12"/>
          </p:nvPr>
        </p:nvSpPr>
        <p:spPr/>
        <p:txBody>
          <a:bodyPr rtlCol="0"/>
          <a:lstStyle/>
          <a:p>
            <a:pPr rtl="0"/>
            <a:fld id="{69E57DC2-970A-4B3E-BB1C-7A09969E49DF}" type="slidenum">
              <a:rPr lang="tr-TR" noProof="0" smtClean="0"/>
              <a:t>‹#›</a:t>
            </a:fld>
            <a:endParaRPr lang="tr-TR" noProof="0"/>
          </a:p>
        </p:txBody>
      </p:sp>
    </p:spTree>
    <p:extLst>
      <p:ext uri="{BB962C8B-B14F-4D97-AF65-F5344CB8AC3E}">
        <p14:creationId xmlns:p14="http://schemas.microsoft.com/office/powerpoint/2010/main" val="424055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pic>
        <p:nvPicPr>
          <p:cNvPr id="5" name="Resim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arih Yer Tutucusu 1"/>
          <p:cNvSpPr>
            <a:spLocks noGrp="1"/>
          </p:cNvSpPr>
          <p:nvPr>
            <p:ph type="dt" sz="half" idx="10"/>
          </p:nvPr>
        </p:nvSpPr>
        <p:spPr/>
        <p:txBody>
          <a:bodyPr rtlCol="0"/>
          <a:lstStyle/>
          <a:p>
            <a:pPr rtl="0"/>
            <a:fld id="{3AE5CC9D-6568-473E-BBFF-C073622F4AD4}" type="datetime1">
              <a:rPr lang="tr-TR" noProof="0" smtClean="0"/>
              <a:t>12.10.2021</a:t>
            </a:fld>
            <a:endParaRPr lang="tr-TR" noProof="0"/>
          </a:p>
        </p:txBody>
      </p:sp>
      <p:sp>
        <p:nvSpPr>
          <p:cNvPr id="3" name="Alt Bilgi Yer Tutucusu 2"/>
          <p:cNvSpPr>
            <a:spLocks noGrp="1"/>
          </p:cNvSpPr>
          <p:nvPr>
            <p:ph type="ftr" sz="quarter" idx="11"/>
          </p:nvPr>
        </p:nvSpPr>
        <p:spPr/>
        <p:txBody>
          <a:bodyPr rtlCol="0"/>
          <a:lstStyle/>
          <a:p>
            <a:pPr rtl="0"/>
            <a:endParaRPr lang="tr-TR" noProof="0"/>
          </a:p>
        </p:txBody>
      </p:sp>
      <p:sp>
        <p:nvSpPr>
          <p:cNvPr id="4" name="Slayt Numarası Yer Tutucusu 3"/>
          <p:cNvSpPr>
            <a:spLocks noGrp="1"/>
          </p:cNvSpPr>
          <p:nvPr>
            <p:ph type="sldNum" sz="quarter" idx="12"/>
          </p:nvPr>
        </p:nvSpPr>
        <p:spPr/>
        <p:txBody>
          <a:bodyPr rtlCol="0"/>
          <a:lstStyle/>
          <a:p>
            <a:pPr rtl="0"/>
            <a:fld id="{69E57DC2-970A-4B3E-BB1C-7A09969E49DF}" type="slidenum">
              <a:rPr lang="tr-TR" noProof="0" smtClean="0"/>
              <a:t>‹#›</a:t>
            </a:fld>
            <a:endParaRPr lang="tr-TR" noProof="0"/>
          </a:p>
        </p:txBody>
      </p:sp>
    </p:spTree>
    <p:extLst>
      <p:ext uri="{BB962C8B-B14F-4D97-AF65-F5344CB8AC3E}">
        <p14:creationId xmlns:p14="http://schemas.microsoft.com/office/powerpoint/2010/main" val="329307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Resim Yazılı İçerik">
    <p:spTree>
      <p:nvGrpSpPr>
        <p:cNvPr id="1" name=""/>
        <p:cNvGrpSpPr/>
        <p:nvPr/>
      </p:nvGrpSpPr>
      <p:grpSpPr>
        <a:xfrm>
          <a:off x="0" y="0"/>
          <a:ext cx="0" cy="0"/>
          <a:chOff x="0" y="0"/>
          <a:chExt cx="0" cy="0"/>
        </a:xfrm>
      </p:grpSpPr>
      <p:pic>
        <p:nvPicPr>
          <p:cNvPr id="8" name="Resim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Başlık 1"/>
          <p:cNvSpPr>
            <a:spLocks noGrp="1"/>
          </p:cNvSpPr>
          <p:nvPr>
            <p:ph type="title"/>
          </p:nvPr>
        </p:nvSpPr>
        <p:spPr>
          <a:xfrm>
            <a:off x="685800" y="2074333"/>
            <a:ext cx="3680885" cy="1371600"/>
          </a:xfrm>
        </p:spPr>
        <p:txBody>
          <a:bodyPr rtlCol="0" anchor="b">
            <a:normAutofit/>
          </a:bodyPr>
          <a:lstStyle>
            <a:lvl1pPr algn="l">
              <a:defRPr sz="2400" b="0"/>
            </a:lvl1pPr>
          </a:lstStyle>
          <a:p>
            <a:pPr rtl="0"/>
            <a:r>
              <a:rPr lang="tr-TR" noProof="0"/>
              <a:t>Asıl başlık stilini düzenlemek için tıklayın</a:t>
            </a:r>
          </a:p>
        </p:txBody>
      </p:sp>
      <p:sp>
        <p:nvSpPr>
          <p:cNvPr id="3" name="İçerik Yer Tutucusu 2"/>
          <p:cNvSpPr>
            <a:spLocks noGrp="1"/>
          </p:cNvSpPr>
          <p:nvPr>
            <p:ph idx="1"/>
          </p:nvPr>
        </p:nvSpPr>
        <p:spPr>
          <a:xfrm>
            <a:off x="4648201" y="609601"/>
            <a:ext cx="6169026" cy="5181600"/>
          </a:xfrm>
        </p:spPr>
        <p:txBody>
          <a:bodyPr rtlCol="0" anchor="ctr">
            <a:normAutofit/>
          </a:body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Metin Yer Tutucusu 3"/>
          <p:cNvSpPr>
            <a:spLocks noGrp="1"/>
          </p:cNvSpPr>
          <p:nvPr>
            <p:ph type="body" sz="half" idx="2"/>
          </p:nvPr>
        </p:nvSpPr>
        <p:spPr>
          <a:xfrm>
            <a:off x="685800" y="3445933"/>
            <a:ext cx="3680885" cy="1828800"/>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tr-TR" noProof="0"/>
              <a:t>Asıl metin stillerini düzenlemek için tıklayın</a:t>
            </a:r>
          </a:p>
        </p:txBody>
      </p:sp>
      <p:sp>
        <p:nvSpPr>
          <p:cNvPr id="5" name="Tarih Yer Tutucusu 4"/>
          <p:cNvSpPr>
            <a:spLocks noGrp="1"/>
          </p:cNvSpPr>
          <p:nvPr>
            <p:ph type="dt" sz="half" idx="10"/>
          </p:nvPr>
        </p:nvSpPr>
        <p:spPr/>
        <p:txBody>
          <a:bodyPr rtlCol="0"/>
          <a:lstStyle/>
          <a:p>
            <a:pPr rtl="0"/>
            <a:fld id="{D479AB01-C49B-4583-9DB7-C9FD67085762}" type="datetime1">
              <a:rPr lang="tr-TR" noProof="0" smtClean="0"/>
              <a:t>12.10.2021</a:t>
            </a:fld>
            <a:endParaRPr lang="tr-TR" noProof="0"/>
          </a:p>
        </p:txBody>
      </p:sp>
      <p:sp>
        <p:nvSpPr>
          <p:cNvPr id="6" name="Alt Bilgi Yer Tutucusu 5"/>
          <p:cNvSpPr>
            <a:spLocks noGrp="1"/>
          </p:cNvSpPr>
          <p:nvPr>
            <p:ph type="ftr" sz="quarter" idx="11"/>
          </p:nvPr>
        </p:nvSpPr>
        <p:spPr/>
        <p:txBody>
          <a:bodyPr rtlCol="0"/>
          <a:lstStyle/>
          <a:p>
            <a:pPr rtl="0"/>
            <a:endParaRPr lang="tr-TR" noProof="0"/>
          </a:p>
        </p:txBody>
      </p:sp>
      <p:sp>
        <p:nvSpPr>
          <p:cNvPr id="7" name="Slayt Numarası Yer Tutucusu 6"/>
          <p:cNvSpPr>
            <a:spLocks noGrp="1"/>
          </p:cNvSpPr>
          <p:nvPr>
            <p:ph type="sldNum" sz="quarter" idx="12"/>
          </p:nvPr>
        </p:nvSpPr>
        <p:spPr/>
        <p:txBody>
          <a:bodyPr rtlCol="0"/>
          <a:lstStyle/>
          <a:p>
            <a:pPr rtl="0"/>
            <a:fld id="{69E57DC2-970A-4B3E-BB1C-7A09969E49DF}" type="slidenum">
              <a:rPr lang="tr-TR" noProof="0" smtClean="0"/>
              <a:pPr/>
              <a:t>‹#›</a:t>
            </a:fld>
            <a:endParaRPr lang="tr-TR" noProof="0"/>
          </a:p>
        </p:txBody>
      </p:sp>
    </p:spTree>
    <p:extLst>
      <p:ext uri="{BB962C8B-B14F-4D97-AF65-F5344CB8AC3E}">
        <p14:creationId xmlns:p14="http://schemas.microsoft.com/office/powerpoint/2010/main" val="114097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Resim Yazılı Resim">
    <p:spTree>
      <p:nvGrpSpPr>
        <p:cNvPr id="1" name=""/>
        <p:cNvGrpSpPr/>
        <p:nvPr/>
      </p:nvGrpSpPr>
      <p:grpSpPr>
        <a:xfrm>
          <a:off x="0" y="0"/>
          <a:ext cx="0" cy="0"/>
          <a:chOff x="0" y="0"/>
          <a:chExt cx="0" cy="0"/>
        </a:xfrm>
      </p:grpSpPr>
      <p:pic>
        <p:nvPicPr>
          <p:cNvPr id="8" name="Resim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Başlık 1"/>
          <p:cNvSpPr>
            <a:spLocks noGrp="1"/>
          </p:cNvSpPr>
          <p:nvPr>
            <p:ph type="title"/>
          </p:nvPr>
        </p:nvSpPr>
        <p:spPr>
          <a:xfrm>
            <a:off x="685800" y="1600200"/>
            <a:ext cx="6164653" cy="1371600"/>
          </a:xfrm>
        </p:spPr>
        <p:txBody>
          <a:bodyPr rtlCol="0" anchor="b">
            <a:normAutofit/>
          </a:bodyPr>
          <a:lstStyle>
            <a:lvl1pPr algn="l">
              <a:defRPr sz="2800" b="0"/>
            </a:lvl1pPr>
          </a:lstStyle>
          <a:p>
            <a:pPr rtl="0"/>
            <a:r>
              <a:rPr lang="tr-TR" noProof="0"/>
              <a:t>Asıl başlık stilini düzenlemek için tıklayın</a:t>
            </a:r>
          </a:p>
        </p:txBody>
      </p:sp>
      <p:sp>
        <p:nvSpPr>
          <p:cNvPr id="14" name="Resim Yer Tutucusu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tr-TR" noProof="0"/>
              <a:t>Resim eklemek için simgeye tıklayın</a:t>
            </a:r>
          </a:p>
        </p:txBody>
      </p:sp>
      <p:sp>
        <p:nvSpPr>
          <p:cNvPr id="4" name="Metin Yer Tutucusu 3"/>
          <p:cNvSpPr>
            <a:spLocks noGrp="1"/>
          </p:cNvSpPr>
          <p:nvPr>
            <p:ph type="body" sz="half" idx="2"/>
          </p:nvPr>
        </p:nvSpPr>
        <p:spPr>
          <a:xfrm>
            <a:off x="685800" y="2971800"/>
            <a:ext cx="6164653" cy="1828800"/>
          </a:xfrm>
        </p:spPr>
        <p:txBody>
          <a:bodyPr rtlCol="0"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tr-TR" noProof="0"/>
              <a:t>Asıl metin stillerini düzenlemek için tıklayın</a:t>
            </a:r>
          </a:p>
        </p:txBody>
      </p:sp>
      <p:sp>
        <p:nvSpPr>
          <p:cNvPr id="5" name="Tarih Yer Tutucusu 4"/>
          <p:cNvSpPr>
            <a:spLocks noGrp="1"/>
          </p:cNvSpPr>
          <p:nvPr>
            <p:ph type="dt" sz="half" idx="10"/>
          </p:nvPr>
        </p:nvSpPr>
        <p:spPr/>
        <p:txBody>
          <a:bodyPr rtlCol="0"/>
          <a:lstStyle/>
          <a:p>
            <a:pPr rtl="0"/>
            <a:fld id="{CF72ED07-BC99-4CF0-9F37-39287FAED11B}" type="datetime1">
              <a:rPr lang="tr-TR" noProof="0" smtClean="0"/>
              <a:t>12.10.2021</a:t>
            </a:fld>
            <a:endParaRPr lang="tr-TR" noProof="0"/>
          </a:p>
        </p:txBody>
      </p:sp>
      <p:sp>
        <p:nvSpPr>
          <p:cNvPr id="6" name="Alt Bilgi Yer Tutucusu 5"/>
          <p:cNvSpPr>
            <a:spLocks noGrp="1"/>
          </p:cNvSpPr>
          <p:nvPr>
            <p:ph type="ftr" sz="quarter" idx="11"/>
          </p:nvPr>
        </p:nvSpPr>
        <p:spPr/>
        <p:txBody>
          <a:bodyPr rtlCol="0"/>
          <a:lstStyle/>
          <a:p>
            <a:pPr rtl="0"/>
            <a:endParaRPr lang="tr-TR" noProof="0"/>
          </a:p>
        </p:txBody>
      </p:sp>
      <p:sp>
        <p:nvSpPr>
          <p:cNvPr id="7" name="Slayt Numarası Yer Tutucusu 6"/>
          <p:cNvSpPr>
            <a:spLocks noGrp="1"/>
          </p:cNvSpPr>
          <p:nvPr>
            <p:ph type="sldNum" sz="quarter" idx="12"/>
          </p:nvPr>
        </p:nvSpPr>
        <p:spPr/>
        <p:txBody>
          <a:bodyPr rtlCol="0"/>
          <a:lstStyle/>
          <a:p>
            <a:pPr rtl="0"/>
            <a:fld id="{69E57DC2-970A-4B3E-BB1C-7A09969E49DF}" type="slidenum">
              <a:rPr lang="tr-TR" noProof="0" smtClean="0"/>
              <a:pPr/>
              <a:t>‹#›</a:t>
            </a:fld>
            <a:endParaRPr lang="tr-TR" noProof="0"/>
          </a:p>
        </p:txBody>
      </p:sp>
    </p:spTree>
    <p:extLst>
      <p:ext uri="{BB962C8B-B14F-4D97-AF65-F5344CB8AC3E}">
        <p14:creationId xmlns:p14="http://schemas.microsoft.com/office/powerpoint/2010/main" val="217908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pPr rtl="0"/>
            <a:r>
              <a:rPr lang="tr-TR" noProof="0"/>
              <a:t>Asıl başlık stilini düzenlemek için tıklayın</a:t>
            </a:r>
          </a:p>
        </p:txBody>
      </p:sp>
      <p:sp>
        <p:nvSpPr>
          <p:cNvPr id="3" name="Metin Yer Tutucusu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Tarih Yer Tutucusu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fld id="{9E56027E-4326-44D0-B20F-6D05BA977D1E}" type="datetime1">
              <a:rPr lang="tr-TR" noProof="0" smtClean="0"/>
              <a:t>12.10.2021</a:t>
            </a:fld>
            <a:endParaRPr lang="tr-TR" noProof="0"/>
          </a:p>
        </p:txBody>
      </p:sp>
      <p:sp>
        <p:nvSpPr>
          <p:cNvPr id="5" name="Alt Bilgi Yer Tutucusu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rtl="0"/>
            <a:endParaRPr lang="tr-TR" noProof="0"/>
          </a:p>
        </p:txBody>
      </p:sp>
      <p:sp>
        <p:nvSpPr>
          <p:cNvPr id="6" name="Slayt Numarası Yer Tutucusu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fld id="{69E57DC2-970A-4B3E-BB1C-7A09969E49DF}" type="slidenum">
              <a:rPr lang="tr-TR" noProof="0" smtClean="0"/>
              <a:pPr/>
              <a:t>‹#›</a:t>
            </a:fld>
            <a:endParaRPr lang="tr-TR" noProof="0"/>
          </a:p>
        </p:txBody>
      </p:sp>
    </p:spTree>
    <p:extLst>
      <p:ext uri="{BB962C8B-B14F-4D97-AF65-F5344CB8AC3E}">
        <p14:creationId xmlns:p14="http://schemas.microsoft.com/office/powerpoint/2010/main" val="64506576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descr="ufukta uzak dağların göründüğü gece gökyüzü">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Başlık 1">
            <a:extLst>
              <a:ext uri="{FF2B5EF4-FFF2-40B4-BE49-F238E27FC236}">
                <a16:creationId xmlns:a16="http://schemas.microsoft.com/office/drawing/2014/main" id="{340C7600-5BA8-4A54-887F-74AF87750A31}"/>
              </a:ext>
            </a:extLst>
          </p:cNvPr>
          <p:cNvSpPr>
            <a:spLocks noGrp="1"/>
          </p:cNvSpPr>
          <p:nvPr>
            <p:ph type="ctrTitle"/>
          </p:nvPr>
        </p:nvSpPr>
        <p:spPr>
          <a:xfrm>
            <a:off x="3962399" y="2554817"/>
            <a:ext cx="7197726" cy="2421464"/>
          </a:xfrm>
        </p:spPr>
        <p:txBody>
          <a:bodyPr rtlCol="0">
            <a:normAutofit/>
          </a:bodyPr>
          <a:lstStyle/>
          <a:p>
            <a:pPr rtl="0"/>
            <a:r>
              <a:rPr lang="tr" b="1" dirty="0"/>
              <a:t>Veritabanı ve veritabanı programlama</a:t>
            </a:r>
          </a:p>
        </p:txBody>
      </p:sp>
      <p:sp>
        <p:nvSpPr>
          <p:cNvPr id="3" name="Alt Başlık 2">
            <a:extLst>
              <a:ext uri="{FF2B5EF4-FFF2-40B4-BE49-F238E27FC236}">
                <a16:creationId xmlns:a16="http://schemas.microsoft.com/office/drawing/2014/main" id="{AE584786-6548-4BB4-95FD-977AD1F362C6}"/>
              </a:ext>
            </a:extLst>
          </p:cNvPr>
          <p:cNvSpPr>
            <a:spLocks noGrp="1"/>
          </p:cNvSpPr>
          <p:nvPr>
            <p:ph type="subTitle" idx="1"/>
          </p:nvPr>
        </p:nvSpPr>
        <p:spPr>
          <a:xfrm>
            <a:off x="3962399" y="4976282"/>
            <a:ext cx="7197726" cy="1405467"/>
          </a:xfrm>
        </p:spPr>
        <p:txBody>
          <a:bodyPr rtlCol="0">
            <a:normAutofit/>
          </a:bodyPr>
          <a:lstStyle/>
          <a:p>
            <a:pPr rtl="0"/>
            <a:endParaRPr lang="tr" dirty="0">
              <a:solidFill>
                <a:schemeClr val="accent1">
                  <a:lumMod val="40000"/>
                  <a:lumOff val="60000"/>
                </a:schemeClr>
              </a:solidFill>
            </a:endParaRPr>
          </a:p>
        </p:txBody>
      </p:sp>
    </p:spTree>
    <p:extLst>
      <p:ext uri="{BB962C8B-B14F-4D97-AF65-F5344CB8AC3E}">
        <p14:creationId xmlns:p14="http://schemas.microsoft.com/office/powerpoint/2010/main" val="3417721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8F25A1F-0FAF-471C-94E6-57CEA7833DA3}"/>
              </a:ext>
            </a:extLst>
          </p:cNvPr>
          <p:cNvSpPr>
            <a:spLocks noGrp="1"/>
          </p:cNvSpPr>
          <p:nvPr>
            <p:ph type="title"/>
          </p:nvPr>
        </p:nvSpPr>
        <p:spPr/>
        <p:txBody>
          <a:bodyPr/>
          <a:lstStyle/>
          <a:p>
            <a:r>
              <a:rPr lang="tr-TR" dirty="0"/>
              <a:t>Açıklama Satırları</a:t>
            </a:r>
          </a:p>
        </p:txBody>
      </p:sp>
      <p:sp>
        <p:nvSpPr>
          <p:cNvPr id="3" name="İçerik Yer Tutucusu 2">
            <a:extLst>
              <a:ext uri="{FF2B5EF4-FFF2-40B4-BE49-F238E27FC236}">
                <a16:creationId xmlns:a16="http://schemas.microsoft.com/office/drawing/2014/main" id="{EAF90005-FCE1-4765-BFF2-66C5C96C64CE}"/>
              </a:ext>
            </a:extLst>
          </p:cNvPr>
          <p:cNvSpPr>
            <a:spLocks noGrp="1"/>
          </p:cNvSpPr>
          <p:nvPr>
            <p:ph idx="1"/>
          </p:nvPr>
        </p:nvSpPr>
        <p:spPr/>
        <p:txBody>
          <a:bodyPr/>
          <a:lstStyle/>
          <a:p>
            <a:pPr marL="0" indent="0">
              <a:buNone/>
            </a:pPr>
            <a:r>
              <a:rPr lang="tr-TR" dirty="0"/>
              <a:t>Tek Satır ve Çok Satırlı açıklamalar</a:t>
            </a:r>
          </a:p>
          <a:p>
            <a:pPr marL="0" indent="0">
              <a:buNone/>
            </a:pPr>
            <a:endParaRPr lang="tr-TR" dirty="0"/>
          </a:p>
          <a:p>
            <a:pPr marL="0" indent="0">
              <a:buNone/>
            </a:pPr>
            <a:r>
              <a:rPr lang="tr-TR" dirty="0"/>
              <a:t>-- ‘CREATE TABLE LMS’ komutu ile LMS adında bir tablo oluşturun</a:t>
            </a:r>
          </a:p>
          <a:p>
            <a:pPr marL="0" indent="0">
              <a:buNone/>
            </a:pPr>
            <a:endParaRPr lang="tr-TR" dirty="0"/>
          </a:p>
          <a:p>
            <a:pPr marL="0" indent="0">
              <a:buNone/>
            </a:pPr>
            <a:r>
              <a:rPr lang="tr-TR" dirty="0"/>
              <a:t>/* </a:t>
            </a:r>
          </a:p>
          <a:p>
            <a:pPr marL="0" indent="0">
              <a:buNone/>
            </a:pPr>
            <a:r>
              <a:rPr lang="tr-TR" dirty="0"/>
              <a:t>‘CREATE TABLE LMS’ komutu ile LMS adında bir tablo oluşturun.</a:t>
            </a:r>
          </a:p>
          <a:p>
            <a:pPr marL="0" indent="0">
              <a:buNone/>
            </a:pPr>
            <a:r>
              <a:rPr lang="tr-TR" dirty="0"/>
              <a:t> */</a:t>
            </a:r>
          </a:p>
        </p:txBody>
      </p:sp>
    </p:spTree>
    <p:extLst>
      <p:ext uri="{BB962C8B-B14F-4D97-AF65-F5344CB8AC3E}">
        <p14:creationId xmlns:p14="http://schemas.microsoft.com/office/powerpoint/2010/main" val="124994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3DB07C6-7403-4F51-A553-1DECD71D7E5D}"/>
              </a:ext>
            </a:extLst>
          </p:cNvPr>
          <p:cNvSpPr>
            <a:spLocks noGrp="1"/>
          </p:cNvSpPr>
          <p:nvPr>
            <p:ph type="title"/>
          </p:nvPr>
        </p:nvSpPr>
        <p:spPr/>
        <p:txBody>
          <a:bodyPr/>
          <a:lstStyle/>
          <a:p>
            <a:r>
              <a:rPr lang="tr-TR" dirty="0" err="1"/>
              <a:t>Null</a:t>
            </a:r>
            <a:r>
              <a:rPr lang="tr-TR" dirty="0"/>
              <a:t> Kavramı</a:t>
            </a:r>
          </a:p>
        </p:txBody>
      </p:sp>
      <p:sp>
        <p:nvSpPr>
          <p:cNvPr id="3" name="İçerik Yer Tutucusu 2">
            <a:extLst>
              <a:ext uri="{FF2B5EF4-FFF2-40B4-BE49-F238E27FC236}">
                <a16:creationId xmlns:a16="http://schemas.microsoft.com/office/drawing/2014/main" id="{9765EAFB-7625-4CC9-8499-3A4B64AC3A8E}"/>
              </a:ext>
            </a:extLst>
          </p:cNvPr>
          <p:cNvSpPr>
            <a:spLocks noGrp="1"/>
          </p:cNvSpPr>
          <p:nvPr>
            <p:ph idx="1"/>
          </p:nvPr>
        </p:nvSpPr>
        <p:spPr/>
        <p:txBody>
          <a:bodyPr/>
          <a:lstStyle/>
          <a:p>
            <a:pPr marL="0" indent="0">
              <a:buNone/>
            </a:pPr>
            <a:r>
              <a:rPr lang="tr-TR" dirty="0"/>
              <a:t>Bilgisayar teriminde boşluk ve hiçlik (NULL) aynı değildir. </a:t>
            </a:r>
            <a:r>
              <a:rPr lang="tr-TR" dirty="0" err="1"/>
              <a:t>Veritabanın</a:t>
            </a:r>
            <a:r>
              <a:rPr lang="tr-TR" dirty="0"/>
              <a:t> </a:t>
            </a:r>
            <a:r>
              <a:rPr lang="tr-TR" dirty="0" err="1"/>
              <a:t>daki</a:t>
            </a:r>
            <a:r>
              <a:rPr lang="tr-TR" dirty="0"/>
              <a:t> bir kayıt için boşluk (</a:t>
            </a:r>
            <a:r>
              <a:rPr lang="tr-TR" dirty="0" err="1"/>
              <a:t>space</a:t>
            </a:r>
            <a:r>
              <a:rPr lang="tr-TR" dirty="0"/>
              <a:t>) tuşu ile değer atanabilir. </a:t>
            </a:r>
          </a:p>
          <a:p>
            <a:pPr marL="0" indent="0">
              <a:buNone/>
            </a:pPr>
            <a:r>
              <a:rPr lang="tr-TR" dirty="0"/>
              <a:t>Anacak boşluk dahil hiç değer girilmemişse bu kayıtlar NULL olarak değerlendirilir.</a:t>
            </a:r>
          </a:p>
        </p:txBody>
      </p:sp>
    </p:spTree>
    <p:extLst>
      <p:ext uri="{BB962C8B-B14F-4D97-AF65-F5344CB8AC3E}">
        <p14:creationId xmlns:p14="http://schemas.microsoft.com/office/powerpoint/2010/main" val="25973458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94D54DA-6F58-4106-A923-BC3069024AE2}"/>
              </a:ext>
            </a:extLst>
          </p:cNvPr>
          <p:cNvSpPr>
            <a:spLocks noGrp="1"/>
          </p:cNvSpPr>
          <p:nvPr>
            <p:ph type="title"/>
          </p:nvPr>
        </p:nvSpPr>
        <p:spPr/>
        <p:txBody>
          <a:bodyPr/>
          <a:lstStyle/>
          <a:p>
            <a:r>
              <a:rPr lang="tr-TR" dirty="0"/>
              <a:t>YIĞIN KAVRAMI</a:t>
            </a:r>
          </a:p>
        </p:txBody>
      </p:sp>
      <p:sp>
        <p:nvSpPr>
          <p:cNvPr id="3" name="İçerik Yer Tutucusu 2">
            <a:extLst>
              <a:ext uri="{FF2B5EF4-FFF2-40B4-BE49-F238E27FC236}">
                <a16:creationId xmlns:a16="http://schemas.microsoft.com/office/drawing/2014/main" id="{59687F2E-AA4A-42CD-AF21-A835F8193281}"/>
              </a:ext>
            </a:extLst>
          </p:cNvPr>
          <p:cNvSpPr>
            <a:spLocks noGrp="1"/>
          </p:cNvSpPr>
          <p:nvPr>
            <p:ph idx="1"/>
          </p:nvPr>
        </p:nvSpPr>
        <p:spPr/>
        <p:txBody>
          <a:bodyPr/>
          <a:lstStyle/>
          <a:p>
            <a:r>
              <a:rPr lang="tr-TR" dirty="0"/>
              <a:t>GO Komutu</a:t>
            </a:r>
          </a:p>
          <a:p>
            <a:r>
              <a:rPr lang="tr-TR" dirty="0"/>
              <a:t>USE Komutu</a:t>
            </a:r>
          </a:p>
          <a:p>
            <a:r>
              <a:rPr lang="tr-TR" dirty="0"/>
              <a:t>PRINT Komutu</a:t>
            </a:r>
          </a:p>
        </p:txBody>
      </p:sp>
    </p:spTree>
    <p:extLst>
      <p:ext uri="{BB962C8B-B14F-4D97-AF65-F5344CB8AC3E}">
        <p14:creationId xmlns:p14="http://schemas.microsoft.com/office/powerpoint/2010/main" val="1048448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EE8181F-A7C9-4001-8818-DBF6C4708102}"/>
              </a:ext>
            </a:extLst>
          </p:cNvPr>
          <p:cNvSpPr>
            <a:spLocks noGrp="1"/>
          </p:cNvSpPr>
          <p:nvPr>
            <p:ph type="title"/>
          </p:nvPr>
        </p:nvSpPr>
        <p:spPr/>
        <p:txBody>
          <a:bodyPr/>
          <a:lstStyle/>
          <a:p>
            <a:r>
              <a:rPr lang="tr-TR" dirty="0"/>
              <a:t>GO Komutu</a:t>
            </a:r>
          </a:p>
        </p:txBody>
      </p:sp>
      <p:sp>
        <p:nvSpPr>
          <p:cNvPr id="3" name="İçerik Yer Tutucusu 2">
            <a:extLst>
              <a:ext uri="{FF2B5EF4-FFF2-40B4-BE49-F238E27FC236}">
                <a16:creationId xmlns:a16="http://schemas.microsoft.com/office/drawing/2014/main" id="{50376503-E316-431A-8945-543F79942659}"/>
              </a:ext>
            </a:extLst>
          </p:cNvPr>
          <p:cNvSpPr>
            <a:spLocks noGrp="1"/>
          </p:cNvSpPr>
          <p:nvPr>
            <p:ph idx="1"/>
          </p:nvPr>
        </p:nvSpPr>
        <p:spPr/>
        <p:txBody>
          <a:bodyPr/>
          <a:lstStyle/>
          <a:p>
            <a:pPr marL="0" indent="0">
              <a:buNone/>
            </a:pPr>
            <a:r>
              <a:rPr lang="tr-TR" dirty="0"/>
              <a:t>GO komutu bir yığının sonunu belirtmek için kullanılır. Bir yığın SQL </a:t>
            </a:r>
            <a:r>
              <a:rPr lang="tr-TR" dirty="0" err="1"/>
              <a:t>Server’da</a:t>
            </a:r>
            <a:r>
              <a:rPr lang="tr-TR" dirty="0"/>
              <a:t> işlenmeye başladığı anda önce ayrıştırılır (</a:t>
            </a:r>
            <a:r>
              <a:rPr lang="tr-TR" dirty="0" err="1"/>
              <a:t>parse</a:t>
            </a:r>
            <a:r>
              <a:rPr lang="tr-TR" dirty="0"/>
              <a:t>), sonra derlenir (</a:t>
            </a:r>
            <a:r>
              <a:rPr lang="tr-TR" dirty="0" err="1"/>
              <a:t>compile</a:t>
            </a:r>
            <a:r>
              <a:rPr lang="tr-TR" dirty="0"/>
              <a:t>) ve son olarak sorgu çalıştırılır (</a:t>
            </a:r>
            <a:r>
              <a:rPr lang="tr-TR" dirty="0" err="1"/>
              <a:t>execute</a:t>
            </a:r>
            <a:r>
              <a:rPr lang="tr-TR" dirty="0"/>
              <a:t>).</a:t>
            </a:r>
          </a:p>
          <a:p>
            <a:pPr marL="0" indent="0">
              <a:buNone/>
            </a:pPr>
            <a:endParaRPr lang="tr-TR" dirty="0"/>
          </a:p>
          <a:p>
            <a:pPr marL="0" indent="0">
              <a:buNone/>
            </a:pPr>
            <a:r>
              <a:rPr lang="tr-TR" b="1" dirty="0"/>
              <a:t>Kullanımı: </a:t>
            </a:r>
          </a:p>
          <a:p>
            <a:pPr marL="0" indent="0">
              <a:buNone/>
            </a:pPr>
            <a:r>
              <a:rPr lang="tr-TR" dirty="0"/>
              <a:t>Komutlar</a:t>
            </a:r>
          </a:p>
          <a:p>
            <a:pPr marL="0" indent="0">
              <a:buNone/>
            </a:pPr>
            <a:r>
              <a:rPr lang="tr-TR" dirty="0"/>
              <a:t> GO</a:t>
            </a:r>
          </a:p>
        </p:txBody>
      </p:sp>
    </p:spTree>
    <p:extLst>
      <p:ext uri="{BB962C8B-B14F-4D97-AF65-F5344CB8AC3E}">
        <p14:creationId xmlns:p14="http://schemas.microsoft.com/office/powerpoint/2010/main" val="32434825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EE8181F-A7C9-4001-8818-DBF6C4708102}"/>
              </a:ext>
            </a:extLst>
          </p:cNvPr>
          <p:cNvSpPr>
            <a:spLocks noGrp="1"/>
          </p:cNvSpPr>
          <p:nvPr>
            <p:ph type="title"/>
          </p:nvPr>
        </p:nvSpPr>
        <p:spPr/>
        <p:txBody>
          <a:bodyPr/>
          <a:lstStyle/>
          <a:p>
            <a:r>
              <a:rPr lang="tr-TR" dirty="0"/>
              <a:t>USE Komutu</a:t>
            </a:r>
          </a:p>
        </p:txBody>
      </p:sp>
      <p:sp>
        <p:nvSpPr>
          <p:cNvPr id="3" name="İçerik Yer Tutucusu 2">
            <a:extLst>
              <a:ext uri="{FF2B5EF4-FFF2-40B4-BE49-F238E27FC236}">
                <a16:creationId xmlns:a16="http://schemas.microsoft.com/office/drawing/2014/main" id="{50376503-E316-431A-8945-543F79942659}"/>
              </a:ext>
            </a:extLst>
          </p:cNvPr>
          <p:cNvSpPr>
            <a:spLocks noGrp="1"/>
          </p:cNvSpPr>
          <p:nvPr>
            <p:ph idx="1"/>
          </p:nvPr>
        </p:nvSpPr>
        <p:spPr/>
        <p:txBody>
          <a:bodyPr/>
          <a:lstStyle/>
          <a:p>
            <a:pPr marL="0" indent="0">
              <a:buNone/>
            </a:pPr>
            <a:r>
              <a:rPr lang="tr-TR" dirty="0"/>
              <a:t>T-SQL kod bloklarının, hangi </a:t>
            </a:r>
            <a:r>
              <a:rPr lang="tr-TR" dirty="0" err="1"/>
              <a:t>veritabanı</a:t>
            </a:r>
            <a:r>
              <a:rPr lang="tr-TR" dirty="0"/>
              <a:t> için çalıştırılacağını belirtmek için kullanılır. </a:t>
            </a:r>
          </a:p>
          <a:p>
            <a:pPr marL="0" indent="0">
              <a:buNone/>
            </a:pPr>
            <a:endParaRPr lang="tr-TR" dirty="0"/>
          </a:p>
          <a:p>
            <a:pPr marL="0" indent="0">
              <a:buNone/>
            </a:pPr>
            <a:r>
              <a:rPr lang="tr-TR" b="1" dirty="0"/>
              <a:t>Kullanımı: </a:t>
            </a:r>
          </a:p>
          <a:p>
            <a:pPr marL="0" indent="0">
              <a:buNone/>
            </a:pPr>
            <a:r>
              <a:rPr lang="tr-TR" dirty="0"/>
              <a:t>USE </a:t>
            </a:r>
          </a:p>
          <a:p>
            <a:pPr marL="0" indent="0">
              <a:buNone/>
            </a:pPr>
            <a:r>
              <a:rPr lang="tr-TR" dirty="0" err="1"/>
              <a:t>Veritabani_Adi</a:t>
            </a:r>
            <a:endParaRPr lang="tr-TR" dirty="0"/>
          </a:p>
        </p:txBody>
      </p:sp>
    </p:spTree>
    <p:extLst>
      <p:ext uri="{BB962C8B-B14F-4D97-AF65-F5344CB8AC3E}">
        <p14:creationId xmlns:p14="http://schemas.microsoft.com/office/powerpoint/2010/main" val="4747657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EE8181F-A7C9-4001-8818-DBF6C4708102}"/>
              </a:ext>
            </a:extLst>
          </p:cNvPr>
          <p:cNvSpPr>
            <a:spLocks noGrp="1"/>
          </p:cNvSpPr>
          <p:nvPr>
            <p:ph type="title"/>
          </p:nvPr>
        </p:nvSpPr>
        <p:spPr/>
        <p:txBody>
          <a:bodyPr/>
          <a:lstStyle/>
          <a:p>
            <a:r>
              <a:rPr lang="tr-TR" dirty="0"/>
              <a:t>PRINT Komutu</a:t>
            </a:r>
          </a:p>
        </p:txBody>
      </p:sp>
      <p:sp>
        <p:nvSpPr>
          <p:cNvPr id="3" name="İçerik Yer Tutucusu 2">
            <a:extLst>
              <a:ext uri="{FF2B5EF4-FFF2-40B4-BE49-F238E27FC236}">
                <a16:creationId xmlns:a16="http://schemas.microsoft.com/office/drawing/2014/main" id="{50376503-E316-431A-8945-543F79942659}"/>
              </a:ext>
            </a:extLst>
          </p:cNvPr>
          <p:cNvSpPr>
            <a:spLocks noGrp="1"/>
          </p:cNvSpPr>
          <p:nvPr>
            <p:ph idx="1"/>
          </p:nvPr>
        </p:nvSpPr>
        <p:spPr/>
        <p:txBody>
          <a:bodyPr/>
          <a:lstStyle/>
          <a:p>
            <a:pPr marL="0" indent="0">
              <a:buNone/>
            </a:pPr>
            <a:r>
              <a:rPr lang="tr-TR" dirty="0"/>
              <a:t>T-SQL içerisinde kullanılan değişkenlerin değerleri ya da hatalar sonucu oluşacak hata mesajları gibi sonuçların sorgu çalıştığı anda gösterilmesini sağlar</a:t>
            </a:r>
          </a:p>
          <a:p>
            <a:pPr marL="0" indent="0">
              <a:buNone/>
            </a:pPr>
            <a:endParaRPr lang="tr-TR" dirty="0"/>
          </a:p>
          <a:p>
            <a:pPr marL="0" indent="0">
              <a:buNone/>
            </a:pPr>
            <a:r>
              <a:rPr lang="tr-TR" b="1" dirty="0"/>
              <a:t>Kullanımı: </a:t>
            </a:r>
          </a:p>
          <a:p>
            <a:pPr marL="0" indent="0">
              <a:buNone/>
            </a:pPr>
            <a:r>
              <a:rPr lang="tr-TR" dirty="0"/>
              <a:t>PRINT </a:t>
            </a:r>
            <a:r>
              <a:rPr lang="tr-TR" dirty="0" err="1"/>
              <a:t>gosterilecek_deger</a:t>
            </a:r>
            <a:endParaRPr lang="tr-TR" dirty="0"/>
          </a:p>
        </p:txBody>
      </p:sp>
    </p:spTree>
    <p:extLst>
      <p:ext uri="{BB962C8B-B14F-4D97-AF65-F5344CB8AC3E}">
        <p14:creationId xmlns:p14="http://schemas.microsoft.com/office/powerpoint/2010/main" val="407798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C3080BF-DD76-4AF2-8C89-BF9A437D0D8F}"/>
              </a:ext>
            </a:extLst>
          </p:cNvPr>
          <p:cNvSpPr>
            <a:spLocks noGrp="1"/>
          </p:cNvSpPr>
          <p:nvPr>
            <p:ph type="title"/>
          </p:nvPr>
        </p:nvSpPr>
        <p:spPr/>
        <p:txBody>
          <a:bodyPr/>
          <a:lstStyle/>
          <a:p>
            <a:r>
              <a:rPr lang="tr-TR" dirty="0" err="1"/>
              <a:t>öRNEKLER</a:t>
            </a:r>
            <a:endParaRPr lang="tr-TR" dirty="0"/>
          </a:p>
        </p:txBody>
      </p:sp>
      <p:sp>
        <p:nvSpPr>
          <p:cNvPr id="3" name="İçerik Yer Tutucusu 2">
            <a:extLst>
              <a:ext uri="{FF2B5EF4-FFF2-40B4-BE49-F238E27FC236}">
                <a16:creationId xmlns:a16="http://schemas.microsoft.com/office/drawing/2014/main" id="{38EB8599-6293-41A8-8DAC-61CF848D059D}"/>
              </a:ext>
            </a:extLst>
          </p:cNvPr>
          <p:cNvSpPr>
            <a:spLocks noGrp="1"/>
          </p:cNvSpPr>
          <p:nvPr>
            <p:ph idx="1"/>
          </p:nvPr>
        </p:nvSpPr>
        <p:spPr/>
        <p:txBody>
          <a:bodyPr>
            <a:normAutofit fontScale="77500" lnSpcReduction="20000"/>
          </a:bodyPr>
          <a:lstStyle/>
          <a:p>
            <a:r>
              <a:rPr lang="tr-TR" dirty="0"/>
              <a:t>Örnek 1: </a:t>
            </a:r>
          </a:p>
          <a:p>
            <a:pPr marL="457200" lvl="1" indent="0">
              <a:buNone/>
            </a:pPr>
            <a:r>
              <a:rPr lang="tr-TR" dirty="0"/>
              <a:t>PRINT ‘</a:t>
            </a:r>
            <a:r>
              <a:rPr lang="tr-TR" dirty="0" err="1"/>
              <a:t>print</a:t>
            </a:r>
            <a:r>
              <a:rPr lang="tr-TR" dirty="0"/>
              <a:t> edilecek değer’ -- Sıradan bir </a:t>
            </a:r>
            <a:r>
              <a:rPr lang="tr-TR" dirty="0" err="1"/>
              <a:t>metinsel</a:t>
            </a:r>
            <a:r>
              <a:rPr lang="tr-TR" dirty="0"/>
              <a:t> ifade de olabilir. </a:t>
            </a:r>
          </a:p>
          <a:p>
            <a:r>
              <a:rPr lang="tr-TR" dirty="0"/>
              <a:t>Örnek 2 : </a:t>
            </a:r>
          </a:p>
          <a:p>
            <a:pPr marL="457200" lvl="1" indent="0">
              <a:buNone/>
            </a:pPr>
            <a:r>
              <a:rPr lang="tr-TR" dirty="0"/>
              <a:t>PRINT @degisken_adi</a:t>
            </a:r>
          </a:p>
          <a:p>
            <a:r>
              <a:rPr lang="tr-TR" dirty="0"/>
              <a:t>Örnek 3: </a:t>
            </a:r>
          </a:p>
          <a:p>
            <a:pPr marL="0" indent="0">
              <a:buNone/>
            </a:pPr>
            <a:r>
              <a:rPr lang="tr-TR" dirty="0"/>
              <a:t>	USE LMS </a:t>
            </a:r>
          </a:p>
          <a:p>
            <a:pPr marL="0" indent="0">
              <a:buNone/>
            </a:pPr>
            <a:r>
              <a:rPr lang="tr-TR" dirty="0"/>
              <a:t>	GO </a:t>
            </a:r>
          </a:p>
          <a:p>
            <a:pPr marL="0" indent="0">
              <a:buNone/>
            </a:pPr>
            <a:r>
              <a:rPr lang="tr-TR" dirty="0"/>
              <a:t>	DECLARE @ders VARCHAR(29) </a:t>
            </a:r>
          </a:p>
          <a:p>
            <a:pPr marL="0" indent="0">
              <a:buNone/>
            </a:pPr>
            <a:r>
              <a:rPr lang="tr-TR" dirty="0"/>
              <a:t>	SET @ders = ‘Bilgisayar Mühendisliği’ </a:t>
            </a:r>
          </a:p>
          <a:p>
            <a:pPr marL="0" indent="0">
              <a:buNone/>
            </a:pPr>
            <a:r>
              <a:rPr lang="tr-TR" dirty="0"/>
              <a:t>	GO </a:t>
            </a:r>
          </a:p>
          <a:p>
            <a:pPr marL="0" indent="0">
              <a:buNone/>
            </a:pPr>
            <a:r>
              <a:rPr lang="tr-TR" dirty="0"/>
              <a:t>	PRINT @ders</a:t>
            </a:r>
          </a:p>
          <a:p>
            <a:pPr marL="0" indent="0">
              <a:buNone/>
            </a:pPr>
            <a:r>
              <a:rPr lang="tr-TR" dirty="0"/>
              <a:t>	 GO</a:t>
            </a:r>
          </a:p>
        </p:txBody>
      </p:sp>
    </p:spTree>
    <p:extLst>
      <p:ext uri="{BB962C8B-B14F-4D97-AF65-F5344CB8AC3E}">
        <p14:creationId xmlns:p14="http://schemas.microsoft.com/office/powerpoint/2010/main" val="34474993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9F8ED66-5EB4-4995-82FE-C6CB3749AAA0}"/>
              </a:ext>
            </a:extLst>
          </p:cNvPr>
          <p:cNvSpPr>
            <a:spLocks noGrp="1"/>
          </p:cNvSpPr>
          <p:nvPr>
            <p:ph type="title"/>
          </p:nvPr>
        </p:nvSpPr>
        <p:spPr/>
        <p:txBody>
          <a:bodyPr>
            <a:normAutofit/>
          </a:bodyPr>
          <a:lstStyle/>
          <a:p>
            <a:r>
              <a:rPr lang="tr-TR" sz="3200" dirty="0"/>
              <a:t>Veri Tanımlama Dili (Data </a:t>
            </a:r>
            <a:r>
              <a:rPr lang="tr-TR" sz="3200" dirty="0" err="1"/>
              <a:t>Defination</a:t>
            </a:r>
            <a:r>
              <a:rPr lang="tr-TR" sz="3200" dirty="0"/>
              <a:t> Language - DDL)</a:t>
            </a:r>
          </a:p>
        </p:txBody>
      </p:sp>
      <p:sp>
        <p:nvSpPr>
          <p:cNvPr id="3" name="İçerik Yer Tutucusu 2">
            <a:extLst>
              <a:ext uri="{FF2B5EF4-FFF2-40B4-BE49-F238E27FC236}">
                <a16:creationId xmlns:a16="http://schemas.microsoft.com/office/drawing/2014/main" id="{21936F6F-8365-4FBE-839D-EBDE7D888A44}"/>
              </a:ext>
            </a:extLst>
          </p:cNvPr>
          <p:cNvSpPr>
            <a:spLocks noGrp="1"/>
          </p:cNvSpPr>
          <p:nvPr>
            <p:ph idx="1"/>
          </p:nvPr>
        </p:nvSpPr>
        <p:spPr/>
        <p:txBody>
          <a:bodyPr/>
          <a:lstStyle/>
          <a:p>
            <a:pPr marL="0" indent="0">
              <a:buNone/>
            </a:pPr>
            <a:r>
              <a:rPr lang="tr-TR" dirty="0"/>
              <a:t>Veri Tanımlama Dili (DDL = Data Definition Language), SQL </a:t>
            </a:r>
            <a:r>
              <a:rPr lang="tr-TR" dirty="0" err="1"/>
              <a:t>Server’da</a:t>
            </a:r>
            <a:r>
              <a:rPr lang="tr-TR" dirty="0"/>
              <a:t> </a:t>
            </a:r>
            <a:r>
              <a:rPr lang="tr-TR" dirty="0" err="1"/>
              <a:t>veritabanı</a:t>
            </a:r>
            <a:r>
              <a:rPr lang="tr-TR" dirty="0"/>
              <a:t> nesneleri üzerinde yönetim işlemleri gerçekleştirmek için kullanılır. CREATE ile </a:t>
            </a:r>
            <a:r>
              <a:rPr lang="tr-TR" dirty="0" err="1"/>
              <a:t>veritabanı</a:t>
            </a:r>
            <a:r>
              <a:rPr lang="tr-TR" dirty="0"/>
              <a:t>, tablo, </a:t>
            </a:r>
            <a:r>
              <a:rPr lang="tr-TR" dirty="0" err="1"/>
              <a:t>index</a:t>
            </a:r>
            <a:r>
              <a:rPr lang="tr-TR" dirty="0"/>
              <a:t>, </a:t>
            </a:r>
            <a:r>
              <a:rPr lang="tr-TR" dirty="0" err="1"/>
              <a:t>trigger</a:t>
            </a:r>
            <a:r>
              <a:rPr lang="tr-TR" dirty="0"/>
              <a:t>, </a:t>
            </a:r>
            <a:r>
              <a:rPr lang="tr-TR" dirty="0" err="1"/>
              <a:t>stored</a:t>
            </a:r>
            <a:r>
              <a:rPr lang="tr-TR" dirty="0"/>
              <a:t> </a:t>
            </a:r>
            <a:r>
              <a:rPr lang="tr-TR" dirty="0" err="1"/>
              <a:t>procedure</a:t>
            </a:r>
            <a:r>
              <a:rPr lang="tr-TR" dirty="0"/>
              <a:t> ya da bir başka </a:t>
            </a:r>
            <a:r>
              <a:rPr lang="tr-TR" dirty="0" err="1"/>
              <a:t>veritabanı</a:t>
            </a:r>
            <a:r>
              <a:rPr lang="tr-TR" dirty="0"/>
              <a:t> nesnesi oluşturabilir. ALTER ile daha önce oluşturulmuş bir nesne üzerinde yapısal değiştirme işlemi gerçekleştirilir. DROP ile de mevcut bir </a:t>
            </a:r>
            <a:r>
              <a:rPr lang="tr-TR" dirty="0" err="1"/>
              <a:t>veritabanı</a:t>
            </a:r>
            <a:r>
              <a:rPr lang="tr-TR" dirty="0"/>
              <a:t> nesnesi silinir</a:t>
            </a:r>
          </a:p>
          <a:p>
            <a:pPr marL="0" indent="0">
              <a:buNone/>
            </a:pPr>
            <a:endParaRPr lang="tr-TR" dirty="0"/>
          </a:p>
          <a:p>
            <a:r>
              <a:rPr lang="tr-TR" dirty="0"/>
              <a:t>CREATE Herhangi bir </a:t>
            </a:r>
            <a:r>
              <a:rPr lang="tr-TR" dirty="0" err="1"/>
              <a:t>veritabanı</a:t>
            </a:r>
            <a:r>
              <a:rPr lang="tr-TR" dirty="0"/>
              <a:t> nesnesi oluşturur. </a:t>
            </a:r>
          </a:p>
          <a:p>
            <a:r>
              <a:rPr lang="tr-TR" dirty="0"/>
              <a:t>ALTER Mevcut bir nesneyi yapısal olarak değiştirir. </a:t>
            </a:r>
          </a:p>
          <a:p>
            <a:r>
              <a:rPr lang="tr-TR" dirty="0"/>
              <a:t>DROP Mevcut bir nesneyi </a:t>
            </a:r>
            <a:r>
              <a:rPr lang="tr-TR" dirty="0" err="1"/>
              <a:t>veritabanından</a:t>
            </a:r>
            <a:r>
              <a:rPr lang="tr-TR" dirty="0"/>
              <a:t> siler.</a:t>
            </a:r>
          </a:p>
        </p:txBody>
      </p:sp>
    </p:spTree>
    <p:extLst>
      <p:ext uri="{BB962C8B-B14F-4D97-AF65-F5344CB8AC3E}">
        <p14:creationId xmlns:p14="http://schemas.microsoft.com/office/powerpoint/2010/main" val="1468021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98478C7-3391-4358-A0A8-3DED1C09C51C}"/>
              </a:ext>
            </a:extLst>
          </p:cNvPr>
          <p:cNvSpPr>
            <a:spLocks noGrp="1"/>
          </p:cNvSpPr>
          <p:nvPr>
            <p:ph type="title"/>
          </p:nvPr>
        </p:nvSpPr>
        <p:spPr/>
        <p:txBody>
          <a:bodyPr/>
          <a:lstStyle/>
          <a:p>
            <a:r>
              <a:rPr lang="tr-TR" dirty="0" err="1"/>
              <a:t>Schema</a:t>
            </a:r>
            <a:endParaRPr lang="tr-TR" dirty="0"/>
          </a:p>
        </p:txBody>
      </p:sp>
      <p:sp>
        <p:nvSpPr>
          <p:cNvPr id="3" name="İçerik Yer Tutucusu 2">
            <a:extLst>
              <a:ext uri="{FF2B5EF4-FFF2-40B4-BE49-F238E27FC236}">
                <a16:creationId xmlns:a16="http://schemas.microsoft.com/office/drawing/2014/main" id="{5345768F-8DDB-4A43-A371-F921FF64CF68}"/>
              </a:ext>
            </a:extLst>
          </p:cNvPr>
          <p:cNvSpPr>
            <a:spLocks noGrp="1"/>
          </p:cNvSpPr>
          <p:nvPr>
            <p:ph idx="1"/>
          </p:nvPr>
        </p:nvSpPr>
        <p:spPr/>
        <p:txBody>
          <a:bodyPr/>
          <a:lstStyle/>
          <a:p>
            <a:r>
              <a:rPr lang="tr-TR" dirty="0" err="1"/>
              <a:t>Veritabanındaki</a:t>
            </a:r>
            <a:r>
              <a:rPr lang="tr-TR" dirty="0"/>
              <a:t> tablo, </a:t>
            </a:r>
            <a:r>
              <a:rPr lang="tr-TR" dirty="0" err="1"/>
              <a:t>view</a:t>
            </a:r>
            <a:r>
              <a:rPr lang="tr-TR" dirty="0"/>
              <a:t> gibi nesneleri gruplandırmaya yarayan ifadelerdir. </a:t>
            </a:r>
          </a:p>
          <a:p>
            <a:r>
              <a:rPr lang="tr-TR" dirty="0"/>
              <a:t>Varsayılan </a:t>
            </a:r>
            <a:r>
              <a:rPr lang="tr-TR" dirty="0" err="1"/>
              <a:t>schema</a:t>
            </a:r>
            <a:r>
              <a:rPr lang="tr-TR" dirty="0"/>
              <a:t> ‘</a:t>
            </a:r>
            <a:r>
              <a:rPr lang="tr-TR" dirty="0" err="1"/>
              <a:t>dbo</a:t>
            </a:r>
            <a:r>
              <a:rPr lang="tr-TR" dirty="0"/>
              <a:t>’  dur..</a:t>
            </a:r>
          </a:p>
          <a:p>
            <a:r>
              <a:rPr lang="tr-TR" dirty="0"/>
              <a:t>Yetkilendirmede tek tek tablo yetkilendirmesi yerine </a:t>
            </a:r>
            <a:r>
              <a:rPr lang="tr-TR" dirty="0" err="1"/>
              <a:t>schema</a:t>
            </a:r>
            <a:r>
              <a:rPr lang="tr-TR" dirty="0"/>
              <a:t> yetkilendirmesi yapılabilir.</a:t>
            </a:r>
          </a:p>
          <a:p>
            <a:r>
              <a:rPr lang="tr-TR" dirty="0"/>
              <a:t>Nesnelerin hangi </a:t>
            </a:r>
            <a:r>
              <a:rPr lang="tr-TR" dirty="0" err="1"/>
              <a:t>schema</a:t>
            </a:r>
            <a:r>
              <a:rPr lang="tr-TR" dirty="0"/>
              <a:t> altına oluşturulacağı belirtilmemişse </a:t>
            </a:r>
            <a:r>
              <a:rPr lang="tr-TR" dirty="0" err="1"/>
              <a:t>dbo</a:t>
            </a:r>
            <a:r>
              <a:rPr lang="tr-TR" dirty="0"/>
              <a:t> altına oluşturulur.</a:t>
            </a:r>
          </a:p>
        </p:txBody>
      </p:sp>
    </p:spTree>
    <p:extLst>
      <p:ext uri="{BB962C8B-B14F-4D97-AF65-F5344CB8AC3E}">
        <p14:creationId xmlns:p14="http://schemas.microsoft.com/office/powerpoint/2010/main" val="36677732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F4F3182-8FCA-4662-862E-A2321AEC3D56}"/>
              </a:ext>
            </a:extLst>
          </p:cNvPr>
          <p:cNvSpPr>
            <a:spLocks noGrp="1"/>
          </p:cNvSpPr>
          <p:nvPr>
            <p:ph type="title"/>
          </p:nvPr>
        </p:nvSpPr>
        <p:spPr/>
        <p:txBody>
          <a:bodyPr/>
          <a:lstStyle/>
          <a:p>
            <a:r>
              <a:rPr lang="tr-TR" dirty="0" err="1"/>
              <a:t>Veritabanı</a:t>
            </a:r>
            <a:r>
              <a:rPr lang="tr-TR" dirty="0"/>
              <a:t> Oluşturmak</a:t>
            </a:r>
          </a:p>
        </p:txBody>
      </p:sp>
      <p:sp>
        <p:nvSpPr>
          <p:cNvPr id="3" name="İçerik Yer Tutucusu 2">
            <a:extLst>
              <a:ext uri="{FF2B5EF4-FFF2-40B4-BE49-F238E27FC236}">
                <a16:creationId xmlns:a16="http://schemas.microsoft.com/office/drawing/2014/main" id="{565E901A-D895-4A37-B0F6-B06D044BC9EF}"/>
              </a:ext>
            </a:extLst>
          </p:cNvPr>
          <p:cNvSpPr>
            <a:spLocks noGrp="1"/>
          </p:cNvSpPr>
          <p:nvPr>
            <p:ph idx="1"/>
          </p:nvPr>
        </p:nvSpPr>
        <p:spPr/>
        <p:txBody>
          <a:bodyPr/>
          <a:lstStyle/>
          <a:p>
            <a:pPr marL="0" indent="0">
              <a:buNone/>
            </a:pPr>
            <a:r>
              <a:rPr lang="tr-TR" dirty="0" err="1"/>
              <a:t>Veritabanı</a:t>
            </a:r>
            <a:r>
              <a:rPr lang="tr-TR" dirty="0"/>
              <a:t> oluştururken yaptığımız uygulamaya uygun bir isimlendirme yapmalıyız.</a:t>
            </a:r>
          </a:p>
          <a:p>
            <a:pPr marL="0" indent="0">
              <a:buNone/>
            </a:pPr>
            <a:endParaRPr lang="tr-TR" dirty="0"/>
          </a:p>
          <a:p>
            <a:pPr marL="0" indent="0">
              <a:buNone/>
            </a:pPr>
            <a:r>
              <a:rPr lang="tr-TR" dirty="0"/>
              <a:t>En basit </a:t>
            </a:r>
            <a:r>
              <a:rPr lang="tr-TR" dirty="0" err="1"/>
              <a:t>veritabanı</a:t>
            </a:r>
            <a:r>
              <a:rPr lang="tr-TR" dirty="0"/>
              <a:t> oluşturma komutu</a:t>
            </a:r>
          </a:p>
          <a:p>
            <a:pPr marL="0" indent="0">
              <a:buNone/>
            </a:pPr>
            <a:r>
              <a:rPr lang="tr-TR" dirty="0"/>
              <a:t>CREATE DATABASE </a:t>
            </a:r>
            <a:r>
              <a:rPr lang="tr-TR" dirty="0" err="1"/>
              <a:t>veritabani_adi</a:t>
            </a:r>
            <a:endParaRPr lang="tr-TR" dirty="0"/>
          </a:p>
        </p:txBody>
      </p:sp>
    </p:spTree>
    <p:extLst>
      <p:ext uri="{BB962C8B-B14F-4D97-AF65-F5344CB8AC3E}">
        <p14:creationId xmlns:p14="http://schemas.microsoft.com/office/powerpoint/2010/main" val="1979473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DD8B8C9-FBB2-485E-8C31-384595ADB6CA}"/>
              </a:ext>
            </a:extLst>
          </p:cNvPr>
          <p:cNvSpPr>
            <a:spLocks noGrp="1"/>
          </p:cNvSpPr>
          <p:nvPr>
            <p:ph type="title"/>
          </p:nvPr>
        </p:nvSpPr>
        <p:spPr/>
        <p:txBody>
          <a:bodyPr/>
          <a:lstStyle/>
          <a:p>
            <a:r>
              <a:rPr lang="tr-TR" dirty="0"/>
              <a:t>Nesne ve Değişken İsimlendirme Kuralları </a:t>
            </a:r>
          </a:p>
        </p:txBody>
      </p:sp>
      <p:sp>
        <p:nvSpPr>
          <p:cNvPr id="3" name="İçerik Yer Tutucusu 2">
            <a:extLst>
              <a:ext uri="{FF2B5EF4-FFF2-40B4-BE49-F238E27FC236}">
                <a16:creationId xmlns:a16="http://schemas.microsoft.com/office/drawing/2014/main" id="{4119AB71-7050-4284-87DB-26E51CE15FEF}"/>
              </a:ext>
            </a:extLst>
          </p:cNvPr>
          <p:cNvSpPr>
            <a:spLocks noGrp="1"/>
          </p:cNvSpPr>
          <p:nvPr>
            <p:ph idx="1"/>
          </p:nvPr>
        </p:nvSpPr>
        <p:spPr/>
        <p:txBody>
          <a:bodyPr/>
          <a:lstStyle/>
          <a:p>
            <a:pPr marL="0" indent="0">
              <a:buNone/>
            </a:pPr>
            <a:r>
              <a:rPr lang="tr-TR" dirty="0"/>
              <a:t>T-SQL’de tablo, sütun, </a:t>
            </a:r>
            <a:r>
              <a:rPr lang="tr-TR" dirty="0" err="1"/>
              <a:t>index</a:t>
            </a:r>
            <a:r>
              <a:rPr lang="tr-TR" dirty="0"/>
              <a:t> vb. diğer tüm nesnelerin isimleri belirlerken uymamız gereken bazı standartlar vardır. Bu standartların sebebi diğer programlama dillerinde olduğu gibi çeşitli hatalara karşı uygulamamızı korumak ve programlamayı daha düzenli ve geliştiriciler için anlaşılabilir bir şekilde hazırlamaktır.</a:t>
            </a:r>
          </a:p>
          <a:p>
            <a:r>
              <a:rPr lang="tr-TR" dirty="0"/>
              <a:t>Harf ([a-z] ya da [A-Z]) ile ya da alt çizgi (_) ile başlamalıdır</a:t>
            </a:r>
          </a:p>
          <a:p>
            <a:r>
              <a:rPr lang="tr-TR" dirty="0"/>
              <a:t>Tanımlayıcı isimleri @, @@, #, ##, $ gibi özel karakterler ile başlamamalıdır.</a:t>
            </a:r>
          </a:p>
          <a:p>
            <a:pPr marL="0" indent="0">
              <a:buNone/>
            </a:pPr>
            <a:endParaRPr lang="tr-TR" dirty="0"/>
          </a:p>
          <a:p>
            <a:pPr marL="0" indent="0">
              <a:buNone/>
            </a:pPr>
            <a:endParaRPr lang="tr-TR" dirty="0"/>
          </a:p>
        </p:txBody>
      </p:sp>
    </p:spTree>
    <p:extLst>
      <p:ext uri="{BB962C8B-B14F-4D97-AF65-F5344CB8AC3E}">
        <p14:creationId xmlns:p14="http://schemas.microsoft.com/office/powerpoint/2010/main" val="6656412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70FCB5B0-7FD7-4621-9EFA-919501776511}"/>
              </a:ext>
            </a:extLst>
          </p:cNvPr>
          <p:cNvSpPr>
            <a:spLocks noGrp="1"/>
          </p:cNvSpPr>
          <p:nvPr>
            <p:ph idx="1"/>
          </p:nvPr>
        </p:nvSpPr>
        <p:spPr/>
        <p:txBody>
          <a:bodyPr/>
          <a:lstStyle/>
          <a:p>
            <a:r>
              <a:rPr lang="tr-TR" dirty="0"/>
              <a:t>DEFAULT</a:t>
            </a:r>
          </a:p>
          <a:p>
            <a:r>
              <a:rPr lang="tr-TR" dirty="0"/>
              <a:t>IDENTITY</a:t>
            </a:r>
          </a:p>
          <a:p>
            <a:r>
              <a:rPr lang="tr-TR" dirty="0"/>
              <a:t>ROWGUIDCOL</a:t>
            </a:r>
          </a:p>
          <a:p>
            <a:r>
              <a:rPr lang="tr-TR" dirty="0"/>
              <a:t>NULL / NOT NULL</a:t>
            </a:r>
          </a:p>
        </p:txBody>
      </p:sp>
    </p:spTree>
    <p:extLst>
      <p:ext uri="{BB962C8B-B14F-4D97-AF65-F5344CB8AC3E}">
        <p14:creationId xmlns:p14="http://schemas.microsoft.com/office/powerpoint/2010/main" val="25794550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F842D32-D35D-4A5C-A67A-783EB611A76E}"/>
              </a:ext>
            </a:extLst>
          </p:cNvPr>
          <p:cNvSpPr>
            <a:spLocks noGrp="1"/>
          </p:cNvSpPr>
          <p:nvPr>
            <p:ph type="title"/>
          </p:nvPr>
        </p:nvSpPr>
        <p:spPr/>
        <p:txBody>
          <a:bodyPr/>
          <a:lstStyle/>
          <a:p>
            <a:r>
              <a:rPr lang="tr-TR" dirty="0"/>
              <a:t>DEFAULT</a:t>
            </a:r>
          </a:p>
        </p:txBody>
      </p:sp>
      <p:sp>
        <p:nvSpPr>
          <p:cNvPr id="3" name="İçerik Yer Tutucusu 2">
            <a:extLst>
              <a:ext uri="{FF2B5EF4-FFF2-40B4-BE49-F238E27FC236}">
                <a16:creationId xmlns:a16="http://schemas.microsoft.com/office/drawing/2014/main" id="{7398E1AC-01BA-475F-8B15-3059BDB11F53}"/>
              </a:ext>
            </a:extLst>
          </p:cNvPr>
          <p:cNvSpPr>
            <a:spLocks noGrp="1"/>
          </p:cNvSpPr>
          <p:nvPr>
            <p:ph idx="1"/>
          </p:nvPr>
        </p:nvSpPr>
        <p:spPr/>
        <p:txBody>
          <a:bodyPr/>
          <a:lstStyle/>
          <a:p>
            <a:r>
              <a:rPr lang="tr-TR" dirty="0"/>
              <a:t>Kullanıcı tarafından belirtilmeyen yada belirtilmesi zorunlu olmayan durumlarda </a:t>
            </a:r>
            <a:r>
              <a:rPr lang="tr-TR" dirty="0" err="1"/>
              <a:t>veritabanı</a:t>
            </a:r>
            <a:r>
              <a:rPr lang="tr-TR" dirty="0"/>
              <a:t>  server  tarafından otomatik atanan değerlerdir.</a:t>
            </a:r>
          </a:p>
          <a:p>
            <a:endParaRPr lang="tr-TR" dirty="0"/>
          </a:p>
          <a:p>
            <a:r>
              <a:rPr lang="tr-TR" dirty="0"/>
              <a:t>STRING DEĞERLER</a:t>
            </a:r>
          </a:p>
          <a:p>
            <a:r>
              <a:rPr lang="tr-TR" dirty="0"/>
              <a:t>RAKAMSAL DEĞERLER</a:t>
            </a:r>
          </a:p>
          <a:p>
            <a:r>
              <a:rPr lang="tr-TR" dirty="0"/>
              <a:t>GETDATE()</a:t>
            </a:r>
          </a:p>
          <a:p>
            <a:r>
              <a:rPr lang="tr-TR" dirty="0"/>
              <a:t>SYSDATETIME()</a:t>
            </a:r>
          </a:p>
          <a:p>
            <a:r>
              <a:rPr lang="tr-TR" dirty="0"/>
              <a:t>NEWID()</a:t>
            </a:r>
          </a:p>
          <a:p>
            <a:endParaRPr lang="tr-TR" dirty="0"/>
          </a:p>
          <a:p>
            <a:endParaRPr lang="tr-TR" dirty="0"/>
          </a:p>
        </p:txBody>
      </p:sp>
    </p:spTree>
    <p:extLst>
      <p:ext uri="{BB962C8B-B14F-4D97-AF65-F5344CB8AC3E}">
        <p14:creationId xmlns:p14="http://schemas.microsoft.com/office/powerpoint/2010/main" val="2667328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658669E-07FD-4F97-804D-7BBDD390C4CD}"/>
              </a:ext>
            </a:extLst>
          </p:cNvPr>
          <p:cNvSpPr>
            <a:spLocks noGrp="1"/>
          </p:cNvSpPr>
          <p:nvPr>
            <p:ph type="title"/>
          </p:nvPr>
        </p:nvSpPr>
        <p:spPr/>
        <p:txBody>
          <a:bodyPr/>
          <a:lstStyle/>
          <a:p>
            <a:r>
              <a:rPr lang="tr-TR" dirty="0"/>
              <a:t>IDENTITY</a:t>
            </a:r>
          </a:p>
        </p:txBody>
      </p:sp>
      <p:sp>
        <p:nvSpPr>
          <p:cNvPr id="3" name="İçerik Yer Tutucusu 2">
            <a:extLst>
              <a:ext uri="{FF2B5EF4-FFF2-40B4-BE49-F238E27FC236}">
                <a16:creationId xmlns:a16="http://schemas.microsoft.com/office/drawing/2014/main" id="{6A71CFD7-14E4-4DA4-BE68-F17B4E1A42E8}"/>
              </a:ext>
            </a:extLst>
          </p:cNvPr>
          <p:cNvSpPr>
            <a:spLocks noGrp="1"/>
          </p:cNvSpPr>
          <p:nvPr>
            <p:ph idx="1"/>
          </p:nvPr>
        </p:nvSpPr>
        <p:spPr/>
        <p:txBody>
          <a:bodyPr/>
          <a:lstStyle/>
          <a:p>
            <a:r>
              <a:rPr lang="tr-TR" dirty="0"/>
              <a:t>Bir sütunu IDENTITY olarak belirlediğinizde, </a:t>
            </a:r>
            <a:r>
              <a:rPr lang="tr-TR" dirty="0" err="1"/>
              <a:t>veritabanı</a:t>
            </a:r>
            <a:r>
              <a:rPr lang="tr-TR" dirty="0"/>
              <a:t> server her kayıt için o sütuna sayı atar.</a:t>
            </a:r>
          </a:p>
          <a:p>
            <a:r>
              <a:rPr lang="tr-TR" dirty="0"/>
              <a:t>Atanan sayı, </a:t>
            </a:r>
            <a:r>
              <a:rPr lang="tr-TR" dirty="0" err="1"/>
              <a:t>seed</a:t>
            </a:r>
            <a:r>
              <a:rPr lang="tr-TR" dirty="0"/>
              <a:t> (başlangıç) ve </a:t>
            </a:r>
            <a:r>
              <a:rPr lang="tr-TR" dirty="0" err="1"/>
              <a:t>increment</a:t>
            </a:r>
            <a:r>
              <a:rPr lang="tr-TR" dirty="0"/>
              <a:t> (artış miktarı) kadar artar ya da azalır.</a:t>
            </a:r>
          </a:p>
          <a:p>
            <a:r>
              <a:rPr lang="tr-TR" dirty="0" err="1"/>
              <a:t>Seed</a:t>
            </a:r>
            <a:r>
              <a:rPr lang="tr-TR" dirty="0"/>
              <a:t> ve </a:t>
            </a:r>
            <a:r>
              <a:rPr lang="tr-TR" dirty="0" err="1"/>
              <a:t>increment</a:t>
            </a:r>
            <a:r>
              <a:rPr lang="tr-TR" dirty="0"/>
              <a:t> için varsayılan değer 1’dir.</a:t>
            </a:r>
          </a:p>
          <a:p>
            <a:r>
              <a:rPr lang="tr-TR" dirty="0"/>
              <a:t>IDENTITY sütunlar sayısal olmak zorundadır.</a:t>
            </a:r>
          </a:p>
          <a:p>
            <a:r>
              <a:rPr lang="tr-TR" dirty="0"/>
              <a:t>Veri tipi olarak da INT (</a:t>
            </a:r>
            <a:r>
              <a:rPr lang="tr-TR" dirty="0" err="1"/>
              <a:t>integer</a:t>
            </a:r>
            <a:r>
              <a:rPr lang="tr-TR" dirty="0"/>
              <a:t>) ve BIGINT kullanımı yaygındır</a:t>
            </a:r>
          </a:p>
          <a:p>
            <a:r>
              <a:rPr lang="tr-TR" dirty="0"/>
              <a:t>Identity alanı genellikle </a:t>
            </a:r>
            <a:r>
              <a:rPr lang="tr-TR" dirty="0" err="1"/>
              <a:t>Primary</a:t>
            </a:r>
            <a:r>
              <a:rPr lang="tr-TR" dirty="0"/>
              <a:t> </a:t>
            </a:r>
            <a:r>
              <a:rPr lang="tr-TR" dirty="0" err="1"/>
              <a:t>Key</a:t>
            </a:r>
            <a:r>
              <a:rPr lang="tr-TR" dirty="0"/>
              <a:t> (</a:t>
            </a:r>
            <a:r>
              <a:rPr lang="tr-TR" dirty="0" err="1"/>
              <a:t>unique</a:t>
            </a:r>
            <a:r>
              <a:rPr lang="tr-TR" dirty="0"/>
              <a:t>) olarak ta tanımlanmaktadır.</a:t>
            </a:r>
          </a:p>
          <a:p>
            <a:r>
              <a:rPr lang="tr-TR" dirty="0" err="1"/>
              <a:t>Unique</a:t>
            </a:r>
            <a:r>
              <a:rPr lang="tr-TR" dirty="0"/>
              <a:t> </a:t>
            </a:r>
            <a:r>
              <a:rPr lang="tr-TR" dirty="0" err="1"/>
              <a:t>Key</a:t>
            </a:r>
            <a:r>
              <a:rPr lang="tr-TR" dirty="0"/>
              <a:t> ile </a:t>
            </a:r>
            <a:r>
              <a:rPr lang="tr-TR" dirty="0" err="1"/>
              <a:t>Primary</a:t>
            </a:r>
            <a:r>
              <a:rPr lang="tr-TR" dirty="0"/>
              <a:t> </a:t>
            </a:r>
            <a:r>
              <a:rPr lang="tr-TR" dirty="0" err="1"/>
              <a:t>Key</a:t>
            </a:r>
            <a:r>
              <a:rPr lang="tr-TR" dirty="0"/>
              <a:t> arasındaki en önemli fark </a:t>
            </a:r>
            <a:r>
              <a:rPr lang="tr-TR" dirty="0" err="1"/>
              <a:t>Unique</a:t>
            </a:r>
            <a:r>
              <a:rPr lang="tr-TR" dirty="0"/>
              <a:t> </a:t>
            </a:r>
            <a:r>
              <a:rPr lang="tr-TR" dirty="0" err="1"/>
              <a:t>Key</a:t>
            </a:r>
            <a:r>
              <a:rPr lang="tr-TR" dirty="0"/>
              <a:t> ‘in </a:t>
            </a:r>
            <a:r>
              <a:rPr lang="tr-TR" dirty="0" err="1"/>
              <a:t>null</a:t>
            </a:r>
            <a:r>
              <a:rPr lang="tr-TR" dirty="0"/>
              <a:t> değer alabilmesidir.</a:t>
            </a:r>
          </a:p>
        </p:txBody>
      </p:sp>
    </p:spTree>
    <p:extLst>
      <p:ext uri="{BB962C8B-B14F-4D97-AF65-F5344CB8AC3E}">
        <p14:creationId xmlns:p14="http://schemas.microsoft.com/office/powerpoint/2010/main" val="34967337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290C3DD-7B5A-4464-8DD0-8ABFC032D217}"/>
              </a:ext>
            </a:extLst>
          </p:cNvPr>
          <p:cNvSpPr>
            <a:spLocks noGrp="1"/>
          </p:cNvSpPr>
          <p:nvPr>
            <p:ph type="title"/>
          </p:nvPr>
        </p:nvSpPr>
        <p:spPr/>
        <p:txBody>
          <a:bodyPr/>
          <a:lstStyle/>
          <a:p>
            <a:r>
              <a:rPr lang="tr-TR" dirty="0"/>
              <a:t>ROWGUIDCOL</a:t>
            </a:r>
          </a:p>
        </p:txBody>
      </p:sp>
      <p:sp>
        <p:nvSpPr>
          <p:cNvPr id="3" name="İçerik Yer Tutucusu 2">
            <a:extLst>
              <a:ext uri="{FF2B5EF4-FFF2-40B4-BE49-F238E27FC236}">
                <a16:creationId xmlns:a16="http://schemas.microsoft.com/office/drawing/2014/main" id="{DF364A51-51B2-4D31-AA18-599537B061EC}"/>
              </a:ext>
            </a:extLst>
          </p:cNvPr>
          <p:cNvSpPr>
            <a:spLocks noGrp="1"/>
          </p:cNvSpPr>
          <p:nvPr>
            <p:ph idx="1"/>
          </p:nvPr>
        </p:nvSpPr>
        <p:spPr/>
        <p:txBody>
          <a:bodyPr/>
          <a:lstStyle/>
          <a:p>
            <a:r>
              <a:rPr lang="tr-TR" dirty="0"/>
              <a:t>Karmaşık verilerin tablolarda saklanmasında Identity alanı bize yeterli gelmeyebilir. </a:t>
            </a:r>
          </a:p>
          <a:p>
            <a:r>
              <a:rPr lang="tr-TR" dirty="0"/>
              <a:t>Daha büyük verilerin benzersiz  kimliği olması istediğimizde GUID (Global </a:t>
            </a:r>
            <a:r>
              <a:rPr lang="tr-TR" dirty="0" err="1"/>
              <a:t>Unique</a:t>
            </a:r>
            <a:r>
              <a:rPr lang="tr-TR" dirty="0"/>
              <a:t> </a:t>
            </a:r>
            <a:r>
              <a:rPr lang="tr-TR" dirty="0" err="1"/>
              <a:t>IDentifier</a:t>
            </a:r>
            <a:r>
              <a:rPr lang="tr-TR" dirty="0"/>
              <a:t>) değeri üretiriz</a:t>
            </a:r>
          </a:p>
          <a:p>
            <a:r>
              <a:rPr lang="tr-TR" dirty="0"/>
              <a:t>GUID 128-bit bir değer üreten, 38 basamaklı ondalık şeklinde bir değerdir</a:t>
            </a:r>
          </a:p>
          <a:p>
            <a:r>
              <a:rPr lang="tr-TR" dirty="0"/>
              <a:t>SQL </a:t>
            </a:r>
            <a:r>
              <a:rPr lang="tr-TR" dirty="0" err="1"/>
              <a:t>Server’da</a:t>
            </a:r>
            <a:r>
              <a:rPr lang="tr-TR" dirty="0"/>
              <a:t> GUID değer üreten fonksiyonun adı NEWID()’</a:t>
            </a:r>
            <a:r>
              <a:rPr lang="tr-TR" dirty="0" err="1"/>
              <a:t>dir</a:t>
            </a:r>
            <a:r>
              <a:rPr lang="tr-TR" dirty="0"/>
              <a:t>.</a:t>
            </a:r>
          </a:p>
          <a:p>
            <a:pPr marL="457200" lvl="1" indent="0">
              <a:buNone/>
            </a:pPr>
            <a:r>
              <a:rPr lang="tr-TR" dirty="0"/>
              <a:t>SELECT NEWID() AS GUID;</a:t>
            </a:r>
          </a:p>
        </p:txBody>
      </p:sp>
    </p:spTree>
    <p:extLst>
      <p:ext uri="{BB962C8B-B14F-4D97-AF65-F5344CB8AC3E}">
        <p14:creationId xmlns:p14="http://schemas.microsoft.com/office/powerpoint/2010/main" val="17530578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B0F933E-3B1B-47BF-9782-D87D6D839E1D}"/>
              </a:ext>
            </a:extLst>
          </p:cNvPr>
          <p:cNvSpPr>
            <a:spLocks noGrp="1"/>
          </p:cNvSpPr>
          <p:nvPr>
            <p:ph type="title"/>
          </p:nvPr>
        </p:nvSpPr>
        <p:spPr/>
        <p:txBody>
          <a:bodyPr/>
          <a:lstStyle/>
          <a:p>
            <a:r>
              <a:rPr lang="tr-TR" dirty="0"/>
              <a:t>NULL / NOT NULL</a:t>
            </a:r>
          </a:p>
        </p:txBody>
      </p:sp>
      <p:sp>
        <p:nvSpPr>
          <p:cNvPr id="3" name="İçerik Yer Tutucusu 2">
            <a:extLst>
              <a:ext uri="{FF2B5EF4-FFF2-40B4-BE49-F238E27FC236}">
                <a16:creationId xmlns:a16="http://schemas.microsoft.com/office/drawing/2014/main" id="{D39F0CB2-DD2A-4145-A58F-25F5276BE616}"/>
              </a:ext>
            </a:extLst>
          </p:cNvPr>
          <p:cNvSpPr>
            <a:spLocks noGrp="1"/>
          </p:cNvSpPr>
          <p:nvPr>
            <p:ph idx="1"/>
          </p:nvPr>
        </p:nvSpPr>
        <p:spPr/>
        <p:txBody>
          <a:bodyPr/>
          <a:lstStyle/>
          <a:p>
            <a:pPr marL="0" indent="0">
              <a:buNone/>
            </a:pPr>
            <a:r>
              <a:rPr lang="tr-TR" dirty="0"/>
              <a:t>Tablodaki bir sütunun, NULL değeri kabul edip etmeyeceğini belirtmek için kullanılır. NULL olarak geçilemeyecek bir sütuna değer girilmez ve NULL bırakılırsa istenilen işlem yapılmayacaktır. </a:t>
            </a:r>
          </a:p>
        </p:txBody>
      </p:sp>
    </p:spTree>
    <p:extLst>
      <p:ext uri="{BB962C8B-B14F-4D97-AF65-F5344CB8AC3E}">
        <p14:creationId xmlns:p14="http://schemas.microsoft.com/office/powerpoint/2010/main" val="1496311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B594BE3-B755-4331-8955-45EA54324551}"/>
              </a:ext>
            </a:extLst>
          </p:cNvPr>
          <p:cNvSpPr>
            <a:spLocks noGrp="1"/>
          </p:cNvSpPr>
          <p:nvPr>
            <p:ph type="title"/>
          </p:nvPr>
        </p:nvSpPr>
        <p:spPr/>
        <p:txBody>
          <a:bodyPr/>
          <a:lstStyle/>
          <a:p>
            <a:r>
              <a:rPr lang="tr-TR" dirty="0"/>
              <a:t>Veri Tipleri	</a:t>
            </a:r>
          </a:p>
        </p:txBody>
      </p:sp>
      <p:sp>
        <p:nvSpPr>
          <p:cNvPr id="3" name="İçerik Yer Tutucusu 2">
            <a:extLst>
              <a:ext uri="{FF2B5EF4-FFF2-40B4-BE49-F238E27FC236}">
                <a16:creationId xmlns:a16="http://schemas.microsoft.com/office/drawing/2014/main" id="{4A790039-2A10-402A-B73F-97FD124C039A}"/>
              </a:ext>
            </a:extLst>
          </p:cNvPr>
          <p:cNvSpPr>
            <a:spLocks noGrp="1"/>
          </p:cNvSpPr>
          <p:nvPr>
            <p:ph idx="1"/>
          </p:nvPr>
        </p:nvSpPr>
        <p:spPr/>
        <p:txBody>
          <a:bodyPr/>
          <a:lstStyle/>
          <a:p>
            <a:r>
              <a:rPr lang="tr-TR" b="0" i="0" dirty="0" err="1">
                <a:effectLst/>
                <a:latin typeface="sohne"/>
              </a:rPr>
              <a:t>Metinsel</a:t>
            </a:r>
            <a:r>
              <a:rPr lang="tr-TR" b="0" i="0" dirty="0">
                <a:effectLst/>
                <a:latin typeface="sohne"/>
              </a:rPr>
              <a:t> Veri Tipleri</a:t>
            </a:r>
          </a:p>
          <a:p>
            <a:r>
              <a:rPr lang="tr-TR" b="0" i="0" dirty="0" err="1">
                <a:effectLst/>
                <a:latin typeface="sohne"/>
              </a:rPr>
              <a:t>Binary</a:t>
            </a:r>
            <a:r>
              <a:rPr lang="tr-TR" b="0" i="0" dirty="0">
                <a:effectLst/>
                <a:latin typeface="sohne"/>
              </a:rPr>
              <a:t>(İkilik) Veri Tipleri</a:t>
            </a:r>
          </a:p>
          <a:p>
            <a:r>
              <a:rPr lang="tr-TR" b="0" i="0" dirty="0">
                <a:effectLst/>
                <a:latin typeface="sohne"/>
              </a:rPr>
              <a:t>Sayısal Veri Tipleri</a:t>
            </a:r>
          </a:p>
          <a:p>
            <a:r>
              <a:rPr lang="tr-TR" b="1" i="0" dirty="0">
                <a:effectLst/>
                <a:latin typeface="sohne"/>
              </a:rPr>
              <a:t>Parasal Veri Tipleri</a:t>
            </a:r>
            <a:endParaRPr lang="tr-TR" b="0" i="0" dirty="0">
              <a:effectLst/>
              <a:latin typeface="sohne"/>
            </a:endParaRPr>
          </a:p>
          <a:p>
            <a:r>
              <a:rPr lang="tr-TR" b="0" i="0" dirty="0">
                <a:effectLst/>
                <a:latin typeface="sohne"/>
              </a:rPr>
              <a:t>Tarih-Zaman Veri Tipleri</a:t>
            </a:r>
          </a:p>
          <a:p>
            <a:r>
              <a:rPr lang="tr-TR" b="0" i="0" dirty="0">
                <a:effectLst/>
                <a:latin typeface="sohne"/>
              </a:rPr>
              <a:t> Diğer Veri Tipleri</a:t>
            </a:r>
          </a:p>
          <a:p>
            <a:endParaRPr lang="tr-TR" dirty="0"/>
          </a:p>
        </p:txBody>
      </p:sp>
    </p:spTree>
    <p:extLst>
      <p:ext uri="{BB962C8B-B14F-4D97-AF65-F5344CB8AC3E}">
        <p14:creationId xmlns:p14="http://schemas.microsoft.com/office/powerpoint/2010/main" val="10165029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DE5CF60-CE2E-4190-AFA7-BD1BD243FF1C}"/>
              </a:ext>
            </a:extLst>
          </p:cNvPr>
          <p:cNvSpPr>
            <a:spLocks noGrp="1"/>
          </p:cNvSpPr>
          <p:nvPr>
            <p:ph type="title"/>
          </p:nvPr>
        </p:nvSpPr>
        <p:spPr/>
        <p:txBody>
          <a:bodyPr/>
          <a:lstStyle/>
          <a:p>
            <a:r>
              <a:rPr lang="tr-TR" b="0" i="0" dirty="0" err="1">
                <a:effectLst/>
                <a:latin typeface="sohne"/>
              </a:rPr>
              <a:t>Metinsel</a:t>
            </a:r>
            <a:r>
              <a:rPr lang="tr-TR" b="0" i="0" dirty="0">
                <a:effectLst/>
                <a:latin typeface="sohne"/>
              </a:rPr>
              <a:t> Veri Tipleri</a:t>
            </a:r>
          </a:p>
        </p:txBody>
      </p:sp>
      <p:sp>
        <p:nvSpPr>
          <p:cNvPr id="3" name="İçerik Yer Tutucusu 2">
            <a:extLst>
              <a:ext uri="{FF2B5EF4-FFF2-40B4-BE49-F238E27FC236}">
                <a16:creationId xmlns:a16="http://schemas.microsoft.com/office/drawing/2014/main" id="{D66E5DFF-FC83-415B-A18A-0EF4BB39B21E}"/>
              </a:ext>
            </a:extLst>
          </p:cNvPr>
          <p:cNvSpPr>
            <a:spLocks noGrp="1"/>
          </p:cNvSpPr>
          <p:nvPr>
            <p:ph idx="1"/>
          </p:nvPr>
        </p:nvSpPr>
        <p:spPr>
          <a:xfrm>
            <a:off x="685801" y="1684867"/>
            <a:ext cx="10131425" cy="4563534"/>
          </a:xfrm>
        </p:spPr>
        <p:txBody>
          <a:bodyPr>
            <a:normAutofit/>
          </a:bodyPr>
          <a:lstStyle/>
          <a:p>
            <a:pPr algn="l"/>
            <a:r>
              <a:rPr lang="tr-TR" b="1" i="0" dirty="0" err="1">
                <a:effectLst/>
                <a:latin typeface="charter"/>
              </a:rPr>
              <a:t>char</a:t>
            </a:r>
            <a:r>
              <a:rPr lang="tr-TR" b="0" i="1" dirty="0">
                <a:effectLst/>
                <a:latin typeface="charter"/>
              </a:rPr>
              <a:t>: Unicode’u desteklemeyip </a:t>
            </a:r>
            <a:r>
              <a:rPr lang="tr-TR" b="0" i="1" dirty="0" err="1">
                <a:effectLst/>
                <a:latin typeface="charter"/>
              </a:rPr>
              <a:t>char</a:t>
            </a:r>
            <a:r>
              <a:rPr lang="tr-TR" b="0" i="1" dirty="0">
                <a:effectLst/>
                <a:latin typeface="charter"/>
              </a:rPr>
              <a:t>(n) şeklinde kullanılırlar. 8000 karaktere kadar değer alabilirler. Belirtilenden(n) az karakter girilse dahi giriş yapılan boyut kadar yer kaplar. Veri giriş boyutları benzer, sabit olan veri kümelerinde kullanılması önerilir</a:t>
            </a:r>
          </a:p>
          <a:p>
            <a:pPr algn="l"/>
            <a:r>
              <a:rPr lang="tr-TR" b="1" i="0" dirty="0" err="1">
                <a:effectLst/>
                <a:latin typeface="charter"/>
              </a:rPr>
              <a:t>nchar</a:t>
            </a:r>
            <a:r>
              <a:rPr lang="tr-TR" b="1" i="0" dirty="0">
                <a:effectLst/>
                <a:latin typeface="charter"/>
              </a:rPr>
              <a:t>: </a:t>
            </a:r>
            <a:r>
              <a:rPr lang="tr-TR" b="0" i="1" dirty="0">
                <a:effectLst/>
                <a:latin typeface="charter"/>
              </a:rPr>
              <a:t>Unicode(uluslararası karakter setini, tanımlı tüm alfabeleri </a:t>
            </a:r>
            <a:r>
              <a:rPr lang="tr-TR" b="0" i="1" dirty="0" err="1">
                <a:effectLst/>
                <a:latin typeface="charter"/>
              </a:rPr>
              <a:t>içerirç</a:t>
            </a:r>
            <a:r>
              <a:rPr lang="tr-TR" b="0" i="1" dirty="0">
                <a:effectLst/>
                <a:latin typeface="charter"/>
              </a:rPr>
              <a:t>)destekler. </a:t>
            </a:r>
            <a:r>
              <a:rPr lang="tr-TR" b="0" i="1" dirty="0" err="1">
                <a:effectLst/>
                <a:latin typeface="charter"/>
              </a:rPr>
              <a:t>Chardan</a:t>
            </a:r>
            <a:r>
              <a:rPr lang="tr-TR" b="0" i="1" dirty="0">
                <a:effectLst/>
                <a:latin typeface="charter"/>
              </a:rPr>
              <a:t> farklı olarak maksimum 4000 karaktere kadar değer alabilir.</a:t>
            </a:r>
          </a:p>
          <a:p>
            <a:pPr algn="l"/>
            <a:r>
              <a:rPr lang="tr-TR" b="1" i="0" dirty="0" err="1">
                <a:effectLst/>
                <a:latin typeface="charter"/>
              </a:rPr>
              <a:t>varchar</a:t>
            </a:r>
            <a:r>
              <a:rPr lang="tr-TR" b="1" i="0" dirty="0">
                <a:effectLst/>
                <a:latin typeface="charter"/>
              </a:rPr>
              <a:t>:</a:t>
            </a:r>
            <a:r>
              <a:rPr lang="tr-TR" b="0" i="1" dirty="0">
                <a:effectLst/>
                <a:latin typeface="charter"/>
              </a:rPr>
              <a:t> </a:t>
            </a:r>
            <a:r>
              <a:rPr lang="tr-TR" b="0" i="1" dirty="0" err="1">
                <a:effectLst/>
                <a:latin typeface="charter"/>
              </a:rPr>
              <a:t>Chardan</a:t>
            </a:r>
            <a:r>
              <a:rPr lang="tr-TR" b="0" i="1" dirty="0">
                <a:effectLst/>
                <a:latin typeface="charter"/>
              </a:rPr>
              <a:t> farklı olarak verinin boyutu kadar yere kaplar. 8000 karaktere kadar depolama yapar. Birbirinden farklı uzunlukta veri girişi yapılacağı zaman kullanılması önerilir. </a:t>
            </a:r>
            <a:r>
              <a:rPr lang="tr-TR" b="0" i="1" dirty="0" err="1">
                <a:effectLst/>
                <a:latin typeface="charter"/>
              </a:rPr>
              <a:t>varchar</a:t>
            </a:r>
            <a:r>
              <a:rPr lang="tr-TR" b="0" i="1" dirty="0">
                <a:effectLst/>
                <a:latin typeface="charter"/>
              </a:rPr>
              <a:t>(MAX) kullanımı ile 2GB’a kadar depolama yapılabilir.</a:t>
            </a:r>
          </a:p>
          <a:p>
            <a:pPr algn="l"/>
            <a:r>
              <a:rPr lang="tr-TR" b="1" i="0" dirty="0" err="1">
                <a:effectLst/>
                <a:latin typeface="charter"/>
              </a:rPr>
              <a:t>nvarchar:</a:t>
            </a:r>
            <a:r>
              <a:rPr lang="tr-TR" b="0" i="1" dirty="0" err="1">
                <a:effectLst/>
                <a:latin typeface="charter"/>
              </a:rPr>
              <a:t>Verinin</a:t>
            </a:r>
            <a:r>
              <a:rPr lang="tr-TR" b="0" i="1" dirty="0">
                <a:effectLst/>
                <a:latin typeface="charter"/>
              </a:rPr>
              <a:t> boyutu kadar yer kaplar. </a:t>
            </a:r>
            <a:r>
              <a:rPr lang="tr-TR" b="0" i="1" dirty="0" err="1">
                <a:effectLst/>
                <a:latin typeface="charter"/>
              </a:rPr>
              <a:t>Varchardan</a:t>
            </a:r>
            <a:r>
              <a:rPr lang="tr-TR" b="0" i="1" dirty="0">
                <a:effectLst/>
                <a:latin typeface="charter"/>
              </a:rPr>
              <a:t> farklı olarak </a:t>
            </a:r>
            <a:r>
              <a:rPr lang="tr-TR" b="0" i="1" dirty="0" err="1">
                <a:effectLst/>
                <a:latin typeface="charter"/>
              </a:rPr>
              <a:t>unicode’u</a:t>
            </a:r>
            <a:r>
              <a:rPr lang="tr-TR" b="0" i="1" dirty="0">
                <a:effectLst/>
                <a:latin typeface="charter"/>
              </a:rPr>
              <a:t> destekler.4000 karaktere kadar değer alabilir.</a:t>
            </a:r>
          </a:p>
          <a:p>
            <a:pPr algn="l"/>
            <a:r>
              <a:rPr lang="tr-TR" b="1" i="0" dirty="0" err="1">
                <a:effectLst/>
                <a:latin typeface="charter"/>
              </a:rPr>
              <a:t>text</a:t>
            </a:r>
            <a:r>
              <a:rPr lang="tr-TR" b="1" i="0" dirty="0">
                <a:effectLst/>
                <a:latin typeface="charter"/>
              </a:rPr>
              <a:t>: </a:t>
            </a:r>
            <a:r>
              <a:rPr lang="tr-TR" b="0" i="1" dirty="0">
                <a:effectLst/>
                <a:latin typeface="charter"/>
              </a:rPr>
              <a:t>Belirtilenden az değer girilse bile boyutu kadar yer kaplar.2GB’a kadar </a:t>
            </a:r>
            <a:r>
              <a:rPr lang="tr-TR" b="0" i="1" dirty="0" err="1">
                <a:effectLst/>
                <a:latin typeface="charter"/>
              </a:rPr>
              <a:t>metinsel</a:t>
            </a:r>
            <a:r>
              <a:rPr lang="tr-TR" b="0" i="1" dirty="0">
                <a:effectLst/>
                <a:latin typeface="charter"/>
              </a:rPr>
              <a:t> veri depolar. Unicode’u desteklemez.</a:t>
            </a:r>
          </a:p>
          <a:p>
            <a:pPr algn="l"/>
            <a:r>
              <a:rPr lang="tr-TR" b="1" i="0" dirty="0" err="1">
                <a:effectLst/>
                <a:latin typeface="charter"/>
              </a:rPr>
              <a:t>ntext</a:t>
            </a:r>
            <a:r>
              <a:rPr lang="tr-TR" b="1" i="0" dirty="0">
                <a:effectLst/>
                <a:latin typeface="charter"/>
              </a:rPr>
              <a:t>: </a:t>
            </a:r>
            <a:r>
              <a:rPr lang="tr-TR" b="0" i="1" dirty="0" err="1">
                <a:effectLst/>
                <a:latin typeface="charter"/>
              </a:rPr>
              <a:t>Text’den</a:t>
            </a:r>
            <a:r>
              <a:rPr lang="tr-TR" b="0" i="1" dirty="0">
                <a:effectLst/>
                <a:latin typeface="charter"/>
              </a:rPr>
              <a:t> farklı olarak girilen karakter boyutu kadar yer kaplar ve </a:t>
            </a:r>
            <a:r>
              <a:rPr lang="tr-TR" b="0" i="1" dirty="0" err="1">
                <a:effectLst/>
                <a:latin typeface="charter"/>
              </a:rPr>
              <a:t>unicode’u</a:t>
            </a:r>
            <a:r>
              <a:rPr lang="tr-TR" b="0" i="1" dirty="0">
                <a:effectLst/>
                <a:latin typeface="charter"/>
              </a:rPr>
              <a:t> destekler.</a:t>
            </a:r>
          </a:p>
        </p:txBody>
      </p:sp>
    </p:spTree>
    <p:extLst>
      <p:ext uri="{BB962C8B-B14F-4D97-AF65-F5344CB8AC3E}">
        <p14:creationId xmlns:p14="http://schemas.microsoft.com/office/powerpoint/2010/main" val="23215518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6BAC904-1DBF-4895-B5FA-EA5D7DEB9580}"/>
              </a:ext>
            </a:extLst>
          </p:cNvPr>
          <p:cNvSpPr>
            <a:spLocks noGrp="1"/>
          </p:cNvSpPr>
          <p:nvPr>
            <p:ph type="title"/>
          </p:nvPr>
        </p:nvSpPr>
        <p:spPr/>
        <p:txBody>
          <a:bodyPr/>
          <a:lstStyle/>
          <a:p>
            <a:r>
              <a:rPr lang="tr-TR" b="0" i="0" dirty="0" err="1">
                <a:effectLst/>
                <a:latin typeface="sohne"/>
              </a:rPr>
              <a:t>Binary</a:t>
            </a:r>
            <a:r>
              <a:rPr lang="tr-TR" b="0" i="0" dirty="0">
                <a:effectLst/>
                <a:latin typeface="sohne"/>
              </a:rPr>
              <a:t>(İkilik) Veri Tipleri</a:t>
            </a:r>
            <a:br>
              <a:rPr lang="tr-TR" b="0" i="0" dirty="0">
                <a:effectLst/>
                <a:latin typeface="sohne"/>
              </a:rPr>
            </a:br>
            <a:endParaRPr lang="tr-TR" dirty="0"/>
          </a:p>
        </p:txBody>
      </p:sp>
      <p:sp>
        <p:nvSpPr>
          <p:cNvPr id="3" name="İçerik Yer Tutucusu 2">
            <a:extLst>
              <a:ext uri="{FF2B5EF4-FFF2-40B4-BE49-F238E27FC236}">
                <a16:creationId xmlns:a16="http://schemas.microsoft.com/office/drawing/2014/main" id="{32D04B07-7B80-439C-881A-14B547F72430}"/>
              </a:ext>
            </a:extLst>
          </p:cNvPr>
          <p:cNvSpPr>
            <a:spLocks noGrp="1"/>
          </p:cNvSpPr>
          <p:nvPr>
            <p:ph idx="1"/>
          </p:nvPr>
        </p:nvSpPr>
        <p:spPr/>
        <p:txBody>
          <a:bodyPr/>
          <a:lstStyle/>
          <a:p>
            <a:pPr algn="l"/>
            <a:r>
              <a:rPr lang="tr-TR" b="1" i="0" dirty="0" err="1">
                <a:effectLst/>
                <a:latin typeface="charter"/>
              </a:rPr>
              <a:t>binary</a:t>
            </a:r>
            <a:r>
              <a:rPr lang="tr-TR" b="1" i="0" dirty="0">
                <a:effectLst/>
                <a:latin typeface="charter"/>
              </a:rPr>
              <a:t>:</a:t>
            </a:r>
            <a:r>
              <a:rPr lang="tr-TR" b="0" i="1" dirty="0">
                <a:effectLst/>
                <a:latin typeface="charter"/>
              </a:rPr>
              <a:t> 1 ve 0 </a:t>
            </a:r>
            <a:r>
              <a:rPr lang="tr-TR" b="0" i="1" dirty="0" err="1">
                <a:effectLst/>
                <a:latin typeface="charter"/>
              </a:rPr>
              <a:t>ları</a:t>
            </a:r>
            <a:r>
              <a:rPr lang="tr-TR" b="0" i="1" dirty="0">
                <a:effectLst/>
                <a:latin typeface="charter"/>
              </a:rPr>
              <a:t> temsil eden ikilik taban veri tipidir. Sabit uzunluklu veri tiplerinde kullanılırlar. 8000 </a:t>
            </a:r>
            <a:r>
              <a:rPr lang="tr-TR" b="0" i="1" dirty="0" err="1">
                <a:effectLst/>
                <a:latin typeface="charter"/>
              </a:rPr>
              <a:t>byte’a</a:t>
            </a:r>
            <a:r>
              <a:rPr lang="tr-TR" b="0" i="1" dirty="0">
                <a:effectLst/>
                <a:latin typeface="charter"/>
              </a:rPr>
              <a:t> kadar depolama yapabilir.</a:t>
            </a:r>
          </a:p>
          <a:p>
            <a:pPr algn="l"/>
            <a:r>
              <a:rPr lang="tr-TR" b="1" i="0" dirty="0" err="1">
                <a:effectLst/>
                <a:latin typeface="charter"/>
              </a:rPr>
              <a:t>varbinary</a:t>
            </a:r>
            <a:r>
              <a:rPr lang="tr-TR" b="1" i="0" dirty="0">
                <a:effectLst/>
                <a:latin typeface="charter"/>
              </a:rPr>
              <a:t>: </a:t>
            </a:r>
            <a:r>
              <a:rPr lang="tr-TR" b="0" i="1" dirty="0" err="1">
                <a:effectLst/>
                <a:latin typeface="charter"/>
              </a:rPr>
              <a:t>Binary’den</a:t>
            </a:r>
            <a:r>
              <a:rPr lang="tr-TR" b="0" i="1" dirty="0">
                <a:effectLst/>
                <a:latin typeface="charter"/>
              </a:rPr>
              <a:t> farklı olarak girilen karakter kadar yer kaplar. Bu yüzden uzunlukların değişken olduğu durumlarda tercih edilir.</a:t>
            </a:r>
          </a:p>
          <a:p>
            <a:pPr algn="l"/>
            <a:r>
              <a:rPr lang="tr-TR" b="1" i="0" dirty="0" err="1">
                <a:effectLst/>
                <a:latin typeface="charter"/>
              </a:rPr>
              <a:t>image</a:t>
            </a:r>
            <a:r>
              <a:rPr lang="tr-TR" b="1" i="0" dirty="0">
                <a:effectLst/>
                <a:latin typeface="charter"/>
              </a:rPr>
              <a:t>:</a:t>
            </a:r>
            <a:r>
              <a:rPr lang="tr-TR" b="0" i="1" dirty="0">
                <a:effectLst/>
                <a:latin typeface="charter"/>
              </a:rPr>
              <a:t> Resim dosyalarını saklamak için kullanılır. En fazla 2 GB’a kadar veri depolar. Bunun yerine </a:t>
            </a:r>
            <a:r>
              <a:rPr lang="tr-TR" b="0" i="1" dirty="0" err="1">
                <a:effectLst/>
                <a:latin typeface="charter"/>
              </a:rPr>
              <a:t>varbinary</a:t>
            </a:r>
            <a:r>
              <a:rPr lang="tr-TR" b="0" i="1" dirty="0">
                <a:effectLst/>
                <a:latin typeface="charter"/>
              </a:rPr>
              <a:t>(MAX) kullanılması tercih edilir.</a:t>
            </a:r>
          </a:p>
          <a:p>
            <a:endParaRPr lang="tr-TR" dirty="0"/>
          </a:p>
        </p:txBody>
      </p:sp>
    </p:spTree>
    <p:extLst>
      <p:ext uri="{BB962C8B-B14F-4D97-AF65-F5344CB8AC3E}">
        <p14:creationId xmlns:p14="http://schemas.microsoft.com/office/powerpoint/2010/main" val="14109458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8347105-C20A-40DA-8A78-9F0EA8990B32}"/>
              </a:ext>
            </a:extLst>
          </p:cNvPr>
          <p:cNvSpPr>
            <a:spLocks noGrp="1"/>
          </p:cNvSpPr>
          <p:nvPr>
            <p:ph type="title"/>
          </p:nvPr>
        </p:nvSpPr>
        <p:spPr/>
        <p:txBody>
          <a:bodyPr/>
          <a:lstStyle/>
          <a:p>
            <a:r>
              <a:rPr lang="tr-TR" b="0" i="0" dirty="0">
                <a:effectLst/>
                <a:latin typeface="sohne"/>
              </a:rPr>
              <a:t>Sayısal Veri Tipleri</a:t>
            </a:r>
            <a:endParaRPr lang="tr-TR" dirty="0"/>
          </a:p>
        </p:txBody>
      </p:sp>
      <p:sp>
        <p:nvSpPr>
          <p:cNvPr id="3" name="İçerik Yer Tutucusu 2">
            <a:extLst>
              <a:ext uri="{FF2B5EF4-FFF2-40B4-BE49-F238E27FC236}">
                <a16:creationId xmlns:a16="http://schemas.microsoft.com/office/drawing/2014/main" id="{44CF817D-31F0-4444-B059-B4F991D05F12}"/>
              </a:ext>
            </a:extLst>
          </p:cNvPr>
          <p:cNvSpPr>
            <a:spLocks noGrp="1"/>
          </p:cNvSpPr>
          <p:nvPr>
            <p:ph idx="1"/>
          </p:nvPr>
        </p:nvSpPr>
        <p:spPr/>
        <p:txBody>
          <a:bodyPr/>
          <a:lstStyle/>
          <a:p>
            <a:pPr algn="l"/>
            <a:r>
              <a:rPr lang="tr-TR" b="1" i="0" dirty="0">
                <a:effectLst/>
                <a:latin typeface="charter"/>
              </a:rPr>
              <a:t>bit:</a:t>
            </a:r>
            <a:r>
              <a:rPr lang="tr-TR" b="0" i="1" dirty="0">
                <a:effectLst/>
                <a:latin typeface="charter"/>
              </a:rPr>
              <a:t> Bir </a:t>
            </a:r>
            <a:r>
              <a:rPr lang="tr-TR" b="0" i="1" dirty="0" err="1">
                <a:effectLst/>
                <a:latin typeface="charter"/>
              </a:rPr>
              <a:t>byte</a:t>
            </a:r>
            <a:r>
              <a:rPr lang="tr-TR" b="0" i="1" dirty="0">
                <a:effectLst/>
                <a:latin typeface="charter"/>
              </a:rPr>
              <a:t> uzunluğunda tam sayı veri tipidir. Genellikle evet/hayır şeklinde mantıksal bilgileri tutmak için kullanılır.</a:t>
            </a:r>
          </a:p>
          <a:p>
            <a:pPr algn="l"/>
            <a:r>
              <a:rPr lang="tr-TR" b="1" i="0" dirty="0" err="1">
                <a:effectLst/>
                <a:latin typeface="charter"/>
              </a:rPr>
              <a:t>int</a:t>
            </a:r>
            <a:r>
              <a:rPr lang="tr-TR" b="1" i="0" dirty="0">
                <a:effectLst/>
                <a:latin typeface="charter"/>
              </a:rPr>
              <a:t>: </a:t>
            </a:r>
            <a:r>
              <a:rPr lang="tr-TR" b="0" i="1" dirty="0">
                <a:effectLst/>
                <a:latin typeface="charter"/>
              </a:rPr>
              <a:t>4 </a:t>
            </a:r>
            <a:r>
              <a:rPr lang="tr-TR" b="0" i="1" dirty="0" err="1">
                <a:effectLst/>
                <a:latin typeface="charter"/>
              </a:rPr>
              <a:t>byte</a:t>
            </a:r>
            <a:r>
              <a:rPr lang="tr-TR" b="0" i="1" dirty="0">
                <a:effectLst/>
                <a:latin typeface="charter"/>
              </a:rPr>
              <a:t> büyüklüğünde, -2 milyar /+2 milyar arasında değer tutabilen tam sayı veri tipidir.</a:t>
            </a:r>
          </a:p>
          <a:p>
            <a:pPr algn="l"/>
            <a:r>
              <a:rPr lang="tr-TR" b="1" i="0" dirty="0" err="1">
                <a:effectLst/>
                <a:latin typeface="charter"/>
              </a:rPr>
              <a:t>bigint</a:t>
            </a:r>
            <a:r>
              <a:rPr lang="tr-TR" b="1" i="0" dirty="0">
                <a:effectLst/>
                <a:latin typeface="charter"/>
              </a:rPr>
              <a:t>:</a:t>
            </a:r>
            <a:r>
              <a:rPr lang="tr-TR" b="0" i="1" dirty="0">
                <a:effectLst/>
                <a:latin typeface="charter"/>
              </a:rPr>
              <a:t> 8 </a:t>
            </a:r>
            <a:r>
              <a:rPr lang="tr-TR" b="0" i="1" dirty="0" err="1">
                <a:effectLst/>
                <a:latin typeface="charter"/>
              </a:rPr>
              <a:t>byte</a:t>
            </a:r>
            <a:r>
              <a:rPr lang="tr-TR" b="0" i="1" dirty="0">
                <a:effectLst/>
                <a:latin typeface="charter"/>
              </a:rPr>
              <a:t> büyüklüğünde -2⁶³ ve 2⁶³ arasında değer tutabilen tam sayı veri tipidir.</a:t>
            </a:r>
          </a:p>
          <a:p>
            <a:pPr algn="l"/>
            <a:r>
              <a:rPr lang="tr-TR" b="1" i="0" dirty="0" err="1">
                <a:effectLst/>
                <a:latin typeface="charter"/>
              </a:rPr>
              <a:t>smallint</a:t>
            </a:r>
            <a:r>
              <a:rPr lang="tr-TR" b="1" i="0" dirty="0">
                <a:effectLst/>
                <a:latin typeface="charter"/>
              </a:rPr>
              <a:t>:</a:t>
            </a:r>
            <a:r>
              <a:rPr lang="tr-TR" b="0" i="1" dirty="0">
                <a:effectLst/>
                <a:latin typeface="charter"/>
              </a:rPr>
              <a:t> 2 </a:t>
            </a:r>
            <a:r>
              <a:rPr lang="tr-TR" b="0" i="1" dirty="0" err="1">
                <a:effectLst/>
                <a:latin typeface="charter"/>
              </a:rPr>
              <a:t>byte</a:t>
            </a:r>
            <a:r>
              <a:rPr lang="tr-TR" b="0" i="1" dirty="0">
                <a:effectLst/>
                <a:latin typeface="charter"/>
              </a:rPr>
              <a:t> büyüklüğünde -32.768 ve 32.768 arası değer alabilen tam sayı veri tipidir.</a:t>
            </a:r>
          </a:p>
          <a:p>
            <a:pPr algn="l"/>
            <a:r>
              <a:rPr lang="tr-TR" b="1" i="0" dirty="0" err="1">
                <a:effectLst/>
                <a:latin typeface="charter"/>
              </a:rPr>
              <a:t>tinyint</a:t>
            </a:r>
            <a:r>
              <a:rPr lang="tr-TR" b="1" i="0" dirty="0">
                <a:effectLst/>
                <a:latin typeface="charter"/>
              </a:rPr>
              <a:t>: </a:t>
            </a:r>
            <a:r>
              <a:rPr lang="tr-TR" b="0" i="1" dirty="0">
                <a:effectLst/>
                <a:latin typeface="charter"/>
              </a:rPr>
              <a:t>1 </a:t>
            </a:r>
            <a:r>
              <a:rPr lang="tr-TR" b="0" i="1" dirty="0" err="1">
                <a:effectLst/>
                <a:latin typeface="charter"/>
              </a:rPr>
              <a:t>byte</a:t>
            </a:r>
            <a:r>
              <a:rPr lang="tr-TR" b="0" i="1" dirty="0">
                <a:effectLst/>
                <a:latin typeface="charter"/>
              </a:rPr>
              <a:t> </a:t>
            </a:r>
            <a:r>
              <a:rPr lang="tr-TR" b="0" i="1" dirty="0" err="1">
                <a:effectLst/>
                <a:latin typeface="charter"/>
              </a:rPr>
              <a:t>büyüklğüne</a:t>
            </a:r>
            <a:r>
              <a:rPr lang="tr-TR" b="0" i="1" dirty="0">
                <a:effectLst/>
                <a:latin typeface="charter"/>
              </a:rPr>
              <a:t> sahip, 0–255 arası tam sayı veriler için kullanılan tam sayı veri tipidir.</a:t>
            </a:r>
          </a:p>
          <a:p>
            <a:pPr algn="l"/>
            <a:r>
              <a:rPr lang="tr-TR" b="1" i="0" dirty="0" err="1">
                <a:effectLst/>
                <a:latin typeface="charter"/>
              </a:rPr>
              <a:t>decimal</a:t>
            </a:r>
            <a:r>
              <a:rPr lang="tr-TR" b="1" i="0" dirty="0">
                <a:effectLst/>
                <a:latin typeface="charter"/>
              </a:rPr>
              <a:t>, </a:t>
            </a:r>
            <a:r>
              <a:rPr lang="tr-TR" b="1" i="0" dirty="0" err="1">
                <a:effectLst/>
                <a:latin typeface="charter"/>
              </a:rPr>
              <a:t>numeric</a:t>
            </a:r>
            <a:r>
              <a:rPr lang="tr-TR" b="1" i="0" dirty="0">
                <a:effectLst/>
                <a:latin typeface="charter"/>
              </a:rPr>
              <a:t>:</a:t>
            </a:r>
            <a:r>
              <a:rPr lang="tr-TR" b="0" i="1" dirty="0">
                <a:effectLst/>
                <a:latin typeface="charter"/>
              </a:rPr>
              <a:t> İkisinin de kullanımı aynıdır. Bu veri tipinde saklanacak sayının basamak sayısı tanımlanabilir. Veri tipi boyutu belirtilen basamak sayılarına göre değişkenlik gösterebilir.-38 ve +38 basamak arası verileri depolayabilir. -10³⁸ ,10³⁸ arası ondalık ve tam sayı türünde veri saklayabilir.</a:t>
            </a:r>
          </a:p>
          <a:p>
            <a:endParaRPr lang="tr-TR" dirty="0"/>
          </a:p>
        </p:txBody>
      </p:sp>
    </p:spTree>
    <p:extLst>
      <p:ext uri="{BB962C8B-B14F-4D97-AF65-F5344CB8AC3E}">
        <p14:creationId xmlns:p14="http://schemas.microsoft.com/office/powerpoint/2010/main" val="29714660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CC7290F-BE10-4E90-B6D4-2958CD8F5AA5}"/>
              </a:ext>
            </a:extLst>
          </p:cNvPr>
          <p:cNvSpPr>
            <a:spLocks noGrp="1"/>
          </p:cNvSpPr>
          <p:nvPr>
            <p:ph type="title"/>
          </p:nvPr>
        </p:nvSpPr>
        <p:spPr/>
        <p:txBody>
          <a:bodyPr/>
          <a:lstStyle/>
          <a:p>
            <a:r>
              <a:rPr lang="tr-TR" b="1" i="0" dirty="0">
                <a:effectLst/>
                <a:latin typeface="sohne"/>
              </a:rPr>
              <a:t>Parasal Veri Tipleri</a:t>
            </a:r>
            <a:br>
              <a:rPr lang="tr-TR" b="0" i="0" dirty="0">
                <a:effectLst/>
                <a:latin typeface="sohne"/>
              </a:rPr>
            </a:br>
            <a:endParaRPr lang="tr-TR" dirty="0"/>
          </a:p>
        </p:txBody>
      </p:sp>
      <p:sp>
        <p:nvSpPr>
          <p:cNvPr id="3" name="İçerik Yer Tutucusu 2">
            <a:extLst>
              <a:ext uri="{FF2B5EF4-FFF2-40B4-BE49-F238E27FC236}">
                <a16:creationId xmlns:a16="http://schemas.microsoft.com/office/drawing/2014/main" id="{DEBFB504-51EE-4199-A87E-F92F9FC677D6}"/>
              </a:ext>
            </a:extLst>
          </p:cNvPr>
          <p:cNvSpPr>
            <a:spLocks noGrp="1"/>
          </p:cNvSpPr>
          <p:nvPr>
            <p:ph idx="1"/>
          </p:nvPr>
        </p:nvSpPr>
        <p:spPr/>
        <p:txBody>
          <a:bodyPr/>
          <a:lstStyle/>
          <a:p>
            <a:pPr algn="l"/>
            <a:r>
              <a:rPr lang="tr-TR" b="1" i="0" dirty="0" err="1">
                <a:effectLst/>
                <a:latin typeface="charter"/>
              </a:rPr>
              <a:t>money</a:t>
            </a:r>
            <a:r>
              <a:rPr lang="tr-TR" b="1" i="0" dirty="0">
                <a:effectLst/>
                <a:latin typeface="charter"/>
              </a:rPr>
              <a:t>:</a:t>
            </a:r>
            <a:r>
              <a:rPr lang="tr-TR" b="0" i="1" dirty="0">
                <a:effectLst/>
                <a:latin typeface="charter"/>
              </a:rPr>
              <a:t> 8 </a:t>
            </a:r>
            <a:r>
              <a:rPr lang="tr-TR" b="0" i="1" dirty="0" err="1">
                <a:effectLst/>
                <a:latin typeface="charter"/>
              </a:rPr>
              <a:t>byte</a:t>
            </a:r>
            <a:r>
              <a:rPr lang="tr-TR" b="0" i="1" dirty="0">
                <a:effectLst/>
                <a:latin typeface="charter"/>
              </a:rPr>
              <a:t> boyutunda, </a:t>
            </a:r>
            <a:r>
              <a:rPr lang="tr-TR" b="0" i="1" dirty="0" err="1">
                <a:effectLst/>
                <a:latin typeface="charter"/>
              </a:rPr>
              <a:t>yaklaşı</a:t>
            </a:r>
            <a:r>
              <a:rPr lang="tr-TR" b="0" i="1" dirty="0">
                <a:effectLst/>
                <a:latin typeface="charter"/>
              </a:rPr>
              <a:t> -2⁶⁴ ile 2⁶⁴ arasında parasal değerleri tutmak için kullanılır. 4 basamağa kadar duyarlı ondalık tipli verileri saklar.</a:t>
            </a:r>
          </a:p>
          <a:p>
            <a:pPr algn="l"/>
            <a:r>
              <a:rPr lang="tr-TR" b="1" i="0" dirty="0" err="1">
                <a:effectLst/>
                <a:latin typeface="charter"/>
              </a:rPr>
              <a:t>smallmoney</a:t>
            </a:r>
            <a:r>
              <a:rPr lang="tr-TR" b="1" i="0" dirty="0">
                <a:effectLst/>
                <a:latin typeface="charter"/>
              </a:rPr>
              <a:t>:</a:t>
            </a:r>
            <a:r>
              <a:rPr lang="tr-TR" b="0" i="1" dirty="0">
                <a:effectLst/>
                <a:latin typeface="charter"/>
              </a:rPr>
              <a:t> 4 </a:t>
            </a:r>
            <a:r>
              <a:rPr lang="tr-TR" b="0" i="1" dirty="0" err="1">
                <a:effectLst/>
                <a:latin typeface="charter"/>
              </a:rPr>
              <a:t>byte</a:t>
            </a:r>
            <a:r>
              <a:rPr lang="tr-TR" b="0" i="1" dirty="0">
                <a:effectLst/>
                <a:latin typeface="charter"/>
              </a:rPr>
              <a:t> uzunluğunda yaklaşık -214.000 ile 214.000 arası parasal değerleri tutmak için kullanılır. Money tipinde olduğu gibi 4 basamağa kadar duyarlı ondalık tipli verileri saklarken kullanılır.</a:t>
            </a:r>
          </a:p>
          <a:p>
            <a:endParaRPr lang="tr-TR" dirty="0"/>
          </a:p>
        </p:txBody>
      </p:sp>
    </p:spTree>
    <p:extLst>
      <p:ext uri="{BB962C8B-B14F-4D97-AF65-F5344CB8AC3E}">
        <p14:creationId xmlns:p14="http://schemas.microsoft.com/office/powerpoint/2010/main" val="2263055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073BD91-7882-4C7B-9D93-70B4448292E3}"/>
              </a:ext>
            </a:extLst>
          </p:cNvPr>
          <p:cNvSpPr>
            <a:spLocks noGrp="1"/>
          </p:cNvSpPr>
          <p:nvPr>
            <p:ph type="title"/>
          </p:nvPr>
        </p:nvSpPr>
        <p:spPr/>
        <p:txBody>
          <a:bodyPr/>
          <a:lstStyle/>
          <a:p>
            <a:r>
              <a:rPr lang="tr-TR" dirty="0"/>
              <a:t>Özel karakterlerin kullanım amaçları</a:t>
            </a:r>
          </a:p>
        </p:txBody>
      </p:sp>
      <p:sp>
        <p:nvSpPr>
          <p:cNvPr id="3" name="İçerik Yer Tutucusu 2">
            <a:extLst>
              <a:ext uri="{FF2B5EF4-FFF2-40B4-BE49-F238E27FC236}">
                <a16:creationId xmlns:a16="http://schemas.microsoft.com/office/drawing/2014/main" id="{1AD610B0-BA1E-47ED-96A3-617623C29C66}"/>
              </a:ext>
            </a:extLst>
          </p:cNvPr>
          <p:cNvSpPr>
            <a:spLocks noGrp="1"/>
          </p:cNvSpPr>
          <p:nvPr>
            <p:ph idx="1"/>
          </p:nvPr>
        </p:nvSpPr>
        <p:spPr/>
        <p:txBody>
          <a:bodyPr/>
          <a:lstStyle/>
          <a:p>
            <a:r>
              <a:rPr lang="tr-TR" dirty="0"/>
              <a:t>@ : Değişken tanımlarken değişken adının başında kullanılır.</a:t>
            </a:r>
          </a:p>
          <a:p>
            <a:r>
              <a:rPr lang="tr-TR" dirty="0"/>
              <a:t>@@ : Sistem değişkenlerinin isimlerinin başına gelir.</a:t>
            </a:r>
          </a:p>
          <a:p>
            <a:r>
              <a:rPr lang="tr-TR" dirty="0"/>
              <a:t># ve ## : Geçici nesne belirteci olarak kullanılır.</a:t>
            </a:r>
          </a:p>
          <a:p>
            <a:r>
              <a:rPr lang="tr-TR" dirty="0"/>
              <a:t>SQL ve T-SQL mimarisinde tanımlanmış (SELECT, INSERT, UPDATE gibi) kelimeler kullanılmamalıdır.</a:t>
            </a:r>
          </a:p>
          <a:p>
            <a:r>
              <a:rPr lang="tr-TR" dirty="0"/>
              <a:t>Tanımlayıcı isimlerinde Türkçe harfler (Ü, ü, Ç, ç, Ö, ö, İ, ı, Ğ, ğ, Ş, ş) ve boşluk yer almamalıdır.</a:t>
            </a:r>
          </a:p>
          <a:p>
            <a:endParaRPr lang="tr-TR" dirty="0"/>
          </a:p>
          <a:p>
            <a:pPr marL="0" indent="0">
              <a:buNone/>
            </a:pPr>
            <a:r>
              <a:rPr lang="tr-TR" dirty="0"/>
              <a:t>Bu kurallara uymayan bir tanımlayıcı kullanılacak ise ‘[]’ içinde yazılması gerekmektedir.</a:t>
            </a:r>
          </a:p>
        </p:txBody>
      </p:sp>
    </p:spTree>
    <p:extLst>
      <p:ext uri="{BB962C8B-B14F-4D97-AF65-F5344CB8AC3E}">
        <p14:creationId xmlns:p14="http://schemas.microsoft.com/office/powerpoint/2010/main" val="27351080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68B4391-05D2-45B9-B187-DB27596D6242}"/>
              </a:ext>
            </a:extLst>
          </p:cNvPr>
          <p:cNvSpPr>
            <a:spLocks noGrp="1"/>
          </p:cNvSpPr>
          <p:nvPr>
            <p:ph type="title"/>
          </p:nvPr>
        </p:nvSpPr>
        <p:spPr/>
        <p:txBody>
          <a:bodyPr/>
          <a:lstStyle/>
          <a:p>
            <a:r>
              <a:rPr lang="tr-TR" b="0" i="0" dirty="0">
                <a:effectLst/>
                <a:latin typeface="sohne"/>
              </a:rPr>
              <a:t>Tarih-Zaman Veri Tipleri</a:t>
            </a:r>
            <a:endParaRPr lang="tr-TR" dirty="0"/>
          </a:p>
        </p:txBody>
      </p:sp>
      <p:sp>
        <p:nvSpPr>
          <p:cNvPr id="3" name="İçerik Yer Tutucusu 2">
            <a:extLst>
              <a:ext uri="{FF2B5EF4-FFF2-40B4-BE49-F238E27FC236}">
                <a16:creationId xmlns:a16="http://schemas.microsoft.com/office/drawing/2014/main" id="{2FB46A5D-8ACD-4D4E-A1F7-78B72854D403}"/>
              </a:ext>
            </a:extLst>
          </p:cNvPr>
          <p:cNvSpPr>
            <a:spLocks noGrp="1"/>
          </p:cNvSpPr>
          <p:nvPr>
            <p:ph idx="1"/>
          </p:nvPr>
        </p:nvSpPr>
        <p:spPr>
          <a:xfrm>
            <a:off x="685801" y="1821225"/>
            <a:ext cx="10131425" cy="4290818"/>
          </a:xfrm>
        </p:spPr>
        <p:txBody>
          <a:bodyPr>
            <a:normAutofit/>
          </a:bodyPr>
          <a:lstStyle/>
          <a:p>
            <a:pPr algn="l"/>
            <a:r>
              <a:rPr lang="tr-TR" b="1" i="0" dirty="0" err="1">
                <a:effectLst/>
                <a:latin typeface="charter"/>
              </a:rPr>
              <a:t>date</a:t>
            </a:r>
            <a:r>
              <a:rPr lang="tr-TR" b="1" i="0" dirty="0">
                <a:effectLst/>
                <a:latin typeface="charter"/>
              </a:rPr>
              <a:t>:</a:t>
            </a:r>
            <a:r>
              <a:rPr lang="tr-TR" b="0" i="1" dirty="0">
                <a:effectLst/>
                <a:latin typeface="charter"/>
              </a:rPr>
              <a:t> Tarihleri YYYY-AA-GG (yıl-ay-gün) formatında saklar. 3 </a:t>
            </a:r>
            <a:r>
              <a:rPr lang="tr-TR" b="0" i="1" dirty="0" err="1">
                <a:effectLst/>
                <a:latin typeface="charter"/>
              </a:rPr>
              <a:t>byte</a:t>
            </a:r>
            <a:r>
              <a:rPr lang="tr-TR" b="0" i="1" dirty="0">
                <a:effectLst/>
                <a:latin typeface="charter"/>
              </a:rPr>
              <a:t> uzunluğunda veri tipidir.</a:t>
            </a:r>
          </a:p>
          <a:p>
            <a:pPr algn="l"/>
            <a:r>
              <a:rPr lang="tr-TR" b="1" i="0" dirty="0" err="1">
                <a:effectLst/>
                <a:latin typeface="charter"/>
              </a:rPr>
              <a:t>smalldatetime</a:t>
            </a:r>
            <a:r>
              <a:rPr lang="tr-TR" b="1" i="0" dirty="0">
                <a:effectLst/>
                <a:latin typeface="charter"/>
              </a:rPr>
              <a:t>: </a:t>
            </a:r>
            <a:r>
              <a:rPr lang="tr-TR" b="0" i="1" dirty="0">
                <a:effectLst/>
                <a:latin typeface="charter"/>
              </a:rPr>
              <a:t>Tarih ve zaman verilerini yıl-ay-gün ve saat-dakika-saniye-salise şeklide saklar. 4 </a:t>
            </a:r>
            <a:r>
              <a:rPr lang="tr-TR" b="0" i="1" dirty="0" err="1">
                <a:effectLst/>
                <a:latin typeface="charter"/>
              </a:rPr>
              <a:t>byte</a:t>
            </a:r>
            <a:r>
              <a:rPr lang="tr-TR" b="0" i="1" dirty="0">
                <a:effectLst/>
                <a:latin typeface="charter"/>
              </a:rPr>
              <a:t> uzunluğunda veri tipidir.</a:t>
            </a:r>
          </a:p>
          <a:p>
            <a:pPr algn="l"/>
            <a:r>
              <a:rPr lang="tr-TR" b="1" i="0" dirty="0" err="1">
                <a:effectLst/>
                <a:latin typeface="charter"/>
              </a:rPr>
              <a:t>datetime</a:t>
            </a:r>
            <a:r>
              <a:rPr lang="tr-TR" b="1" i="0" dirty="0">
                <a:effectLst/>
                <a:latin typeface="charter"/>
              </a:rPr>
              <a:t>:</a:t>
            </a:r>
            <a:r>
              <a:rPr lang="tr-TR" b="0" i="1" dirty="0">
                <a:effectLst/>
                <a:latin typeface="charter"/>
              </a:rPr>
              <a:t> YYYY-AA-GG şeklinde tarih ve zaman verilerini tutan 8 </a:t>
            </a:r>
            <a:r>
              <a:rPr lang="tr-TR" b="0" i="1" dirty="0" err="1">
                <a:effectLst/>
                <a:latin typeface="charter"/>
              </a:rPr>
              <a:t>byte</a:t>
            </a:r>
            <a:r>
              <a:rPr lang="tr-TR" b="0" i="1" dirty="0">
                <a:effectLst/>
                <a:latin typeface="charter"/>
              </a:rPr>
              <a:t> uzunluğunda veri tipidir. 1 Ocak 1753–31 Aralık 9999 arası veriler için kullanılır.</a:t>
            </a:r>
          </a:p>
          <a:p>
            <a:pPr algn="l"/>
            <a:r>
              <a:rPr lang="tr-TR" b="1" i="0" dirty="0">
                <a:effectLst/>
                <a:latin typeface="charter"/>
              </a:rPr>
              <a:t>datetime2</a:t>
            </a:r>
            <a:r>
              <a:rPr lang="tr-TR" b="0" i="1" dirty="0">
                <a:effectLst/>
                <a:latin typeface="charter"/>
              </a:rPr>
              <a:t>: </a:t>
            </a:r>
            <a:r>
              <a:rPr lang="tr-TR" b="0" i="1" dirty="0" err="1">
                <a:effectLst/>
                <a:latin typeface="charter"/>
              </a:rPr>
              <a:t>Datetime’dan</a:t>
            </a:r>
            <a:r>
              <a:rPr lang="tr-TR" b="0" i="1" dirty="0">
                <a:effectLst/>
                <a:latin typeface="charter"/>
              </a:rPr>
              <a:t> farklı olarak 1 Ocak 0001–31 Aralık 9999 tarihleri arası verileri tutan ekstra olarak salise hassasiyeti daha yüksektir. Kapladığı alan salise hassasiyetine göre 6–8 </a:t>
            </a:r>
            <a:r>
              <a:rPr lang="tr-TR" b="0" i="1" dirty="0" err="1">
                <a:effectLst/>
                <a:latin typeface="charter"/>
              </a:rPr>
              <a:t>byte</a:t>
            </a:r>
            <a:r>
              <a:rPr lang="tr-TR" b="0" i="1" dirty="0">
                <a:effectLst/>
                <a:latin typeface="charter"/>
              </a:rPr>
              <a:t> arası değişebilir.</a:t>
            </a:r>
          </a:p>
          <a:p>
            <a:pPr algn="l"/>
            <a:r>
              <a:rPr lang="tr-TR" b="1" i="0" dirty="0">
                <a:effectLst/>
                <a:latin typeface="charter"/>
              </a:rPr>
              <a:t>time: </a:t>
            </a:r>
            <a:r>
              <a:rPr lang="tr-TR" b="0" i="1" dirty="0">
                <a:effectLst/>
                <a:latin typeface="charter"/>
              </a:rPr>
              <a:t>Sadece saat verilerini saat-dakika-saniye-salise(7 basamaklı) şeklinde saklayan , boyutu kullanıcı tarafından değiştirilebilen 3–5 </a:t>
            </a:r>
            <a:r>
              <a:rPr lang="tr-TR" b="0" i="1" dirty="0" err="1">
                <a:effectLst/>
                <a:latin typeface="charter"/>
              </a:rPr>
              <a:t>byte</a:t>
            </a:r>
            <a:r>
              <a:rPr lang="tr-TR" b="0" i="1" dirty="0">
                <a:effectLst/>
                <a:latin typeface="charter"/>
              </a:rPr>
              <a:t> arası yer kaplayan veri tipidir.</a:t>
            </a:r>
          </a:p>
          <a:p>
            <a:pPr algn="l"/>
            <a:r>
              <a:rPr lang="tr-TR" b="1" i="0" dirty="0" err="1">
                <a:effectLst/>
                <a:latin typeface="charter"/>
              </a:rPr>
              <a:t>datetimeoffset</a:t>
            </a:r>
            <a:r>
              <a:rPr lang="tr-TR" b="1" i="0" dirty="0">
                <a:effectLst/>
                <a:latin typeface="charter"/>
              </a:rPr>
              <a:t>:</a:t>
            </a:r>
            <a:r>
              <a:rPr lang="tr-TR" b="0" i="1" dirty="0">
                <a:effectLst/>
                <a:latin typeface="charter"/>
              </a:rPr>
              <a:t> Ülkelere göre değişen zaman farkını hesaplayıp tutarken kullanılır.</a:t>
            </a:r>
          </a:p>
          <a:p>
            <a:endParaRPr lang="tr-TR" dirty="0"/>
          </a:p>
        </p:txBody>
      </p:sp>
    </p:spTree>
    <p:extLst>
      <p:ext uri="{BB962C8B-B14F-4D97-AF65-F5344CB8AC3E}">
        <p14:creationId xmlns:p14="http://schemas.microsoft.com/office/powerpoint/2010/main" val="30190994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E8B7CAA-10CA-4D7B-A929-93CC93A37A36}"/>
              </a:ext>
            </a:extLst>
          </p:cNvPr>
          <p:cNvSpPr>
            <a:spLocks noGrp="1"/>
          </p:cNvSpPr>
          <p:nvPr>
            <p:ph type="title"/>
          </p:nvPr>
        </p:nvSpPr>
        <p:spPr/>
        <p:txBody>
          <a:bodyPr/>
          <a:lstStyle/>
          <a:p>
            <a:r>
              <a:rPr lang="tr-TR" b="0" i="0" dirty="0">
                <a:effectLst/>
                <a:latin typeface="sohne"/>
              </a:rPr>
              <a:t>Diğer Veri Tipleri</a:t>
            </a:r>
            <a:endParaRPr lang="tr-TR" dirty="0"/>
          </a:p>
        </p:txBody>
      </p:sp>
      <p:sp>
        <p:nvSpPr>
          <p:cNvPr id="3" name="İçerik Yer Tutucusu 2">
            <a:extLst>
              <a:ext uri="{FF2B5EF4-FFF2-40B4-BE49-F238E27FC236}">
                <a16:creationId xmlns:a16="http://schemas.microsoft.com/office/drawing/2014/main" id="{53EC19BC-9789-433E-AC0B-1E50B1E5DEF9}"/>
              </a:ext>
            </a:extLst>
          </p:cNvPr>
          <p:cNvSpPr>
            <a:spLocks noGrp="1"/>
          </p:cNvSpPr>
          <p:nvPr>
            <p:ph idx="1"/>
          </p:nvPr>
        </p:nvSpPr>
        <p:spPr>
          <a:xfrm>
            <a:off x="685801" y="2142067"/>
            <a:ext cx="10131425" cy="4106333"/>
          </a:xfrm>
        </p:spPr>
        <p:txBody>
          <a:bodyPr>
            <a:normAutofit/>
          </a:bodyPr>
          <a:lstStyle/>
          <a:p>
            <a:pPr algn="l"/>
            <a:r>
              <a:rPr lang="tr-TR" b="1" i="0" dirty="0" err="1">
                <a:effectLst/>
                <a:latin typeface="charter"/>
              </a:rPr>
              <a:t>sql_variant</a:t>
            </a:r>
            <a:r>
              <a:rPr lang="tr-TR" b="1" i="0" dirty="0">
                <a:effectLst/>
                <a:latin typeface="charter"/>
              </a:rPr>
              <a:t>: </a:t>
            </a:r>
            <a:r>
              <a:rPr lang="tr-TR" b="0" i="1" dirty="0">
                <a:effectLst/>
                <a:latin typeface="charter"/>
              </a:rPr>
              <a:t>sayı, metin, </a:t>
            </a:r>
            <a:r>
              <a:rPr lang="tr-TR" b="0" i="1" dirty="0" err="1">
                <a:effectLst/>
                <a:latin typeface="charter"/>
              </a:rPr>
              <a:t>binary</a:t>
            </a:r>
            <a:r>
              <a:rPr lang="tr-TR" b="0" i="1" dirty="0">
                <a:effectLst/>
                <a:latin typeface="charter"/>
              </a:rPr>
              <a:t> gibi farklı veri tiplerini depolamak için kullanılan veri tipidir. Yani bir sütun ya da fonksiyonda birden fazla veri tipi kullanmamız gerektiğinde tercih etmeliyiz.</a:t>
            </a:r>
          </a:p>
          <a:p>
            <a:pPr algn="l"/>
            <a:r>
              <a:rPr lang="tr-TR" b="1" i="0" dirty="0" err="1">
                <a:effectLst/>
                <a:latin typeface="charter"/>
              </a:rPr>
              <a:t>xml</a:t>
            </a:r>
            <a:r>
              <a:rPr lang="tr-TR" b="1" i="0" dirty="0">
                <a:effectLst/>
                <a:latin typeface="charter"/>
              </a:rPr>
              <a:t>:</a:t>
            </a:r>
            <a:r>
              <a:rPr lang="tr-TR" b="0" i="1" dirty="0">
                <a:effectLst/>
                <a:latin typeface="charter"/>
              </a:rPr>
              <a:t> XML türünde veri saklamak için kullanılır. Kapasitesi 2 </a:t>
            </a:r>
            <a:r>
              <a:rPr lang="tr-TR" b="0" i="1" dirty="0" err="1">
                <a:effectLst/>
                <a:latin typeface="charter"/>
              </a:rPr>
              <a:t>GB’dır</a:t>
            </a:r>
            <a:r>
              <a:rPr lang="tr-TR" b="0" i="1" dirty="0">
                <a:effectLst/>
                <a:latin typeface="charter"/>
              </a:rPr>
              <a:t>. Bellekteki boyutu, saklanan XML verisine göre değişkenlik gösterir.</a:t>
            </a:r>
          </a:p>
          <a:p>
            <a:pPr algn="l"/>
            <a:r>
              <a:rPr lang="tr-TR" b="1" i="0" dirty="0" err="1">
                <a:effectLst/>
                <a:latin typeface="charter"/>
              </a:rPr>
              <a:t>geometry</a:t>
            </a:r>
            <a:r>
              <a:rPr lang="tr-TR" b="1" i="0" dirty="0">
                <a:effectLst/>
                <a:latin typeface="charter"/>
              </a:rPr>
              <a:t>:</a:t>
            </a:r>
            <a:r>
              <a:rPr lang="tr-TR" b="0" i="1" dirty="0">
                <a:effectLst/>
                <a:latin typeface="charter"/>
              </a:rPr>
              <a:t> Öklid koordinat sistemine ait verileri tutmak için kullanılır. Geometrik şekillerin en-boy-</a:t>
            </a:r>
            <a:r>
              <a:rPr lang="tr-TR" b="0" i="1" dirty="0" err="1">
                <a:effectLst/>
                <a:latin typeface="charter"/>
              </a:rPr>
              <a:t>yükselik</a:t>
            </a:r>
            <a:r>
              <a:rPr lang="tr-TR" b="0" i="1" dirty="0">
                <a:effectLst/>
                <a:latin typeface="charter"/>
              </a:rPr>
              <a:t> verilerini saklar.</a:t>
            </a:r>
          </a:p>
          <a:p>
            <a:pPr algn="l"/>
            <a:r>
              <a:rPr lang="tr-TR" b="1" i="0" dirty="0" err="1">
                <a:effectLst/>
                <a:latin typeface="charter"/>
              </a:rPr>
              <a:t>timestamp</a:t>
            </a:r>
            <a:r>
              <a:rPr lang="tr-TR" b="1" i="0" dirty="0">
                <a:effectLst/>
                <a:latin typeface="charter"/>
              </a:rPr>
              <a:t>:</a:t>
            </a:r>
            <a:r>
              <a:rPr lang="tr-TR" b="0" i="1" dirty="0">
                <a:effectLst/>
                <a:latin typeface="charter"/>
              </a:rPr>
              <a:t> Tabloya kayıt eklendiğinde , güncellendiğinde </a:t>
            </a:r>
            <a:r>
              <a:rPr lang="tr-TR" b="0" i="1" dirty="0" err="1">
                <a:effectLst/>
                <a:latin typeface="charter"/>
              </a:rPr>
              <a:t>binary</a:t>
            </a:r>
            <a:r>
              <a:rPr lang="tr-TR" b="0" i="1" dirty="0">
                <a:effectLst/>
                <a:latin typeface="charter"/>
              </a:rPr>
              <a:t> türünde özel değer alan veri tipidir.</a:t>
            </a:r>
          </a:p>
          <a:p>
            <a:pPr algn="l"/>
            <a:r>
              <a:rPr lang="tr-TR" b="1" i="0" dirty="0" err="1">
                <a:effectLst/>
                <a:latin typeface="charter"/>
              </a:rPr>
              <a:t>uniqueidentifier</a:t>
            </a:r>
            <a:r>
              <a:rPr lang="tr-TR" b="1" i="0" dirty="0">
                <a:effectLst/>
                <a:latin typeface="charter"/>
              </a:rPr>
              <a:t>:</a:t>
            </a:r>
            <a:r>
              <a:rPr lang="tr-TR" b="0" i="1" dirty="0">
                <a:effectLst/>
                <a:latin typeface="charter"/>
              </a:rPr>
              <a:t> 16 </a:t>
            </a:r>
            <a:r>
              <a:rPr lang="tr-TR" b="0" i="1" dirty="0" err="1">
                <a:effectLst/>
                <a:latin typeface="charter"/>
              </a:rPr>
              <a:t>byte</a:t>
            </a:r>
            <a:r>
              <a:rPr lang="tr-TR" b="0" i="1" dirty="0">
                <a:effectLst/>
                <a:latin typeface="charter"/>
              </a:rPr>
              <a:t> uzunluğunda benzersiz GUID tipinde veri tutar. İki GUID birbirinden tamamen farklıdır eşit olamazlar.</a:t>
            </a:r>
          </a:p>
          <a:p>
            <a:pPr algn="l"/>
            <a:r>
              <a:rPr lang="tr-TR" b="1" i="0" dirty="0" err="1">
                <a:effectLst/>
                <a:latin typeface="charter"/>
              </a:rPr>
              <a:t>hierarchyid</a:t>
            </a:r>
            <a:r>
              <a:rPr lang="tr-TR" b="1" i="0" dirty="0">
                <a:effectLst/>
                <a:latin typeface="charter"/>
              </a:rPr>
              <a:t>:</a:t>
            </a:r>
            <a:r>
              <a:rPr lang="tr-TR" b="0" i="1" dirty="0">
                <a:effectLst/>
                <a:latin typeface="charter"/>
              </a:rPr>
              <a:t> Ağaç veri modeli ve ya hiyerarşik olarak </a:t>
            </a:r>
            <a:r>
              <a:rPr lang="tr-TR" b="0" i="1" dirty="0" err="1">
                <a:effectLst/>
                <a:latin typeface="charter"/>
              </a:rPr>
              <a:t>sınflandırılmış</a:t>
            </a:r>
            <a:r>
              <a:rPr lang="tr-TR" b="0" i="1" dirty="0">
                <a:effectLst/>
                <a:latin typeface="charter"/>
              </a:rPr>
              <a:t> verileri saklamak için kullanılır.</a:t>
            </a:r>
          </a:p>
          <a:p>
            <a:pPr algn="l"/>
            <a:r>
              <a:rPr lang="tr-TR" b="1" i="0" dirty="0" err="1">
                <a:effectLst/>
                <a:latin typeface="charter"/>
              </a:rPr>
              <a:t>geography</a:t>
            </a:r>
            <a:r>
              <a:rPr lang="tr-TR" b="1" i="0" dirty="0">
                <a:effectLst/>
                <a:latin typeface="charter"/>
              </a:rPr>
              <a:t>:</a:t>
            </a:r>
            <a:r>
              <a:rPr lang="tr-TR" b="0" i="1" dirty="0">
                <a:effectLst/>
                <a:latin typeface="charter"/>
              </a:rPr>
              <a:t> Coğrafi koordinat ve GPS verilerini tutmak için kullanılır.</a:t>
            </a:r>
          </a:p>
          <a:p>
            <a:endParaRPr lang="tr-TR" dirty="0"/>
          </a:p>
        </p:txBody>
      </p:sp>
    </p:spTree>
    <p:extLst>
      <p:ext uri="{BB962C8B-B14F-4D97-AF65-F5344CB8AC3E}">
        <p14:creationId xmlns:p14="http://schemas.microsoft.com/office/powerpoint/2010/main" val="325050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3CBF581-5F1C-466A-988A-23CDC34BC7A5}"/>
              </a:ext>
            </a:extLst>
          </p:cNvPr>
          <p:cNvSpPr>
            <a:spLocks noGrp="1"/>
          </p:cNvSpPr>
          <p:nvPr>
            <p:ph type="title"/>
          </p:nvPr>
        </p:nvSpPr>
        <p:spPr/>
        <p:txBody>
          <a:bodyPr/>
          <a:lstStyle/>
          <a:p>
            <a:r>
              <a:rPr lang="tr-TR" dirty="0"/>
              <a:t>Tablo Oluşturmak </a:t>
            </a:r>
          </a:p>
        </p:txBody>
      </p:sp>
      <p:sp>
        <p:nvSpPr>
          <p:cNvPr id="3" name="İçerik Yer Tutucusu 2">
            <a:extLst>
              <a:ext uri="{FF2B5EF4-FFF2-40B4-BE49-F238E27FC236}">
                <a16:creationId xmlns:a16="http://schemas.microsoft.com/office/drawing/2014/main" id="{138A868A-3871-4923-B8C0-807E7C856A39}"/>
              </a:ext>
            </a:extLst>
          </p:cNvPr>
          <p:cNvSpPr>
            <a:spLocks noGrp="1"/>
          </p:cNvSpPr>
          <p:nvPr>
            <p:ph idx="1"/>
          </p:nvPr>
        </p:nvSpPr>
        <p:spPr>
          <a:xfrm>
            <a:off x="685801" y="2142067"/>
            <a:ext cx="10131425" cy="4274775"/>
          </a:xfrm>
        </p:spPr>
        <p:txBody>
          <a:bodyPr>
            <a:normAutofit fontScale="85000" lnSpcReduction="20000"/>
          </a:bodyPr>
          <a:lstStyle/>
          <a:p>
            <a:r>
              <a:rPr lang="tr-TR" dirty="0"/>
              <a:t>CREATE TABLE </a:t>
            </a:r>
            <a:r>
              <a:rPr lang="tr-TR" dirty="0" err="1"/>
              <a:t>TabloAdi</a:t>
            </a:r>
            <a:endParaRPr lang="tr-TR" dirty="0"/>
          </a:p>
          <a:p>
            <a:pPr marL="0" indent="0">
              <a:buNone/>
            </a:pPr>
            <a:r>
              <a:rPr lang="tr-TR" b="1" dirty="0"/>
              <a:t>Örnek</a:t>
            </a:r>
          </a:p>
          <a:p>
            <a:pPr marL="0" indent="0">
              <a:buNone/>
            </a:pPr>
            <a:r>
              <a:rPr lang="tr-TR" dirty="0"/>
              <a:t>CREATE TABLE </a:t>
            </a:r>
            <a:r>
              <a:rPr lang="tr-TR" dirty="0" err="1"/>
              <a:t>Kullanici</a:t>
            </a:r>
            <a:r>
              <a:rPr lang="tr-TR" dirty="0"/>
              <a:t> (</a:t>
            </a:r>
          </a:p>
          <a:p>
            <a:pPr marL="0" indent="0">
              <a:buNone/>
            </a:pPr>
            <a:r>
              <a:rPr lang="tr-TR" dirty="0"/>
              <a:t>	</a:t>
            </a:r>
            <a:r>
              <a:rPr lang="tr-TR" dirty="0" err="1"/>
              <a:t>id</a:t>
            </a:r>
            <a:r>
              <a:rPr lang="tr-TR" dirty="0"/>
              <a:t> </a:t>
            </a:r>
            <a:r>
              <a:rPr lang="tr-TR" dirty="0" err="1"/>
              <a:t>int</a:t>
            </a:r>
            <a:r>
              <a:rPr lang="tr-TR" dirty="0"/>
              <a:t> IDENTITY</a:t>
            </a:r>
            <a:r>
              <a:rPr lang="tr-TR"/>
              <a:t>(1,1</a:t>
            </a:r>
            <a:r>
              <a:rPr lang="tr-TR" dirty="0"/>
              <a:t>) NOT NULL,</a:t>
            </a:r>
          </a:p>
          <a:p>
            <a:pPr marL="0" indent="0">
              <a:buNone/>
            </a:pPr>
            <a:r>
              <a:rPr lang="tr-TR" dirty="0"/>
              <a:t>	</a:t>
            </a:r>
            <a:r>
              <a:rPr lang="tr-TR" dirty="0" err="1"/>
              <a:t>NufusId</a:t>
            </a:r>
            <a:r>
              <a:rPr lang="tr-TR" dirty="0"/>
              <a:t> </a:t>
            </a:r>
            <a:r>
              <a:rPr lang="tr-TR" dirty="0" err="1"/>
              <a:t>int</a:t>
            </a:r>
            <a:r>
              <a:rPr lang="tr-TR" dirty="0"/>
              <a:t> NOT NULL,</a:t>
            </a:r>
          </a:p>
          <a:p>
            <a:pPr marL="0" indent="0">
              <a:buNone/>
            </a:pPr>
            <a:r>
              <a:rPr lang="tr-TR" dirty="0"/>
              <a:t>	Ad </a:t>
            </a:r>
            <a:r>
              <a:rPr lang="tr-TR" dirty="0" err="1"/>
              <a:t>varchar</a:t>
            </a:r>
            <a:r>
              <a:rPr lang="tr-TR" dirty="0"/>
              <a:t>(50) NOT NULL,</a:t>
            </a:r>
          </a:p>
          <a:p>
            <a:pPr marL="0" indent="0">
              <a:buNone/>
            </a:pPr>
            <a:r>
              <a:rPr lang="tr-TR" dirty="0"/>
              <a:t>	</a:t>
            </a:r>
            <a:r>
              <a:rPr lang="tr-TR" dirty="0" err="1"/>
              <a:t>Soyad</a:t>
            </a:r>
            <a:r>
              <a:rPr lang="tr-TR" dirty="0"/>
              <a:t> </a:t>
            </a:r>
            <a:r>
              <a:rPr lang="tr-TR" dirty="0" err="1"/>
              <a:t>varchar</a:t>
            </a:r>
            <a:r>
              <a:rPr lang="tr-TR" dirty="0"/>
              <a:t>(50) NOT NULL,</a:t>
            </a:r>
          </a:p>
          <a:p>
            <a:pPr marL="0" indent="0">
              <a:buNone/>
            </a:pPr>
            <a:r>
              <a:rPr lang="tr-TR" dirty="0"/>
              <a:t>	</a:t>
            </a:r>
            <a:r>
              <a:rPr lang="tr-TR" dirty="0" err="1"/>
              <a:t>DogumTarihi</a:t>
            </a:r>
            <a:r>
              <a:rPr lang="tr-TR" dirty="0"/>
              <a:t> </a:t>
            </a:r>
            <a:r>
              <a:rPr lang="tr-TR" dirty="0" err="1"/>
              <a:t>date</a:t>
            </a:r>
            <a:r>
              <a:rPr lang="tr-TR" dirty="0"/>
              <a:t> DEFAULT </a:t>
            </a:r>
            <a:r>
              <a:rPr lang="tr-TR" dirty="0" err="1"/>
              <a:t>getdate</a:t>
            </a:r>
            <a:r>
              <a:rPr lang="tr-TR" dirty="0"/>
              <a:t>() NOT NULL,</a:t>
            </a:r>
          </a:p>
          <a:p>
            <a:pPr marL="0" indent="0">
              <a:buNone/>
            </a:pPr>
            <a:r>
              <a:rPr lang="tr-TR" dirty="0"/>
              <a:t>	</a:t>
            </a:r>
            <a:r>
              <a:rPr lang="tr-TR" dirty="0" err="1"/>
              <a:t>DogumYeri</a:t>
            </a:r>
            <a:r>
              <a:rPr lang="tr-TR" dirty="0"/>
              <a:t> </a:t>
            </a:r>
            <a:r>
              <a:rPr lang="tr-TR" dirty="0" err="1"/>
              <a:t>nvarchar</a:t>
            </a:r>
            <a:r>
              <a:rPr lang="tr-TR" dirty="0"/>
              <a:t>(MAX) DEFAULT ‘Bir Yer Giriniz’ NOT NULL,</a:t>
            </a:r>
          </a:p>
          <a:p>
            <a:pPr marL="0" indent="0">
              <a:buNone/>
            </a:pPr>
            <a:r>
              <a:rPr lang="tr-TR" dirty="0"/>
              <a:t>	</a:t>
            </a:r>
            <a:r>
              <a:rPr lang="tr-TR" dirty="0" err="1"/>
              <a:t>OzelAnahtar</a:t>
            </a:r>
            <a:r>
              <a:rPr lang="en-US" dirty="0"/>
              <a:t> varchar(38) DEFAULT </a:t>
            </a:r>
            <a:r>
              <a:rPr lang="en-US" dirty="0" err="1"/>
              <a:t>newid</a:t>
            </a:r>
            <a:r>
              <a:rPr lang="en-US" dirty="0"/>
              <a:t>() NULL,</a:t>
            </a:r>
            <a:endParaRPr lang="tr-TR" dirty="0"/>
          </a:p>
          <a:p>
            <a:pPr marL="0" indent="0">
              <a:buNone/>
            </a:pPr>
            <a:r>
              <a:rPr lang="tr-TR" dirty="0"/>
              <a:t>	CONSTRAINT </a:t>
            </a:r>
            <a:r>
              <a:rPr lang="tr-TR" dirty="0" err="1"/>
              <a:t>PK_Kullanici</a:t>
            </a:r>
            <a:r>
              <a:rPr lang="tr-TR" dirty="0"/>
              <a:t> PRIMARY KEY (</a:t>
            </a:r>
            <a:r>
              <a:rPr lang="tr-TR" dirty="0" err="1"/>
              <a:t>id</a:t>
            </a:r>
            <a:r>
              <a:rPr lang="tr-TR" dirty="0"/>
              <a:t>)</a:t>
            </a:r>
          </a:p>
          <a:p>
            <a:pPr marL="0" indent="0">
              <a:buNone/>
            </a:pPr>
            <a:r>
              <a:rPr lang="tr-TR" dirty="0"/>
              <a:t>	CONSTRAINT </a:t>
            </a:r>
            <a:r>
              <a:rPr lang="tr-TR" dirty="0" err="1"/>
              <a:t>Kullanici_FK</a:t>
            </a:r>
            <a:r>
              <a:rPr lang="tr-TR" dirty="0"/>
              <a:t> FOREIGN KEY (</a:t>
            </a:r>
            <a:r>
              <a:rPr lang="tr-TR" dirty="0" err="1"/>
              <a:t>NufusId</a:t>
            </a:r>
            <a:r>
              <a:rPr lang="tr-TR" dirty="0"/>
              <a:t>) REFERENCES </a:t>
            </a:r>
            <a:r>
              <a:rPr lang="tr-TR" dirty="0" err="1"/>
              <a:t>Nufus</a:t>
            </a:r>
            <a:r>
              <a:rPr lang="tr-TR" dirty="0"/>
              <a:t>(ID)</a:t>
            </a:r>
          </a:p>
          <a:p>
            <a:pPr marL="0" indent="0">
              <a:buNone/>
            </a:pPr>
            <a:r>
              <a:rPr lang="tr-TR" dirty="0"/>
              <a:t>);</a:t>
            </a:r>
          </a:p>
          <a:p>
            <a:endParaRPr lang="tr-TR" dirty="0"/>
          </a:p>
        </p:txBody>
      </p:sp>
    </p:spTree>
    <p:extLst>
      <p:ext uri="{BB962C8B-B14F-4D97-AF65-F5344CB8AC3E}">
        <p14:creationId xmlns:p14="http://schemas.microsoft.com/office/powerpoint/2010/main" val="3865712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descr="ışık spotları">
            <a:extLst>
              <a:ext uri="{FF2B5EF4-FFF2-40B4-BE49-F238E27FC236}">
                <a16:creationId xmlns:a16="http://schemas.microsoft.com/office/drawing/2014/main" id="{20A520D0-11CF-4639-8537-F56A8A2FDCF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Başlık 1">
            <a:extLst>
              <a:ext uri="{FF2B5EF4-FFF2-40B4-BE49-F238E27FC236}">
                <a16:creationId xmlns:a16="http://schemas.microsoft.com/office/drawing/2014/main" id="{D44BCB7C-A6FC-4118-9027-468ECFDE6455}"/>
              </a:ext>
            </a:extLst>
          </p:cNvPr>
          <p:cNvSpPr>
            <a:spLocks noGrp="1"/>
          </p:cNvSpPr>
          <p:nvPr>
            <p:ph type="ctrTitle"/>
          </p:nvPr>
        </p:nvSpPr>
        <p:spPr>
          <a:xfrm>
            <a:off x="3962399" y="2573867"/>
            <a:ext cx="7197726" cy="2421464"/>
          </a:xfrm>
        </p:spPr>
        <p:txBody>
          <a:bodyPr rtlCol="0">
            <a:normAutofit/>
          </a:bodyPr>
          <a:lstStyle/>
          <a:p>
            <a:pPr rtl="0"/>
            <a:r>
              <a:rPr lang="tr"/>
              <a:t>Teşekkürler!</a:t>
            </a:r>
          </a:p>
        </p:txBody>
      </p:sp>
      <p:sp>
        <p:nvSpPr>
          <p:cNvPr id="6" name="Alt Başlık 5">
            <a:extLst>
              <a:ext uri="{FF2B5EF4-FFF2-40B4-BE49-F238E27FC236}">
                <a16:creationId xmlns:a16="http://schemas.microsoft.com/office/drawing/2014/main" id="{B77BB942-8065-4BEB-BED6-AFB9A3C405B8}"/>
              </a:ext>
            </a:extLst>
          </p:cNvPr>
          <p:cNvSpPr>
            <a:spLocks noGrp="1"/>
          </p:cNvSpPr>
          <p:nvPr>
            <p:ph type="subTitle" idx="1"/>
          </p:nvPr>
        </p:nvSpPr>
        <p:spPr/>
        <p:txBody>
          <a:bodyPr/>
          <a:lstStyle/>
          <a:p>
            <a:endParaRPr lang="tr-TR" dirty="0"/>
          </a:p>
        </p:txBody>
      </p:sp>
    </p:spTree>
    <p:extLst>
      <p:ext uri="{BB962C8B-B14F-4D97-AF65-F5344CB8AC3E}">
        <p14:creationId xmlns:p14="http://schemas.microsoft.com/office/powerpoint/2010/main" val="2939930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A8C91E2-CDDE-47A2-B637-EE7696D069DE}"/>
              </a:ext>
            </a:extLst>
          </p:cNvPr>
          <p:cNvSpPr>
            <a:spLocks noGrp="1"/>
          </p:cNvSpPr>
          <p:nvPr>
            <p:ph type="title"/>
          </p:nvPr>
        </p:nvSpPr>
        <p:spPr/>
        <p:txBody>
          <a:bodyPr/>
          <a:lstStyle/>
          <a:p>
            <a:r>
              <a:rPr lang="tr-TR" dirty="0"/>
              <a:t>Tanımlayıcı isimlendirme </a:t>
            </a:r>
            <a:r>
              <a:rPr lang="tr-TR" dirty="0" err="1"/>
              <a:t>notasyonları</a:t>
            </a:r>
            <a:endParaRPr lang="tr-TR" dirty="0"/>
          </a:p>
        </p:txBody>
      </p:sp>
      <p:sp>
        <p:nvSpPr>
          <p:cNvPr id="3" name="İçerik Yer Tutucusu 2">
            <a:extLst>
              <a:ext uri="{FF2B5EF4-FFF2-40B4-BE49-F238E27FC236}">
                <a16:creationId xmlns:a16="http://schemas.microsoft.com/office/drawing/2014/main" id="{A54E65A2-2E00-4A71-8A54-D62A450CBDFD}"/>
              </a:ext>
            </a:extLst>
          </p:cNvPr>
          <p:cNvSpPr>
            <a:spLocks noGrp="1"/>
          </p:cNvSpPr>
          <p:nvPr>
            <p:ph idx="1"/>
          </p:nvPr>
        </p:nvSpPr>
        <p:spPr/>
        <p:txBody>
          <a:bodyPr/>
          <a:lstStyle/>
          <a:p>
            <a:pPr marL="0" indent="0">
              <a:buNone/>
            </a:pPr>
            <a:r>
              <a:rPr lang="tr-TR" dirty="0"/>
              <a:t>İsimlendirme yapılırken uyulması gereken kuralların haricinde anlaşılmanın kolaylaştırılması için zorunlu olmamakla beraber bazı kurallar bulunmaktadır. Bunlar  tanımlama işlemini büyük ya da küçük harf ile başlatmak, kelimeler arasına alt çizgi koymak gibi sıralanabilir.</a:t>
            </a:r>
          </a:p>
          <a:p>
            <a:r>
              <a:rPr lang="tr-TR" dirty="0" err="1"/>
              <a:t>Camel</a:t>
            </a:r>
            <a:r>
              <a:rPr lang="tr-TR" dirty="0"/>
              <a:t> </a:t>
            </a:r>
            <a:r>
              <a:rPr lang="tr-TR" dirty="0" err="1"/>
              <a:t>Notasyonu</a:t>
            </a:r>
            <a:endParaRPr lang="tr-TR" dirty="0"/>
          </a:p>
          <a:p>
            <a:r>
              <a:rPr lang="tr-TR" dirty="0"/>
              <a:t>Pascal </a:t>
            </a:r>
            <a:r>
              <a:rPr lang="tr-TR" dirty="0" err="1"/>
              <a:t>Notasyonu</a:t>
            </a:r>
            <a:endParaRPr lang="tr-TR" dirty="0"/>
          </a:p>
          <a:p>
            <a:r>
              <a:rPr lang="tr-TR" dirty="0"/>
              <a:t>Alt Çizgi (</a:t>
            </a:r>
            <a:r>
              <a:rPr lang="tr-TR" dirty="0" err="1"/>
              <a:t>Underscore</a:t>
            </a:r>
            <a:r>
              <a:rPr lang="tr-TR" dirty="0"/>
              <a:t>)</a:t>
            </a:r>
          </a:p>
          <a:p>
            <a:r>
              <a:rPr lang="tr-TR" dirty="0"/>
              <a:t>Büyük Harf</a:t>
            </a:r>
          </a:p>
          <a:p>
            <a:r>
              <a:rPr lang="tr-TR" dirty="0"/>
              <a:t>Macar </a:t>
            </a:r>
            <a:r>
              <a:rPr lang="tr-TR" dirty="0" err="1"/>
              <a:t>Notasyonu</a:t>
            </a:r>
            <a:r>
              <a:rPr lang="tr-TR" dirty="0"/>
              <a:t> </a:t>
            </a:r>
          </a:p>
        </p:txBody>
      </p:sp>
    </p:spTree>
    <p:extLst>
      <p:ext uri="{BB962C8B-B14F-4D97-AF65-F5344CB8AC3E}">
        <p14:creationId xmlns:p14="http://schemas.microsoft.com/office/powerpoint/2010/main" val="3141619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7B803A7-9601-4ED0-B946-CB7DB17A1122}"/>
              </a:ext>
            </a:extLst>
          </p:cNvPr>
          <p:cNvSpPr>
            <a:spLocks noGrp="1"/>
          </p:cNvSpPr>
          <p:nvPr>
            <p:ph type="title"/>
          </p:nvPr>
        </p:nvSpPr>
        <p:spPr/>
        <p:txBody>
          <a:bodyPr/>
          <a:lstStyle/>
          <a:p>
            <a:r>
              <a:rPr lang="tr-TR" dirty="0" err="1"/>
              <a:t>Camel</a:t>
            </a:r>
            <a:r>
              <a:rPr lang="tr-TR" dirty="0"/>
              <a:t> </a:t>
            </a:r>
            <a:r>
              <a:rPr lang="tr-TR" dirty="0" err="1"/>
              <a:t>Notasyonu</a:t>
            </a:r>
            <a:endParaRPr lang="tr-TR" dirty="0"/>
          </a:p>
        </p:txBody>
      </p:sp>
      <p:sp>
        <p:nvSpPr>
          <p:cNvPr id="3" name="İçerik Yer Tutucusu 2">
            <a:extLst>
              <a:ext uri="{FF2B5EF4-FFF2-40B4-BE49-F238E27FC236}">
                <a16:creationId xmlns:a16="http://schemas.microsoft.com/office/drawing/2014/main" id="{AC8BEF62-B104-4AA0-A8FD-EE3610470FAA}"/>
              </a:ext>
            </a:extLst>
          </p:cNvPr>
          <p:cNvSpPr>
            <a:spLocks noGrp="1"/>
          </p:cNvSpPr>
          <p:nvPr>
            <p:ph idx="1"/>
          </p:nvPr>
        </p:nvSpPr>
        <p:spPr/>
        <p:txBody>
          <a:bodyPr/>
          <a:lstStyle/>
          <a:p>
            <a:pPr marL="0" indent="0">
              <a:buNone/>
            </a:pPr>
            <a:r>
              <a:rPr lang="tr-TR" dirty="0"/>
              <a:t>İlk kelimenin tamamen küçük harf, geri kalan tüm kelimelerin baş harflerinin büyük şekilde yazılmasıdır. </a:t>
            </a:r>
          </a:p>
          <a:p>
            <a:pPr marL="0" indent="0">
              <a:buNone/>
            </a:pPr>
            <a:r>
              <a:rPr lang="tr-TR" dirty="0"/>
              <a:t>Örnek: </a:t>
            </a:r>
            <a:r>
              <a:rPr lang="tr-TR" dirty="0" err="1"/>
              <a:t>ileriSeviyeSqlServerTsql</a:t>
            </a:r>
            <a:r>
              <a:rPr lang="tr-TR" dirty="0"/>
              <a:t>, </a:t>
            </a:r>
            <a:r>
              <a:rPr lang="tr-TR" dirty="0" err="1"/>
              <a:t>kucukcekmeceGirisimcilik</a:t>
            </a:r>
            <a:endParaRPr lang="tr-TR" dirty="0"/>
          </a:p>
        </p:txBody>
      </p:sp>
    </p:spTree>
    <p:extLst>
      <p:ext uri="{BB962C8B-B14F-4D97-AF65-F5344CB8AC3E}">
        <p14:creationId xmlns:p14="http://schemas.microsoft.com/office/powerpoint/2010/main" val="281374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03A2496-CAE4-42A7-835B-6008626190CA}"/>
              </a:ext>
            </a:extLst>
          </p:cNvPr>
          <p:cNvSpPr>
            <a:spLocks noGrp="1"/>
          </p:cNvSpPr>
          <p:nvPr>
            <p:ph type="title"/>
          </p:nvPr>
        </p:nvSpPr>
        <p:spPr/>
        <p:txBody>
          <a:bodyPr/>
          <a:lstStyle/>
          <a:p>
            <a:r>
              <a:rPr lang="tr-TR" dirty="0"/>
              <a:t>Pascal </a:t>
            </a:r>
            <a:r>
              <a:rPr lang="tr-TR" dirty="0" err="1"/>
              <a:t>Notasyonu</a:t>
            </a:r>
            <a:endParaRPr lang="tr-TR" dirty="0"/>
          </a:p>
        </p:txBody>
      </p:sp>
      <p:sp>
        <p:nvSpPr>
          <p:cNvPr id="3" name="İçerik Yer Tutucusu 2">
            <a:extLst>
              <a:ext uri="{FF2B5EF4-FFF2-40B4-BE49-F238E27FC236}">
                <a16:creationId xmlns:a16="http://schemas.microsoft.com/office/drawing/2014/main" id="{FC3CE4B6-9257-4FCD-A8B3-6C2A8EC710A7}"/>
              </a:ext>
            </a:extLst>
          </p:cNvPr>
          <p:cNvSpPr>
            <a:spLocks noGrp="1"/>
          </p:cNvSpPr>
          <p:nvPr>
            <p:ph idx="1"/>
          </p:nvPr>
        </p:nvSpPr>
        <p:spPr/>
        <p:txBody>
          <a:bodyPr/>
          <a:lstStyle/>
          <a:p>
            <a:pPr marL="0" indent="0">
              <a:buNone/>
            </a:pPr>
            <a:r>
              <a:rPr lang="tr-TR" dirty="0"/>
              <a:t>Kelimelerin ilk harflerinin büyük diğer harflerin küçük yazılmasıdır</a:t>
            </a:r>
          </a:p>
          <a:p>
            <a:pPr marL="0" indent="0">
              <a:buNone/>
            </a:pPr>
            <a:endParaRPr lang="tr-TR" dirty="0"/>
          </a:p>
          <a:p>
            <a:pPr marL="0" indent="0">
              <a:buNone/>
            </a:pPr>
            <a:r>
              <a:rPr lang="tr-TR" dirty="0"/>
              <a:t>Örnek: </a:t>
            </a:r>
            <a:r>
              <a:rPr lang="tr-TR" dirty="0" err="1"/>
              <a:t>İleriSeviyeSqlServerTsql</a:t>
            </a:r>
            <a:r>
              <a:rPr lang="tr-TR" dirty="0"/>
              <a:t>, </a:t>
            </a:r>
            <a:r>
              <a:rPr lang="tr-TR" dirty="0" err="1"/>
              <a:t>KucukcekmeceGirisimcilik</a:t>
            </a:r>
            <a:endParaRPr lang="tr-TR" dirty="0"/>
          </a:p>
        </p:txBody>
      </p:sp>
    </p:spTree>
    <p:extLst>
      <p:ext uri="{BB962C8B-B14F-4D97-AF65-F5344CB8AC3E}">
        <p14:creationId xmlns:p14="http://schemas.microsoft.com/office/powerpoint/2010/main" val="3682872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D1F418F-4102-4D76-A404-1095E0A0C507}"/>
              </a:ext>
            </a:extLst>
          </p:cNvPr>
          <p:cNvSpPr>
            <a:spLocks noGrp="1"/>
          </p:cNvSpPr>
          <p:nvPr>
            <p:ph type="title"/>
          </p:nvPr>
        </p:nvSpPr>
        <p:spPr/>
        <p:txBody>
          <a:bodyPr/>
          <a:lstStyle/>
          <a:p>
            <a:r>
              <a:rPr lang="tr-TR" dirty="0"/>
              <a:t>Alt Çizgi </a:t>
            </a:r>
            <a:r>
              <a:rPr lang="tr-TR" dirty="0" err="1"/>
              <a:t>Notasyonu</a:t>
            </a:r>
            <a:endParaRPr lang="tr-TR" dirty="0"/>
          </a:p>
        </p:txBody>
      </p:sp>
      <p:sp>
        <p:nvSpPr>
          <p:cNvPr id="3" name="İçerik Yer Tutucusu 2">
            <a:extLst>
              <a:ext uri="{FF2B5EF4-FFF2-40B4-BE49-F238E27FC236}">
                <a16:creationId xmlns:a16="http://schemas.microsoft.com/office/drawing/2014/main" id="{897A4F01-DEFF-488B-8309-058A18E68544}"/>
              </a:ext>
            </a:extLst>
          </p:cNvPr>
          <p:cNvSpPr>
            <a:spLocks noGrp="1"/>
          </p:cNvSpPr>
          <p:nvPr>
            <p:ph idx="1"/>
          </p:nvPr>
        </p:nvSpPr>
        <p:spPr/>
        <p:txBody>
          <a:bodyPr/>
          <a:lstStyle/>
          <a:p>
            <a:pPr marL="0" indent="0">
              <a:buNone/>
            </a:pPr>
            <a:r>
              <a:rPr lang="tr-TR" dirty="0"/>
              <a:t>Kelimelerin arasına altçizgi koyulmasıdır.</a:t>
            </a:r>
          </a:p>
          <a:p>
            <a:pPr marL="0" indent="0">
              <a:buNone/>
            </a:pPr>
            <a:endParaRPr lang="tr-TR" dirty="0"/>
          </a:p>
          <a:p>
            <a:pPr marL="0" indent="0">
              <a:buNone/>
            </a:pPr>
            <a:r>
              <a:rPr lang="tr-TR" dirty="0"/>
              <a:t>Örnek: </a:t>
            </a:r>
            <a:r>
              <a:rPr lang="tr-TR" dirty="0" err="1"/>
              <a:t>İleri_Seviye_Sql_Server_Tsql</a:t>
            </a:r>
            <a:r>
              <a:rPr lang="tr-TR" dirty="0"/>
              <a:t>, </a:t>
            </a:r>
            <a:r>
              <a:rPr lang="tr-TR" dirty="0" err="1"/>
              <a:t>Kucukcekmece_Girisimcilik</a:t>
            </a:r>
            <a:endParaRPr lang="tr-TR" dirty="0"/>
          </a:p>
          <a:p>
            <a:pPr marL="0" indent="0">
              <a:buNone/>
            </a:pPr>
            <a:endParaRPr lang="tr-TR" dirty="0"/>
          </a:p>
        </p:txBody>
      </p:sp>
    </p:spTree>
    <p:extLst>
      <p:ext uri="{BB962C8B-B14F-4D97-AF65-F5344CB8AC3E}">
        <p14:creationId xmlns:p14="http://schemas.microsoft.com/office/powerpoint/2010/main" val="762536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3291FC4-18DB-463D-969F-F595CC98E84E}"/>
              </a:ext>
            </a:extLst>
          </p:cNvPr>
          <p:cNvSpPr>
            <a:spLocks noGrp="1"/>
          </p:cNvSpPr>
          <p:nvPr>
            <p:ph type="title"/>
          </p:nvPr>
        </p:nvSpPr>
        <p:spPr/>
        <p:txBody>
          <a:bodyPr/>
          <a:lstStyle/>
          <a:p>
            <a:r>
              <a:rPr lang="tr-TR" dirty="0"/>
              <a:t>Büyük Harf </a:t>
            </a:r>
            <a:r>
              <a:rPr lang="tr-TR" dirty="0" err="1"/>
              <a:t>Notasyonu</a:t>
            </a:r>
            <a:endParaRPr lang="tr-TR" dirty="0"/>
          </a:p>
        </p:txBody>
      </p:sp>
      <p:sp>
        <p:nvSpPr>
          <p:cNvPr id="3" name="İçerik Yer Tutucusu 2">
            <a:extLst>
              <a:ext uri="{FF2B5EF4-FFF2-40B4-BE49-F238E27FC236}">
                <a16:creationId xmlns:a16="http://schemas.microsoft.com/office/drawing/2014/main" id="{E1502F6D-0C40-452F-9E50-C8445D4762A6}"/>
              </a:ext>
            </a:extLst>
          </p:cNvPr>
          <p:cNvSpPr>
            <a:spLocks noGrp="1"/>
          </p:cNvSpPr>
          <p:nvPr>
            <p:ph idx="1"/>
          </p:nvPr>
        </p:nvSpPr>
        <p:spPr/>
        <p:txBody>
          <a:bodyPr/>
          <a:lstStyle/>
          <a:p>
            <a:pPr marL="0" indent="0">
              <a:buNone/>
            </a:pPr>
            <a:r>
              <a:rPr lang="tr-TR" dirty="0"/>
              <a:t>İsimlendirmenin büyük harflerle yapılmasıdır. Tüm </a:t>
            </a:r>
            <a:r>
              <a:rPr lang="tr-TR" dirty="0" err="1"/>
              <a:t>notasyonlarda</a:t>
            </a:r>
            <a:r>
              <a:rPr lang="tr-TR" dirty="0"/>
              <a:t> olduğu gibi anlamayı kolaylaştırmak için bu </a:t>
            </a:r>
            <a:r>
              <a:rPr lang="tr-TR" dirty="0" err="1"/>
              <a:t>notasyon</a:t>
            </a:r>
            <a:r>
              <a:rPr lang="tr-TR" dirty="0"/>
              <a:t> ile diğer bir </a:t>
            </a:r>
            <a:r>
              <a:rPr lang="tr-TR" dirty="0" err="1"/>
              <a:t>notasyon</a:t>
            </a:r>
            <a:r>
              <a:rPr lang="tr-TR" dirty="0"/>
              <a:t> olan alt çizgi kullanımı gerçekleştirilebilir.</a:t>
            </a:r>
          </a:p>
          <a:p>
            <a:pPr marL="0" indent="0">
              <a:buNone/>
            </a:pPr>
            <a:endParaRPr lang="tr-TR" dirty="0"/>
          </a:p>
          <a:p>
            <a:pPr marL="0" indent="0">
              <a:buNone/>
            </a:pPr>
            <a:r>
              <a:rPr lang="tr-TR" dirty="0"/>
              <a:t>Örnek: İLERİSEVİYESQLSERVERTSQL, KUCUKCEKMECEGIRISIMCILIK</a:t>
            </a:r>
          </a:p>
        </p:txBody>
      </p:sp>
    </p:spTree>
    <p:extLst>
      <p:ext uri="{BB962C8B-B14F-4D97-AF65-F5344CB8AC3E}">
        <p14:creationId xmlns:p14="http://schemas.microsoft.com/office/powerpoint/2010/main" val="4051496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A7E54E2-82AE-4524-8653-E48C2810D96A}"/>
              </a:ext>
            </a:extLst>
          </p:cNvPr>
          <p:cNvSpPr>
            <a:spLocks noGrp="1"/>
          </p:cNvSpPr>
          <p:nvPr>
            <p:ph type="title"/>
          </p:nvPr>
        </p:nvSpPr>
        <p:spPr/>
        <p:txBody>
          <a:bodyPr/>
          <a:lstStyle/>
          <a:p>
            <a:r>
              <a:rPr lang="tr-TR" dirty="0"/>
              <a:t>Macar </a:t>
            </a:r>
            <a:r>
              <a:rPr lang="tr-TR" dirty="0" err="1"/>
              <a:t>Notasyonu</a:t>
            </a:r>
            <a:endParaRPr lang="tr-TR" dirty="0"/>
          </a:p>
        </p:txBody>
      </p:sp>
      <p:sp>
        <p:nvSpPr>
          <p:cNvPr id="3" name="İçerik Yer Tutucusu 2">
            <a:extLst>
              <a:ext uri="{FF2B5EF4-FFF2-40B4-BE49-F238E27FC236}">
                <a16:creationId xmlns:a16="http://schemas.microsoft.com/office/drawing/2014/main" id="{1D3E814B-175D-4EC4-B02C-BF854A42AEC3}"/>
              </a:ext>
            </a:extLst>
          </p:cNvPr>
          <p:cNvSpPr>
            <a:spLocks noGrp="1"/>
          </p:cNvSpPr>
          <p:nvPr>
            <p:ph idx="1"/>
          </p:nvPr>
        </p:nvSpPr>
        <p:spPr/>
        <p:txBody>
          <a:bodyPr/>
          <a:lstStyle/>
          <a:p>
            <a:pPr marL="0" indent="0">
              <a:buNone/>
            </a:pPr>
            <a:r>
              <a:rPr lang="tr-TR" dirty="0"/>
              <a:t>Pascal </a:t>
            </a:r>
            <a:r>
              <a:rPr lang="tr-TR" dirty="0" err="1"/>
              <a:t>notasyonuna</a:t>
            </a:r>
            <a:r>
              <a:rPr lang="tr-TR" dirty="0"/>
              <a:t> ek olarak isimlendirmenin başına, kullanılan değişken tipinin veya kontrolün kısaltma ile yazılmasıdır. </a:t>
            </a:r>
          </a:p>
          <a:p>
            <a:pPr marL="0" indent="0">
              <a:buNone/>
            </a:pPr>
            <a:r>
              <a:rPr lang="tr-TR" dirty="0"/>
              <a:t>Örnek: </a:t>
            </a:r>
            <a:r>
              <a:rPr lang="tr-TR" dirty="0" err="1"/>
              <a:t>tblPersonel</a:t>
            </a:r>
            <a:r>
              <a:rPr lang="tr-TR" dirty="0"/>
              <a:t>, </a:t>
            </a:r>
            <a:r>
              <a:rPr lang="tr-TR" dirty="0" err="1"/>
              <a:t>bldKucukcekmeceGirisimcilik</a:t>
            </a:r>
            <a:endParaRPr lang="tr-TR" dirty="0"/>
          </a:p>
          <a:p>
            <a:pPr marL="0" indent="0">
              <a:buNone/>
            </a:pPr>
            <a:endParaRPr lang="tr-TR" dirty="0"/>
          </a:p>
        </p:txBody>
      </p:sp>
    </p:spTree>
    <p:extLst>
      <p:ext uri="{BB962C8B-B14F-4D97-AF65-F5344CB8AC3E}">
        <p14:creationId xmlns:p14="http://schemas.microsoft.com/office/powerpoint/2010/main" val="3399538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ökyüzü">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Office_50521704_TF22566005_Win32" id="{4B2BFE5E-054B-495A-8C76-F0418E21C929}" vid="{969E14D6-255A-499C-968E-C85477AD6897}"/>
    </a:ext>
  </a:extLst>
</a:theme>
</file>

<file path=ppt/theme/theme2.xml><?xml version="1.0" encoding="utf-8"?>
<a:theme xmlns:a="http://schemas.openxmlformats.org/drawingml/2006/main" name="Ofis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is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D51BCB-0419-432E-B7F1-25548446A625}">
  <ds:schemaRefs>
    <ds:schemaRef ds:uri="http://schemas.microsoft.com/sharepoint/v3/contenttype/forms"/>
  </ds:schemaRefs>
</ds:datastoreItem>
</file>

<file path=customXml/itemProps2.xml><?xml version="1.0" encoding="utf-8"?>
<ds:datastoreItem xmlns:ds="http://schemas.openxmlformats.org/officeDocument/2006/customXml" ds:itemID="{1F08B90B-70ED-4539-9C14-FB2728D9064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E8D3305-1D9D-4BC8-A40F-6F8AE50BD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Gelecek tasarımı</Template>
  <TotalTime>333</TotalTime>
  <Words>1798</Words>
  <Application>Microsoft Office PowerPoint</Application>
  <PresentationFormat>Geniş ekran</PresentationFormat>
  <Paragraphs>187</Paragraphs>
  <Slides>33</Slides>
  <Notes>2</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33</vt:i4>
      </vt:variant>
    </vt:vector>
  </HeadingPairs>
  <TitlesOfParts>
    <vt:vector size="39" baseType="lpstr">
      <vt:lpstr>Arial</vt:lpstr>
      <vt:lpstr>Calibri</vt:lpstr>
      <vt:lpstr>Calibri Light</vt:lpstr>
      <vt:lpstr>charter</vt:lpstr>
      <vt:lpstr>sohne</vt:lpstr>
      <vt:lpstr>Gökyüzü</vt:lpstr>
      <vt:lpstr>Veritabanı ve veritabanı programlama</vt:lpstr>
      <vt:lpstr>Nesne ve Değişken İsimlendirme Kuralları </vt:lpstr>
      <vt:lpstr>Özel karakterlerin kullanım amaçları</vt:lpstr>
      <vt:lpstr>Tanımlayıcı isimlendirme notasyonları</vt:lpstr>
      <vt:lpstr>Camel Notasyonu</vt:lpstr>
      <vt:lpstr>Pascal Notasyonu</vt:lpstr>
      <vt:lpstr>Alt Çizgi Notasyonu</vt:lpstr>
      <vt:lpstr>Büyük Harf Notasyonu</vt:lpstr>
      <vt:lpstr>Macar Notasyonu</vt:lpstr>
      <vt:lpstr>Açıklama Satırları</vt:lpstr>
      <vt:lpstr>Null Kavramı</vt:lpstr>
      <vt:lpstr>YIĞIN KAVRAMI</vt:lpstr>
      <vt:lpstr>GO Komutu</vt:lpstr>
      <vt:lpstr>USE Komutu</vt:lpstr>
      <vt:lpstr>PRINT Komutu</vt:lpstr>
      <vt:lpstr>öRNEKLER</vt:lpstr>
      <vt:lpstr>Veri Tanımlama Dili (Data Defination Language - DDL)</vt:lpstr>
      <vt:lpstr>Schema</vt:lpstr>
      <vt:lpstr>Veritabanı Oluşturmak</vt:lpstr>
      <vt:lpstr>PowerPoint Sunusu</vt:lpstr>
      <vt:lpstr>DEFAULT</vt:lpstr>
      <vt:lpstr>IDENTITY</vt:lpstr>
      <vt:lpstr>ROWGUIDCOL</vt:lpstr>
      <vt:lpstr>NULL / NOT NULL</vt:lpstr>
      <vt:lpstr>Veri Tipleri </vt:lpstr>
      <vt:lpstr>Metinsel Veri Tipleri</vt:lpstr>
      <vt:lpstr>Binary(İkilik) Veri Tipleri </vt:lpstr>
      <vt:lpstr>Sayısal Veri Tipleri</vt:lpstr>
      <vt:lpstr>Parasal Veri Tipleri </vt:lpstr>
      <vt:lpstr>Tarih-Zaman Veri Tipleri</vt:lpstr>
      <vt:lpstr>Diğer Veri Tipleri</vt:lpstr>
      <vt:lpstr>Tablo Oluşturmak </vt:lpstr>
      <vt:lpstr>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Veritabanı ve veritabanı programlama</dc:title>
  <dc:creator>Emrullah TUNCAY</dc:creator>
  <cp:lastModifiedBy>Emrullah TUNCAY</cp:lastModifiedBy>
  <cp:revision>100</cp:revision>
  <dcterms:created xsi:type="dcterms:W3CDTF">2021-10-09T15:29:58Z</dcterms:created>
  <dcterms:modified xsi:type="dcterms:W3CDTF">2021-10-12T19:06:36Z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