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4" r:id="rId19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92" d="100"/>
          <a:sy n="92" d="100"/>
        </p:scale>
        <p:origin x="84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C75DC5-E2DF-4307-907C-64813DC36D9A}" type="datetime1">
              <a:rPr lang="tr-TR" smtClean="0"/>
              <a:t>28.10.2021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05299A-EA85-4B5E-8D5F-95806BAD1D02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589B635-DEE5-48D0-B399-4885BD61FC6F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6CFEBA-2ED9-426E-B6BF-6B321A61B417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D8940E-8D5C-4B66-A9A4-8A45A4CDB99E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10168E-65EE-4211-A1E7-F13AF0F23E5B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1386C-78C2-4022-B6A2-D9D82F89FFFF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5B63F-4502-4CBC-B780-014ACCD5B1F0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580EEC-D266-4D78-9655-7C125D9A3E8A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C98E72-8FE5-4189-976C-241E1FC0D5DA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12E1C-DBDB-4D97-9809-D7C14D3DC78D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31516-2E20-449A-BDB8-3AFB279897A5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151AC6-9D48-4547-A970-8AB71B103E84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BBF8E-F37F-4A23-9E46-5DA04A03E43A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92532-2819-47AD-8627-A7B10952A288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207638-8EF7-4940-96E5-43994B87DCCD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5CC9D-6568-473E-BBFF-C073622F4AD4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79AB01-C49B-4583-9DB7-C9FD67085762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2ED07-BC99-4CF0-9F37-39287FAED11B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E56027E-4326-44D0-B20F-6D05BA977D1E}" type="datetime1">
              <a:rPr lang="tr-TR" noProof="0" smtClean="0"/>
              <a:t>28.10.2021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fukta uzak dağların göründüğü gece gökyüzü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" b="1" dirty="0"/>
              <a:t>Asp.Net Core MVC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B4360B-6C27-45D7-9D15-A6E03882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B6776B8-A9CD-4964-943D-9887CBA2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194792"/>
            <a:ext cx="10131425" cy="42995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281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B4360B-6C27-45D7-9D15-A6E03882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B6776B8-A9CD-4964-943D-9887CBA2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194792"/>
            <a:ext cx="10131425" cy="42995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684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B4360B-6C27-45D7-9D15-A6E03882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B6776B8-A9CD-4964-943D-9887CBA2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194792"/>
            <a:ext cx="10131425" cy="42995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380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B4360B-6C27-45D7-9D15-A6E03882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B6776B8-A9CD-4964-943D-9887CBA2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194792"/>
            <a:ext cx="10131425" cy="42995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104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B4360B-6C27-45D7-9D15-A6E03882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B6776B8-A9CD-4964-943D-9887CBA2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194792"/>
            <a:ext cx="10131425" cy="42995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576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ışık spotları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"/>
              <a:t>Teşekkürler!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tr">
                <a:solidFill>
                  <a:schemeClr val="accent1">
                    <a:lumMod val="40000"/>
                    <a:lumOff val="60000"/>
                  </a:schemeClr>
                </a:solidFill>
              </a:rPr>
              <a:t>birisi@example.com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AF30D15-8B31-4B3D-8493-6523689A22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22681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06009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ekran içeren bir resim&#10;&#10;Açıklama otomatik olarak oluşturuldu">
            <a:extLst>
              <a:ext uri="{FF2B5EF4-FFF2-40B4-BE49-F238E27FC236}">
                <a16:creationId xmlns:a16="http://schemas.microsoft.com/office/drawing/2014/main" id="{428F85D0-66CE-4E41-99DD-FB851FF2E6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7025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234034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5E7505F-FD2E-4437-8482-E2A1DA548A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316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29617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87F7C11-EBA3-4E42-B8ED-0328D1F759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889" r="1" b="1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49609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6BBD3DE-6E8B-4770-8311-6961CA27ED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5094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296639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B4360B-6C27-45D7-9D15-A6E03882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Controller Yapısı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B6776B8-A9CD-4964-943D-9887CBA2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194792"/>
            <a:ext cx="10131425" cy="4299526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HomeController</a:t>
            </a:r>
            <a:r>
              <a:rPr lang="tr-TR" dirty="0"/>
              <a:t> : Controller</a:t>
            </a: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IActionResult</a:t>
            </a:r>
            <a:r>
              <a:rPr lang="tr-TR" dirty="0"/>
              <a:t> Index(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    {</a:t>
            </a:r>
          </a:p>
          <a:p>
            <a:pPr marL="0" indent="0">
              <a:buNone/>
            </a:pPr>
            <a:r>
              <a:rPr lang="tr-TR" dirty="0"/>
              <a:t>      ...</a:t>
            </a:r>
          </a:p>
          <a:p>
            <a:pPr marL="0" indent="0">
              <a:buNone/>
            </a:pPr>
            <a:r>
              <a:rPr lang="tr-TR" dirty="0"/>
              <a:t>    }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60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B4360B-6C27-45D7-9D15-A6E03882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bağlama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B6776B8-A9CD-4964-943D-9887CBA2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194792"/>
            <a:ext cx="10131425" cy="4299526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async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&lt;</a:t>
            </a:r>
            <a:r>
              <a:rPr lang="tr-TR" dirty="0" err="1"/>
              <a:t>IActionResult</a:t>
            </a:r>
            <a:r>
              <a:rPr lang="tr-TR" dirty="0"/>
              <a:t>&gt; </a:t>
            </a:r>
            <a:r>
              <a:rPr lang="tr-TR" dirty="0" err="1"/>
              <a:t>Login</a:t>
            </a:r>
            <a:r>
              <a:rPr lang="tr-TR" dirty="0"/>
              <a:t>(</a:t>
            </a:r>
            <a:r>
              <a:rPr lang="tr-TR" dirty="0" err="1"/>
              <a:t>LoginViewModel</a:t>
            </a:r>
            <a:r>
              <a:rPr lang="tr-TR" dirty="0"/>
              <a:t> model) {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...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0503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B4360B-6C27-45D7-9D15-A6E03882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doğrulaması	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B6776B8-A9CD-4964-943D-9887CBA2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194792"/>
            <a:ext cx="10131425" cy="42995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System.ComponentModel.DataAnnotations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LoginViewModel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    [</a:t>
            </a:r>
            <a:r>
              <a:rPr lang="tr-TR" dirty="0" err="1"/>
              <a:t>Required</a:t>
            </a:r>
            <a:r>
              <a:rPr lang="tr-TR" dirty="0"/>
              <a:t>]</a:t>
            </a:r>
          </a:p>
          <a:p>
            <a:pPr marL="0" indent="0">
              <a:buNone/>
            </a:pPr>
            <a:r>
              <a:rPr lang="tr-TR" dirty="0"/>
              <a:t>    [</a:t>
            </a:r>
            <a:r>
              <a:rPr lang="tr-TR" dirty="0" err="1"/>
              <a:t>EmailAddress</a:t>
            </a:r>
            <a:r>
              <a:rPr lang="tr-TR" dirty="0"/>
              <a:t>]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Email</a:t>
            </a:r>
            <a:r>
              <a:rPr lang="tr-TR" dirty="0"/>
              <a:t> { </a:t>
            </a:r>
            <a:r>
              <a:rPr lang="tr-TR" dirty="0" err="1"/>
              <a:t>get</a:t>
            </a:r>
            <a:r>
              <a:rPr lang="tr-TR" dirty="0"/>
              <a:t>; set; 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[</a:t>
            </a:r>
            <a:r>
              <a:rPr lang="tr-TR" dirty="0" err="1"/>
              <a:t>Required</a:t>
            </a:r>
            <a:r>
              <a:rPr lang="tr-TR" dirty="0"/>
              <a:t>]</a:t>
            </a:r>
          </a:p>
          <a:p>
            <a:pPr marL="0" indent="0">
              <a:buNone/>
            </a:pPr>
            <a:r>
              <a:rPr lang="tr-TR" dirty="0"/>
              <a:t>    [</a:t>
            </a:r>
            <a:r>
              <a:rPr lang="tr-TR" dirty="0" err="1"/>
              <a:t>DataType</a:t>
            </a:r>
            <a:r>
              <a:rPr lang="tr-TR" dirty="0"/>
              <a:t>(</a:t>
            </a:r>
            <a:r>
              <a:rPr lang="tr-TR" dirty="0" err="1"/>
              <a:t>DataType.Password</a:t>
            </a:r>
            <a:r>
              <a:rPr lang="tr-TR" dirty="0"/>
              <a:t>)]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 { </a:t>
            </a:r>
            <a:r>
              <a:rPr lang="tr-TR" dirty="0" err="1"/>
              <a:t>get</a:t>
            </a:r>
            <a:r>
              <a:rPr lang="tr-TR" dirty="0"/>
              <a:t>; set; 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[</a:t>
            </a:r>
            <a:r>
              <a:rPr lang="tr-TR" dirty="0" err="1"/>
              <a:t>Display</a:t>
            </a:r>
            <a:r>
              <a:rPr lang="tr-TR" dirty="0"/>
              <a:t>(Name = "</a:t>
            </a:r>
            <a:r>
              <a:rPr lang="tr-TR" dirty="0" err="1"/>
              <a:t>Remember</a:t>
            </a:r>
            <a:r>
              <a:rPr lang="tr-TR" dirty="0"/>
              <a:t> me?")]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bool</a:t>
            </a:r>
            <a:r>
              <a:rPr lang="tr-TR" dirty="0"/>
              <a:t> </a:t>
            </a:r>
            <a:r>
              <a:rPr lang="tr-TR" dirty="0" err="1"/>
              <a:t>RememberMe</a:t>
            </a:r>
            <a:r>
              <a:rPr lang="tr-TR" dirty="0"/>
              <a:t> { </a:t>
            </a:r>
            <a:r>
              <a:rPr lang="tr-TR" dirty="0" err="1"/>
              <a:t>get</a:t>
            </a:r>
            <a:r>
              <a:rPr lang="tr-TR" dirty="0"/>
              <a:t>; set; }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635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4_TF22566005_Win32" id="{4B2BFE5E-054B-495A-8C76-F0418E21C929}" vid="{969E14D6-255A-499C-968E-C85477AD6897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Gelecek tasarımı</Template>
  <TotalTime>31</TotalTime>
  <Words>130</Words>
  <Application>Microsoft Office PowerPoint</Application>
  <PresentationFormat>Geniş ekran</PresentationFormat>
  <Paragraphs>36</Paragraphs>
  <Slides>15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Gökyüzü</vt:lpstr>
      <vt:lpstr>Asp.Net Core MVC</vt:lpstr>
      <vt:lpstr>PowerPoint Sunusu</vt:lpstr>
      <vt:lpstr>PowerPoint Sunusu</vt:lpstr>
      <vt:lpstr>PowerPoint Sunusu</vt:lpstr>
      <vt:lpstr>PowerPoint Sunusu</vt:lpstr>
      <vt:lpstr>PowerPoint Sunusu</vt:lpstr>
      <vt:lpstr>Controller Yapısı</vt:lpstr>
      <vt:lpstr>Model bağlama</vt:lpstr>
      <vt:lpstr>Model doğrulaması </vt:lpstr>
      <vt:lpstr>PowerPoint Sunusu</vt:lpstr>
      <vt:lpstr>PowerPoint Sunusu</vt:lpstr>
      <vt:lpstr>PowerPoint Sunusu</vt:lpstr>
      <vt:lpstr>PowerPoint Sunusu</vt:lpstr>
      <vt:lpstr>PowerPoint Sunusu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MVC</dc:title>
  <dc:creator>Emrullah TUNCAY</dc:creator>
  <cp:lastModifiedBy>Emrullah TUNCAY</cp:lastModifiedBy>
  <cp:revision>9</cp:revision>
  <dcterms:created xsi:type="dcterms:W3CDTF">2021-10-28T18:49:36Z</dcterms:created>
  <dcterms:modified xsi:type="dcterms:W3CDTF">2021-10-28T19:21:30Z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