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8BAC0-8EFD-6345-8154-7F1C42358F4B}" v="474" dt="2023-04-28T13:32:26.736"/>
    <p1510:client id="{F740BB82-C0DF-92DE-FEC2-BCFB0D36B069}" v="345" dt="2023-04-28T01:34:40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phrathah Gebremichael" userId="af444129-ec70-4159-9ca7-0519b5c5d12c" providerId="ADAL" clId="{34B8BAC0-8EFD-6345-8154-7F1C42358F4B}"/>
    <pc:docChg chg="undo custSel addSld modSld">
      <pc:chgData name="Ephrathah Gebremichael" userId="af444129-ec70-4159-9ca7-0519b5c5d12c" providerId="ADAL" clId="{34B8BAC0-8EFD-6345-8154-7F1C42358F4B}" dt="2023-04-28T13:32:26.737" v="478"/>
      <pc:docMkLst>
        <pc:docMk/>
      </pc:docMkLst>
      <pc:sldChg chg="addSp delSp modSp mod setBg">
        <pc:chgData name="Ephrathah Gebremichael" userId="af444129-ec70-4159-9ca7-0519b5c5d12c" providerId="ADAL" clId="{34B8BAC0-8EFD-6345-8154-7F1C42358F4B}" dt="2023-04-28T00:41:56.525" v="290" actId="1076"/>
        <pc:sldMkLst>
          <pc:docMk/>
          <pc:sldMk cId="801328631" sldId="256"/>
        </pc:sldMkLst>
        <pc:spChg chg="mod">
          <ac:chgData name="Ephrathah Gebremichael" userId="af444129-ec70-4159-9ca7-0519b5c5d12c" providerId="ADAL" clId="{34B8BAC0-8EFD-6345-8154-7F1C42358F4B}" dt="2023-04-28T00:41:44.077" v="287" actId="255"/>
          <ac:spMkLst>
            <pc:docMk/>
            <pc:sldMk cId="801328631" sldId="256"/>
            <ac:spMk id="2" creationId="{E0611846-D4E8-F6C6-CC32-1C907AA189FC}"/>
          </ac:spMkLst>
        </pc:spChg>
        <pc:spChg chg="mod">
          <ac:chgData name="Ephrathah Gebremichael" userId="af444129-ec70-4159-9ca7-0519b5c5d12c" providerId="ADAL" clId="{34B8BAC0-8EFD-6345-8154-7F1C42358F4B}" dt="2023-04-28T00:41:56.525" v="290" actId="1076"/>
          <ac:spMkLst>
            <pc:docMk/>
            <pc:sldMk cId="801328631" sldId="256"/>
            <ac:spMk id="3" creationId="{A689F51E-582F-2D85-2B9C-2709A0029FAA}"/>
          </ac:spMkLst>
        </pc:spChg>
        <pc:spChg chg="add del">
          <ac:chgData name="Ephrathah Gebremichael" userId="af444129-ec70-4159-9ca7-0519b5c5d12c" providerId="ADAL" clId="{34B8BAC0-8EFD-6345-8154-7F1C42358F4B}" dt="2023-04-28T00:40:57.576" v="282" actId="26606"/>
          <ac:spMkLst>
            <pc:docMk/>
            <pc:sldMk cId="801328631" sldId="256"/>
            <ac:spMk id="14" creationId="{0D3E573C-3958-42CC-A225-6B8B07B0F6C9}"/>
          </ac:spMkLst>
        </pc:spChg>
        <pc:spChg chg="add del">
          <ac:chgData name="Ephrathah Gebremichael" userId="af444129-ec70-4159-9ca7-0519b5c5d12c" providerId="ADAL" clId="{34B8BAC0-8EFD-6345-8154-7F1C42358F4B}" dt="2023-04-28T00:40:57.576" v="282" actId="26606"/>
          <ac:spMkLst>
            <pc:docMk/>
            <pc:sldMk cId="801328631" sldId="256"/>
            <ac:spMk id="16" creationId="{337AE4E8-E01E-4FD9-89B2-91EF5C7DD54E}"/>
          </ac:spMkLst>
        </pc:spChg>
        <pc:spChg chg="add del">
          <ac:chgData name="Ephrathah Gebremichael" userId="af444129-ec70-4159-9ca7-0519b5c5d12c" providerId="ADAL" clId="{34B8BAC0-8EFD-6345-8154-7F1C42358F4B}" dt="2023-04-28T00:41:37.961" v="286" actId="26606"/>
          <ac:spMkLst>
            <pc:docMk/>
            <pc:sldMk cId="801328631" sldId="256"/>
            <ac:spMk id="21" creationId="{7B4F6806-5898-4FE8-B610-A058C8B8470A}"/>
          </ac:spMkLst>
        </pc:spChg>
        <pc:spChg chg="add">
          <ac:chgData name="Ephrathah Gebremichael" userId="af444129-ec70-4159-9ca7-0519b5c5d12c" providerId="ADAL" clId="{34B8BAC0-8EFD-6345-8154-7F1C42358F4B}" dt="2023-04-28T00:41:37.961" v="286" actId="26606"/>
          <ac:spMkLst>
            <pc:docMk/>
            <pc:sldMk cId="801328631" sldId="256"/>
            <ac:spMk id="26" creationId="{F58FB4AA-7058-4218-AE65-3ACD24A41226}"/>
          </ac:spMkLst>
        </pc:spChg>
        <pc:spChg chg="add">
          <ac:chgData name="Ephrathah Gebremichael" userId="af444129-ec70-4159-9ca7-0519b5c5d12c" providerId="ADAL" clId="{34B8BAC0-8EFD-6345-8154-7F1C42358F4B}" dt="2023-04-28T00:41:37.961" v="286" actId="26606"/>
          <ac:spMkLst>
            <pc:docMk/>
            <pc:sldMk cId="801328631" sldId="256"/>
            <ac:spMk id="28" creationId="{F35BC0E3-6FE4-4491-BA19-C0126066A51B}"/>
          </ac:spMkLst>
        </pc:spChg>
        <pc:spChg chg="add">
          <ac:chgData name="Ephrathah Gebremichael" userId="af444129-ec70-4159-9ca7-0519b5c5d12c" providerId="ADAL" clId="{34B8BAC0-8EFD-6345-8154-7F1C42358F4B}" dt="2023-04-28T00:41:37.961" v="286" actId="26606"/>
          <ac:spMkLst>
            <pc:docMk/>
            <pc:sldMk cId="801328631" sldId="256"/>
            <ac:spMk id="30" creationId="{DB11BD18-218F-49C7-BE16-82AEA08B237B}"/>
          </ac:spMkLst>
        </pc:spChg>
        <pc:spChg chg="add">
          <ac:chgData name="Ephrathah Gebremichael" userId="af444129-ec70-4159-9ca7-0519b5c5d12c" providerId="ADAL" clId="{34B8BAC0-8EFD-6345-8154-7F1C42358F4B}" dt="2023-04-28T00:41:37.961" v="286" actId="26606"/>
          <ac:spMkLst>
            <pc:docMk/>
            <pc:sldMk cId="801328631" sldId="256"/>
            <ac:spMk id="34" creationId="{EA996627-3E00-4A50-8640-F4F7D38C556C}"/>
          </ac:spMkLst>
        </pc:spChg>
        <pc:spChg chg="add">
          <ac:chgData name="Ephrathah Gebremichael" userId="af444129-ec70-4159-9ca7-0519b5c5d12c" providerId="ADAL" clId="{34B8BAC0-8EFD-6345-8154-7F1C42358F4B}" dt="2023-04-28T00:41:37.961" v="286" actId="26606"/>
          <ac:spMkLst>
            <pc:docMk/>
            <pc:sldMk cId="801328631" sldId="256"/>
            <ac:spMk id="36" creationId="{A619555D-3337-4F1A-9AFF-1DA3B921C57C}"/>
          </ac:spMkLst>
        </pc:spChg>
        <pc:spChg chg="add">
          <ac:chgData name="Ephrathah Gebremichael" userId="af444129-ec70-4159-9ca7-0519b5c5d12c" providerId="ADAL" clId="{34B8BAC0-8EFD-6345-8154-7F1C42358F4B}" dt="2023-04-28T00:41:37.961" v="286" actId="26606"/>
          <ac:spMkLst>
            <pc:docMk/>
            <pc:sldMk cId="801328631" sldId="256"/>
            <ac:spMk id="38" creationId="{CF5E7AE0-415D-4236-B5E6-F2FC68DB94EE}"/>
          </ac:spMkLst>
        </pc:spChg>
        <pc:picChg chg="add mod ord">
          <ac:chgData name="Ephrathah Gebremichael" userId="af444129-ec70-4159-9ca7-0519b5c5d12c" providerId="ADAL" clId="{34B8BAC0-8EFD-6345-8154-7F1C42358F4B}" dt="2023-04-28T00:41:37.961" v="286" actId="26606"/>
          <ac:picMkLst>
            <pc:docMk/>
            <pc:sldMk cId="801328631" sldId="256"/>
            <ac:picMk id="5" creationId="{F1CDB86E-81C4-9A08-1C31-155510956AFE}"/>
          </ac:picMkLst>
        </pc:picChg>
        <pc:picChg chg="add mod ord">
          <ac:chgData name="Ephrathah Gebremichael" userId="af444129-ec70-4159-9ca7-0519b5c5d12c" providerId="ADAL" clId="{34B8BAC0-8EFD-6345-8154-7F1C42358F4B}" dt="2023-04-28T00:41:37.961" v="286" actId="26606"/>
          <ac:picMkLst>
            <pc:docMk/>
            <pc:sldMk cId="801328631" sldId="256"/>
            <ac:picMk id="7" creationId="{9552129A-C894-E5AB-6307-26FB5417C30D}"/>
          </ac:picMkLst>
        </pc:picChg>
        <pc:picChg chg="add mod">
          <ac:chgData name="Ephrathah Gebremichael" userId="af444129-ec70-4159-9ca7-0519b5c5d12c" providerId="ADAL" clId="{34B8BAC0-8EFD-6345-8154-7F1C42358F4B}" dt="2023-04-28T00:41:37.961" v="286" actId="26606"/>
          <ac:picMkLst>
            <pc:docMk/>
            <pc:sldMk cId="801328631" sldId="256"/>
            <ac:picMk id="9" creationId="{F9C4550D-5C7C-1884-B293-D42201003281}"/>
          </ac:picMkLst>
        </pc:picChg>
        <pc:cxnChg chg="add">
          <ac:chgData name="Ephrathah Gebremichael" userId="af444129-ec70-4159-9ca7-0519b5c5d12c" providerId="ADAL" clId="{34B8BAC0-8EFD-6345-8154-7F1C42358F4B}" dt="2023-04-28T00:41:37.961" v="286" actId="26606"/>
          <ac:cxnSpMkLst>
            <pc:docMk/>
            <pc:sldMk cId="801328631" sldId="256"/>
            <ac:cxnSpMk id="32" creationId="{A054EDF5-7644-4A95-AB88-057FAB414FEE}"/>
          </ac:cxnSpMkLst>
        </pc:cxnChg>
      </pc:sldChg>
      <pc:sldChg chg="modSp new mod">
        <pc:chgData name="Ephrathah Gebremichael" userId="af444129-ec70-4159-9ca7-0519b5c5d12c" providerId="ADAL" clId="{34B8BAC0-8EFD-6345-8154-7F1C42358F4B}" dt="2023-04-28T00:33:03.239" v="270" actId="20577"/>
        <pc:sldMkLst>
          <pc:docMk/>
          <pc:sldMk cId="2985343636" sldId="257"/>
        </pc:sldMkLst>
        <pc:spChg chg="mod">
          <ac:chgData name="Ephrathah Gebremichael" userId="af444129-ec70-4159-9ca7-0519b5c5d12c" providerId="ADAL" clId="{34B8BAC0-8EFD-6345-8154-7F1C42358F4B}" dt="2023-04-28T00:24:22.047" v="92" actId="20577"/>
          <ac:spMkLst>
            <pc:docMk/>
            <pc:sldMk cId="2985343636" sldId="257"/>
            <ac:spMk id="2" creationId="{DE49CA43-7693-68FD-3305-0E901287E458}"/>
          </ac:spMkLst>
        </pc:spChg>
        <pc:spChg chg="mod">
          <ac:chgData name="Ephrathah Gebremichael" userId="af444129-ec70-4159-9ca7-0519b5c5d12c" providerId="ADAL" clId="{34B8BAC0-8EFD-6345-8154-7F1C42358F4B}" dt="2023-04-28T00:33:03.239" v="270" actId="20577"/>
          <ac:spMkLst>
            <pc:docMk/>
            <pc:sldMk cId="2985343636" sldId="257"/>
            <ac:spMk id="3" creationId="{ADD19A66-5021-3959-DC60-1FF12C1416B3}"/>
          </ac:spMkLst>
        </pc:spChg>
      </pc:sldChg>
      <pc:sldChg chg="addSp delSp modSp new mod setBg">
        <pc:chgData name="Ephrathah Gebremichael" userId="af444129-ec70-4159-9ca7-0519b5c5d12c" providerId="ADAL" clId="{34B8BAC0-8EFD-6345-8154-7F1C42358F4B}" dt="2023-04-28T01:19:26.800" v="448" actId="26606"/>
        <pc:sldMkLst>
          <pc:docMk/>
          <pc:sldMk cId="3131434964" sldId="258"/>
        </pc:sldMkLst>
        <pc:spChg chg="mod">
          <ac:chgData name="Ephrathah Gebremichael" userId="af444129-ec70-4159-9ca7-0519b5c5d12c" providerId="ADAL" clId="{34B8BAC0-8EFD-6345-8154-7F1C42358F4B}" dt="2023-04-28T01:19:26.800" v="448" actId="26606"/>
          <ac:spMkLst>
            <pc:docMk/>
            <pc:sldMk cId="3131434964" sldId="258"/>
            <ac:spMk id="2" creationId="{4873FB4C-D92A-DA24-882E-519E2A958771}"/>
          </ac:spMkLst>
        </pc:spChg>
        <pc:spChg chg="add del mod">
          <ac:chgData name="Ephrathah Gebremichael" userId="af444129-ec70-4159-9ca7-0519b5c5d12c" providerId="ADAL" clId="{34B8BAC0-8EFD-6345-8154-7F1C42358F4B}" dt="2023-04-28T01:19:26.800" v="448" actId="26606"/>
          <ac:spMkLst>
            <pc:docMk/>
            <pc:sldMk cId="3131434964" sldId="258"/>
            <ac:spMk id="3" creationId="{59577F51-3ED5-FABF-9B23-2713ECEF5861}"/>
          </ac:spMkLst>
        </pc:spChg>
        <pc:spChg chg="add del">
          <ac:chgData name="Ephrathah Gebremichael" userId="af444129-ec70-4159-9ca7-0519b5c5d12c" providerId="ADAL" clId="{34B8BAC0-8EFD-6345-8154-7F1C42358F4B}" dt="2023-04-28T01:13:53.553" v="406" actId="26606"/>
          <ac:spMkLst>
            <pc:docMk/>
            <pc:sldMk cId="3131434964" sldId="258"/>
            <ac:spMk id="9" creationId="{8FC9BE17-9A7B-462D-AE50-3D8777387304}"/>
          </ac:spMkLst>
        </pc:spChg>
        <pc:spChg chg="add del">
          <ac:chgData name="Ephrathah Gebremichael" userId="af444129-ec70-4159-9ca7-0519b5c5d12c" providerId="ADAL" clId="{34B8BAC0-8EFD-6345-8154-7F1C42358F4B}" dt="2023-04-28T01:13:53.553" v="406" actId="26606"/>
          <ac:spMkLst>
            <pc:docMk/>
            <pc:sldMk cId="3131434964" sldId="258"/>
            <ac:spMk id="11" creationId="{3EBE8569-6AEC-4B8C-8D53-2DE337CDBA65}"/>
          </ac:spMkLst>
        </pc:spChg>
        <pc:spChg chg="add del">
          <ac:chgData name="Ephrathah Gebremichael" userId="af444129-ec70-4159-9ca7-0519b5c5d12c" providerId="ADAL" clId="{34B8BAC0-8EFD-6345-8154-7F1C42358F4B}" dt="2023-04-28T01:13:55.700" v="408" actId="26606"/>
          <ac:spMkLst>
            <pc:docMk/>
            <pc:sldMk cId="3131434964" sldId="258"/>
            <ac:spMk id="12" creationId="{5D7F64A8-D625-4F61-A290-B499BB62ACFF}"/>
          </ac:spMkLst>
        </pc:spChg>
        <pc:spChg chg="add del">
          <ac:chgData name="Ephrathah Gebremichael" userId="af444129-ec70-4159-9ca7-0519b5c5d12c" providerId="ADAL" clId="{34B8BAC0-8EFD-6345-8154-7F1C42358F4B}" dt="2023-04-28T01:13:53.553" v="406" actId="26606"/>
          <ac:spMkLst>
            <pc:docMk/>
            <pc:sldMk cId="3131434964" sldId="258"/>
            <ac:spMk id="13" creationId="{55D4142C-5077-457F-A6AD-3FECFDB39685}"/>
          </ac:spMkLst>
        </pc:spChg>
        <pc:spChg chg="add del">
          <ac:chgData name="Ephrathah Gebremichael" userId="af444129-ec70-4159-9ca7-0519b5c5d12c" providerId="ADAL" clId="{34B8BAC0-8EFD-6345-8154-7F1C42358F4B}" dt="2023-04-28T01:13:53.553" v="406" actId="26606"/>
          <ac:spMkLst>
            <pc:docMk/>
            <pc:sldMk cId="3131434964" sldId="258"/>
            <ac:spMk id="15" creationId="{7A5F0580-5EE9-419F-96EE-B6529EF6E7D0}"/>
          </ac:spMkLst>
        </pc:spChg>
        <pc:spChg chg="add del">
          <ac:chgData name="Ephrathah Gebremichael" userId="af444129-ec70-4159-9ca7-0519b5c5d12c" providerId="ADAL" clId="{34B8BAC0-8EFD-6345-8154-7F1C42358F4B}" dt="2023-04-28T01:14:41.221" v="424" actId="26606"/>
          <ac:spMkLst>
            <pc:docMk/>
            <pc:sldMk cId="3131434964" sldId="258"/>
            <ac:spMk id="21" creationId="{5D7F64A8-D625-4F61-A290-B499BB62ACFF}"/>
          </ac:spMkLst>
        </pc:spChg>
        <pc:spChg chg="add del mod">
          <ac:chgData name="Ephrathah Gebremichael" userId="af444129-ec70-4159-9ca7-0519b5c5d12c" providerId="ADAL" clId="{34B8BAC0-8EFD-6345-8154-7F1C42358F4B}" dt="2023-04-28T01:14:41.221" v="424" actId="26606"/>
          <ac:spMkLst>
            <pc:docMk/>
            <pc:sldMk cId="3131434964" sldId="258"/>
            <ac:spMk id="23" creationId="{59577F51-3ED5-FABF-9B23-2713ECEF5861}"/>
          </ac:spMkLst>
        </pc:spChg>
        <pc:spChg chg="add del">
          <ac:chgData name="Ephrathah Gebremichael" userId="af444129-ec70-4159-9ca7-0519b5c5d12c" providerId="ADAL" clId="{34B8BAC0-8EFD-6345-8154-7F1C42358F4B}" dt="2023-04-28T01:19:07.501" v="447" actId="26606"/>
          <ac:spMkLst>
            <pc:docMk/>
            <pc:sldMk cId="3131434964" sldId="258"/>
            <ac:spMk id="25" creationId="{43C823D3-D619-407C-89E0-C6F6B1E7A42A}"/>
          </ac:spMkLst>
        </pc:spChg>
        <pc:spChg chg="add del">
          <ac:chgData name="Ephrathah Gebremichael" userId="af444129-ec70-4159-9ca7-0519b5c5d12c" providerId="ADAL" clId="{34B8BAC0-8EFD-6345-8154-7F1C42358F4B}" dt="2023-04-28T01:19:07.501" v="447" actId="26606"/>
          <ac:spMkLst>
            <pc:docMk/>
            <pc:sldMk cId="3131434964" sldId="258"/>
            <ac:spMk id="26" creationId="{047F8E3E-2FFA-4A0F-B3C7-E57ADDCFB415}"/>
          </ac:spMkLst>
        </pc:spChg>
        <pc:spChg chg="add del">
          <ac:chgData name="Ephrathah Gebremichael" userId="af444129-ec70-4159-9ca7-0519b5c5d12c" providerId="ADAL" clId="{34B8BAC0-8EFD-6345-8154-7F1C42358F4B}" dt="2023-04-28T01:19:26.800" v="448" actId="26606"/>
          <ac:spMkLst>
            <pc:docMk/>
            <pc:sldMk cId="3131434964" sldId="258"/>
            <ac:spMk id="39" creationId="{5AA03EDC-7067-4DFF-B672-541D016AAAB8}"/>
          </ac:spMkLst>
        </pc:spChg>
        <pc:spChg chg="add del">
          <ac:chgData name="Ephrathah Gebremichael" userId="af444129-ec70-4159-9ca7-0519b5c5d12c" providerId="ADAL" clId="{34B8BAC0-8EFD-6345-8154-7F1C42358F4B}" dt="2023-04-28T01:19:26.800" v="448" actId="26606"/>
          <ac:spMkLst>
            <pc:docMk/>
            <pc:sldMk cId="3131434964" sldId="258"/>
            <ac:spMk id="41" creationId="{0EBF3E39-B0BE-496A-8604-9007470FFA3A}"/>
          </ac:spMkLst>
        </pc:spChg>
        <pc:spChg chg="add">
          <ac:chgData name="Ephrathah Gebremichael" userId="af444129-ec70-4159-9ca7-0519b5c5d12c" providerId="ADAL" clId="{34B8BAC0-8EFD-6345-8154-7F1C42358F4B}" dt="2023-04-28T01:19:26.800" v="448" actId="26606"/>
          <ac:spMkLst>
            <pc:docMk/>
            <pc:sldMk cId="3131434964" sldId="258"/>
            <ac:spMk id="46" creationId="{1CD81A2A-6ED4-4EF4-A14C-912D31E14800}"/>
          </ac:spMkLst>
        </pc:spChg>
        <pc:spChg chg="add">
          <ac:chgData name="Ephrathah Gebremichael" userId="af444129-ec70-4159-9ca7-0519b5c5d12c" providerId="ADAL" clId="{34B8BAC0-8EFD-6345-8154-7F1C42358F4B}" dt="2023-04-28T01:19:26.800" v="448" actId="26606"/>
          <ac:spMkLst>
            <pc:docMk/>
            <pc:sldMk cId="3131434964" sldId="258"/>
            <ac:spMk id="48" creationId="{1661932C-CA15-4E17-B115-FAE7CBEE4789}"/>
          </ac:spMkLst>
        </pc:spChg>
        <pc:spChg chg="add">
          <ac:chgData name="Ephrathah Gebremichael" userId="af444129-ec70-4159-9ca7-0519b5c5d12c" providerId="ADAL" clId="{34B8BAC0-8EFD-6345-8154-7F1C42358F4B}" dt="2023-04-28T01:19:26.800" v="448" actId="26606"/>
          <ac:spMkLst>
            <pc:docMk/>
            <pc:sldMk cId="3131434964" sldId="258"/>
            <ac:spMk id="50" creationId="{8590ADD5-9383-4D3D-9047-3DA2593CCB5D}"/>
          </ac:spMkLst>
        </pc:spChg>
        <pc:spChg chg="add">
          <ac:chgData name="Ephrathah Gebremichael" userId="af444129-ec70-4159-9ca7-0519b5c5d12c" providerId="ADAL" clId="{34B8BAC0-8EFD-6345-8154-7F1C42358F4B}" dt="2023-04-28T01:19:26.800" v="448" actId="26606"/>
          <ac:spMkLst>
            <pc:docMk/>
            <pc:sldMk cId="3131434964" sldId="258"/>
            <ac:spMk id="52" creationId="{DABE3E45-88CF-45D8-8D40-C773324D93F6}"/>
          </ac:spMkLst>
        </pc:spChg>
        <pc:spChg chg="add">
          <ac:chgData name="Ephrathah Gebremichael" userId="af444129-ec70-4159-9ca7-0519b5c5d12c" providerId="ADAL" clId="{34B8BAC0-8EFD-6345-8154-7F1C42358F4B}" dt="2023-04-28T01:19:26.800" v="448" actId="26606"/>
          <ac:spMkLst>
            <pc:docMk/>
            <pc:sldMk cId="3131434964" sldId="258"/>
            <ac:spMk id="56" creationId="{B91ECDA9-56DC-4270-8F33-01C5637B8CEB}"/>
          </ac:spMkLst>
        </pc:spChg>
        <pc:spChg chg="add">
          <ac:chgData name="Ephrathah Gebremichael" userId="af444129-ec70-4159-9ca7-0519b5c5d12c" providerId="ADAL" clId="{34B8BAC0-8EFD-6345-8154-7F1C42358F4B}" dt="2023-04-28T01:19:26.800" v="448" actId="26606"/>
          <ac:spMkLst>
            <pc:docMk/>
            <pc:sldMk cId="3131434964" sldId="258"/>
            <ac:spMk id="58" creationId="{75F47824-961D-465D-84F9-EAE11BC6173B}"/>
          </ac:spMkLst>
        </pc:spChg>
        <pc:spChg chg="add">
          <ac:chgData name="Ephrathah Gebremichael" userId="af444129-ec70-4159-9ca7-0519b5c5d12c" providerId="ADAL" clId="{34B8BAC0-8EFD-6345-8154-7F1C42358F4B}" dt="2023-04-28T01:19:26.800" v="448" actId="26606"/>
          <ac:spMkLst>
            <pc:docMk/>
            <pc:sldMk cId="3131434964" sldId="258"/>
            <ac:spMk id="60" creationId="{FEC9DA3E-C1D7-472D-B7C0-F71AE41FBA23}"/>
          </ac:spMkLst>
        </pc:spChg>
        <pc:grpChg chg="add del">
          <ac:chgData name="Ephrathah Gebremichael" userId="af444129-ec70-4159-9ca7-0519b5c5d12c" providerId="ADAL" clId="{34B8BAC0-8EFD-6345-8154-7F1C42358F4B}" dt="2023-04-28T01:19:07.501" v="447" actId="26606"/>
          <ac:grpSpMkLst>
            <pc:docMk/>
            <pc:sldMk cId="3131434964" sldId="258"/>
            <ac:grpSpMk id="18" creationId="{9DB3963A-4187-4A72-9DA4-CA6BADE22931}"/>
          </ac:grpSpMkLst>
        </pc:grpChg>
        <pc:grpChg chg="add del">
          <ac:chgData name="Ephrathah Gebremichael" userId="af444129-ec70-4159-9ca7-0519b5c5d12c" providerId="ADAL" clId="{34B8BAC0-8EFD-6345-8154-7F1C42358F4B}" dt="2023-04-28T01:19:07.501" v="447" actId="26606"/>
          <ac:grpSpMkLst>
            <pc:docMk/>
            <pc:sldMk cId="3131434964" sldId="258"/>
            <ac:grpSpMk id="27" creationId="{33D939F1-7ABE-4D0E-946A-43F37F556AFD}"/>
          </ac:grpSpMkLst>
        </pc:grpChg>
        <pc:graphicFrameChg chg="add del">
          <ac:chgData name="Ephrathah Gebremichael" userId="af444129-ec70-4159-9ca7-0519b5c5d12c" providerId="ADAL" clId="{34B8BAC0-8EFD-6345-8154-7F1C42358F4B}" dt="2023-04-28T00:44:09.165" v="317" actId="26606"/>
          <ac:graphicFrameMkLst>
            <pc:docMk/>
            <pc:sldMk cId="3131434964" sldId="258"/>
            <ac:graphicFrameMk id="5" creationId="{C500C9E1-719E-B347-BFC6-D289FFA45D21}"/>
          </ac:graphicFrameMkLst>
        </pc:graphicFrameChg>
        <pc:graphicFrameChg chg="add del">
          <ac:chgData name="Ephrathah Gebremichael" userId="af444129-ec70-4159-9ca7-0519b5c5d12c" providerId="ADAL" clId="{34B8BAC0-8EFD-6345-8154-7F1C42358F4B}" dt="2023-04-28T01:16:19.843" v="428" actId="26606"/>
          <ac:graphicFrameMkLst>
            <pc:docMk/>
            <pc:sldMk cId="3131434964" sldId="258"/>
            <ac:graphicFrameMk id="8" creationId="{3E5F55EF-5E84-DBC0-C38E-3CC6ED55E414}"/>
          </ac:graphicFrameMkLst>
        </pc:graphicFrameChg>
        <pc:graphicFrameChg chg="add del">
          <ac:chgData name="Ephrathah Gebremichael" userId="af444129-ec70-4159-9ca7-0519b5c5d12c" providerId="ADAL" clId="{34B8BAC0-8EFD-6345-8154-7F1C42358F4B}" dt="2023-04-28T01:13:59.372" v="410" actId="26606"/>
          <ac:graphicFrameMkLst>
            <pc:docMk/>
            <pc:sldMk cId="3131434964" sldId="258"/>
            <ac:graphicFrameMk id="19" creationId="{E22F9DC3-07D6-1AED-4442-2054D19947E3}"/>
          </ac:graphicFrameMkLst>
        </pc:graphicFrameChg>
        <pc:picChg chg="add del">
          <ac:chgData name="Ephrathah Gebremichael" userId="af444129-ec70-4159-9ca7-0519b5c5d12c" providerId="ADAL" clId="{34B8BAC0-8EFD-6345-8154-7F1C42358F4B}" dt="2023-04-28T01:13:53.553" v="406" actId="26606"/>
          <ac:picMkLst>
            <pc:docMk/>
            <pc:sldMk cId="3131434964" sldId="258"/>
            <ac:picMk id="6" creationId="{CB4658F2-6AE7-1DFB-A074-1424DF5F98A9}"/>
          </ac:picMkLst>
        </pc:picChg>
        <pc:picChg chg="add del">
          <ac:chgData name="Ephrathah Gebremichael" userId="af444129-ec70-4159-9ca7-0519b5c5d12c" providerId="ADAL" clId="{34B8BAC0-8EFD-6345-8154-7F1C42358F4B}" dt="2023-04-28T01:13:55.700" v="408" actId="26606"/>
          <ac:picMkLst>
            <pc:docMk/>
            <pc:sldMk cId="3131434964" sldId="258"/>
            <ac:picMk id="7" creationId="{3DF3873D-255B-D077-CB6A-B7275E7B14A4}"/>
          </ac:picMkLst>
        </pc:picChg>
        <pc:picChg chg="add del mod">
          <ac:chgData name="Ephrathah Gebremichael" userId="af444129-ec70-4159-9ca7-0519b5c5d12c" providerId="ADAL" clId="{34B8BAC0-8EFD-6345-8154-7F1C42358F4B}" dt="2023-04-28T01:16:44.416" v="435" actId="478"/>
          <ac:picMkLst>
            <pc:docMk/>
            <pc:sldMk cId="3131434964" sldId="258"/>
            <ac:picMk id="10" creationId="{7DC6C98A-1937-1B59-8D72-10BD5B7A5819}"/>
          </ac:picMkLst>
        </pc:picChg>
        <pc:picChg chg="add del">
          <ac:chgData name="Ephrathah Gebremichael" userId="af444129-ec70-4159-9ca7-0519b5c5d12c" providerId="ADAL" clId="{34B8BAC0-8EFD-6345-8154-7F1C42358F4B}" dt="2023-04-28T01:13:55.700" v="408" actId="26606"/>
          <ac:picMkLst>
            <pc:docMk/>
            <pc:sldMk cId="3131434964" sldId="258"/>
            <ac:picMk id="17" creationId="{2B634C0E-27E2-4B91-B648-74FD35B6C24B}"/>
          </ac:picMkLst>
        </pc:picChg>
        <pc:picChg chg="add del">
          <ac:chgData name="Ephrathah Gebremichael" userId="af444129-ec70-4159-9ca7-0519b5c5d12c" providerId="ADAL" clId="{34B8BAC0-8EFD-6345-8154-7F1C42358F4B}" dt="2023-04-28T01:14:41.221" v="424" actId="26606"/>
          <ac:picMkLst>
            <pc:docMk/>
            <pc:sldMk cId="3131434964" sldId="258"/>
            <ac:picMk id="22" creationId="{3DF3873D-255B-D077-CB6A-B7275E7B14A4}"/>
          </ac:picMkLst>
        </pc:picChg>
        <pc:picChg chg="add del">
          <ac:chgData name="Ephrathah Gebremichael" userId="af444129-ec70-4159-9ca7-0519b5c5d12c" providerId="ADAL" clId="{34B8BAC0-8EFD-6345-8154-7F1C42358F4B}" dt="2023-04-28T01:14:41.221" v="424" actId="26606"/>
          <ac:picMkLst>
            <pc:docMk/>
            <pc:sldMk cId="3131434964" sldId="258"/>
            <ac:picMk id="24" creationId="{2B634C0E-27E2-4B91-B648-74FD35B6C24B}"/>
          </ac:picMkLst>
        </pc:picChg>
        <pc:picChg chg="add mod">
          <ac:chgData name="Ephrathah Gebremichael" userId="af444129-ec70-4159-9ca7-0519b5c5d12c" providerId="ADAL" clId="{34B8BAC0-8EFD-6345-8154-7F1C42358F4B}" dt="2023-04-28T01:19:26.800" v="448" actId="26606"/>
          <ac:picMkLst>
            <pc:docMk/>
            <pc:sldMk cId="3131434964" sldId="258"/>
            <ac:picMk id="34" creationId="{EDF2595E-9752-2013-E987-D49F201224FF}"/>
          </ac:picMkLst>
        </pc:picChg>
        <pc:cxnChg chg="add">
          <ac:chgData name="Ephrathah Gebremichael" userId="af444129-ec70-4159-9ca7-0519b5c5d12c" providerId="ADAL" clId="{34B8BAC0-8EFD-6345-8154-7F1C42358F4B}" dt="2023-04-28T01:19:26.800" v="448" actId="26606"/>
          <ac:cxnSpMkLst>
            <pc:docMk/>
            <pc:sldMk cId="3131434964" sldId="258"/>
            <ac:cxnSpMk id="54" creationId="{49CD1692-827B-4C8D-B4A1-134FD04CF45C}"/>
          </ac:cxnSpMkLst>
        </pc:cxnChg>
      </pc:sldChg>
      <pc:sldChg chg="delSp modSp new mod modAnim modNotesTx">
        <pc:chgData name="Ephrathah Gebremichael" userId="af444129-ec70-4159-9ca7-0519b5c5d12c" providerId="ADAL" clId="{34B8BAC0-8EFD-6345-8154-7F1C42358F4B}" dt="2023-04-28T13:32:26.737" v="478"/>
        <pc:sldMkLst>
          <pc:docMk/>
          <pc:sldMk cId="378140899" sldId="259"/>
        </pc:sldMkLst>
        <pc:spChg chg="mod">
          <ac:chgData name="Ephrathah Gebremichael" userId="af444129-ec70-4159-9ca7-0519b5c5d12c" providerId="ADAL" clId="{34B8BAC0-8EFD-6345-8154-7F1C42358F4B}" dt="2023-04-28T01:21:47.334" v="451" actId="207"/>
          <ac:spMkLst>
            <pc:docMk/>
            <pc:sldMk cId="378140899" sldId="259"/>
            <ac:spMk id="2" creationId="{10F1DE44-4D27-E1DF-B4F8-CBC1EED44432}"/>
          </ac:spMkLst>
        </pc:spChg>
        <pc:spChg chg="mod">
          <ac:chgData name="Ephrathah Gebremichael" userId="af444129-ec70-4159-9ca7-0519b5c5d12c" providerId="ADAL" clId="{34B8BAC0-8EFD-6345-8154-7F1C42358F4B}" dt="2023-04-28T01:21:52.247" v="452" actId="207"/>
          <ac:spMkLst>
            <pc:docMk/>
            <pc:sldMk cId="378140899" sldId="259"/>
            <ac:spMk id="3" creationId="{7B171EB6-D0BE-A6F8-1D7C-DA06001A53B5}"/>
          </ac:spMkLst>
        </pc:spChg>
        <pc:spChg chg="mod">
          <ac:chgData name="Ephrathah Gebremichael" userId="af444129-ec70-4159-9ca7-0519b5c5d12c" providerId="ADAL" clId="{34B8BAC0-8EFD-6345-8154-7F1C42358F4B}" dt="2023-04-28T01:21:56.172" v="453" actId="207"/>
          <ac:spMkLst>
            <pc:docMk/>
            <pc:sldMk cId="378140899" sldId="259"/>
            <ac:spMk id="9" creationId="{2840A21A-6F8D-E370-A732-9D90AE382A57}"/>
          </ac:spMkLst>
        </pc:spChg>
        <pc:spChg chg="mod">
          <ac:chgData name="Ephrathah Gebremichael" userId="af444129-ec70-4159-9ca7-0519b5c5d12c" providerId="ADAL" clId="{34B8BAC0-8EFD-6345-8154-7F1C42358F4B}" dt="2023-04-28T01:22:07.083" v="454" actId="207"/>
          <ac:spMkLst>
            <pc:docMk/>
            <pc:sldMk cId="378140899" sldId="259"/>
            <ac:spMk id="10" creationId="{D428B29C-023B-5202-A37F-686150C7A081}"/>
          </ac:spMkLst>
        </pc:spChg>
        <pc:picChg chg="mod">
          <ac:chgData name="Ephrathah Gebremichael" userId="af444129-ec70-4159-9ca7-0519b5c5d12c" providerId="ADAL" clId="{34B8BAC0-8EFD-6345-8154-7F1C42358F4B}" dt="2023-04-28T01:02:06.998" v="394" actId="14100"/>
          <ac:picMkLst>
            <pc:docMk/>
            <pc:sldMk cId="378140899" sldId="259"/>
            <ac:picMk id="4" creationId="{85ADB2B5-B196-1F82-5981-82AF232576CF}"/>
          </ac:picMkLst>
        </pc:picChg>
        <pc:picChg chg="mod">
          <ac:chgData name="Ephrathah Gebremichael" userId="af444129-ec70-4159-9ca7-0519b5c5d12c" providerId="ADAL" clId="{34B8BAC0-8EFD-6345-8154-7F1C42358F4B}" dt="2023-04-28T01:02:24.220" v="398" actId="14100"/>
          <ac:picMkLst>
            <pc:docMk/>
            <pc:sldMk cId="378140899" sldId="259"/>
            <ac:picMk id="5" creationId="{254EEB28-049D-D060-F4D8-5BAB668D047E}"/>
          </ac:picMkLst>
        </pc:picChg>
        <pc:picChg chg="mod">
          <ac:chgData name="Ephrathah Gebremichael" userId="af444129-ec70-4159-9ca7-0519b5c5d12c" providerId="ADAL" clId="{34B8BAC0-8EFD-6345-8154-7F1C42358F4B}" dt="2023-04-28T01:02:03.524" v="393" actId="14100"/>
          <ac:picMkLst>
            <pc:docMk/>
            <pc:sldMk cId="378140899" sldId="259"/>
            <ac:picMk id="6" creationId="{F633B5DC-DC55-B727-41E4-9E240EA746AE}"/>
          </ac:picMkLst>
        </pc:picChg>
        <pc:picChg chg="del mod">
          <ac:chgData name="Ephrathah Gebremichael" userId="af444129-ec70-4159-9ca7-0519b5c5d12c" providerId="ADAL" clId="{34B8BAC0-8EFD-6345-8154-7F1C42358F4B}" dt="2023-04-28T00:59:54.208" v="384" actId="478"/>
          <ac:picMkLst>
            <pc:docMk/>
            <pc:sldMk cId="378140899" sldId="259"/>
            <ac:picMk id="7" creationId="{2CBB0B9E-37A7-905A-1D2A-83AB7D0FE0FD}"/>
          </ac:picMkLst>
        </pc:picChg>
      </pc:sldChg>
      <pc:sldChg chg="modSp new mod">
        <pc:chgData name="Ephrathah Gebremichael" userId="af444129-ec70-4159-9ca7-0519b5c5d12c" providerId="ADAL" clId="{34B8BAC0-8EFD-6345-8154-7F1C42358F4B}" dt="2023-04-28T00:54:36.209" v="377" actId="5793"/>
        <pc:sldMkLst>
          <pc:docMk/>
          <pc:sldMk cId="3397807298" sldId="260"/>
        </pc:sldMkLst>
        <pc:spChg chg="mod">
          <ac:chgData name="Ephrathah Gebremichael" userId="af444129-ec70-4159-9ca7-0519b5c5d12c" providerId="ADAL" clId="{34B8BAC0-8EFD-6345-8154-7F1C42358F4B}" dt="2023-04-28T00:24:56.012" v="127" actId="20577"/>
          <ac:spMkLst>
            <pc:docMk/>
            <pc:sldMk cId="3397807298" sldId="260"/>
            <ac:spMk id="2" creationId="{40995FA6-661B-29D4-C6EA-6B2FF3200468}"/>
          </ac:spMkLst>
        </pc:spChg>
        <pc:spChg chg="mod">
          <ac:chgData name="Ephrathah Gebremichael" userId="af444129-ec70-4159-9ca7-0519b5c5d12c" providerId="ADAL" clId="{34B8BAC0-8EFD-6345-8154-7F1C42358F4B}" dt="2023-04-28T00:54:36.209" v="377" actId="5793"/>
          <ac:spMkLst>
            <pc:docMk/>
            <pc:sldMk cId="3397807298" sldId="260"/>
            <ac:spMk id="3" creationId="{4B2555B0-D9AA-1F4D-8B9F-0BEBC8939E5C}"/>
          </ac:spMkLst>
        </pc:spChg>
      </pc:sldChg>
      <pc:sldChg chg="addSp delSp modSp new mod">
        <pc:chgData name="Ephrathah Gebremichael" userId="af444129-ec70-4159-9ca7-0519b5c5d12c" providerId="ADAL" clId="{34B8BAC0-8EFD-6345-8154-7F1C42358F4B}" dt="2023-04-28T01:42:30.010" v="477" actId="20577"/>
        <pc:sldMkLst>
          <pc:docMk/>
          <pc:sldMk cId="2770018626" sldId="261"/>
        </pc:sldMkLst>
        <pc:spChg chg="mod">
          <ac:chgData name="Ephrathah Gebremichael" userId="af444129-ec70-4159-9ca7-0519b5c5d12c" providerId="ADAL" clId="{34B8BAC0-8EFD-6345-8154-7F1C42358F4B}" dt="2023-04-28T01:21:31.078" v="449" actId="207"/>
          <ac:spMkLst>
            <pc:docMk/>
            <pc:sldMk cId="2770018626" sldId="261"/>
            <ac:spMk id="2" creationId="{3AFB2BFD-D4C9-0ECF-7BDB-9FABFAC2846B}"/>
          </ac:spMkLst>
        </pc:spChg>
        <pc:spChg chg="add del">
          <ac:chgData name="Ephrathah Gebremichael" userId="af444129-ec70-4159-9ca7-0519b5c5d12c" providerId="ADAL" clId="{34B8BAC0-8EFD-6345-8154-7F1C42358F4B}" dt="2023-04-28T00:54:55.569" v="378" actId="478"/>
          <ac:spMkLst>
            <pc:docMk/>
            <pc:sldMk cId="2770018626" sldId="261"/>
            <ac:spMk id="7" creationId="{635D846A-CCB9-00B0-1E82-F62BEB86F467}"/>
          </ac:spMkLst>
        </pc:spChg>
        <pc:spChg chg="del">
          <ac:chgData name="Ephrathah Gebremichael" userId="af444129-ec70-4159-9ca7-0519b5c5d12c" providerId="ADAL" clId="{34B8BAC0-8EFD-6345-8154-7F1C42358F4B}" dt="2023-04-28T01:03:34.599" v="399" actId="26606"/>
          <ac:spMkLst>
            <pc:docMk/>
            <pc:sldMk cId="2770018626" sldId="261"/>
            <ac:spMk id="8" creationId="{18873D23-2DCF-4B31-A009-95721C06E8E1}"/>
          </ac:spMkLst>
        </pc:spChg>
        <pc:spChg chg="del">
          <ac:chgData name="Ephrathah Gebremichael" userId="af444129-ec70-4159-9ca7-0519b5c5d12c" providerId="ADAL" clId="{34B8BAC0-8EFD-6345-8154-7F1C42358F4B}" dt="2023-04-28T01:03:34.599" v="399" actId="26606"/>
          <ac:spMkLst>
            <pc:docMk/>
            <pc:sldMk cId="2770018626" sldId="261"/>
            <ac:spMk id="20" creationId="{C13EF075-D4EF-4929-ADBC-91B27DA19955}"/>
          </ac:spMkLst>
        </pc:spChg>
        <pc:spChg chg="mod">
          <ac:chgData name="Ephrathah Gebremichael" userId="af444129-ec70-4159-9ca7-0519b5c5d12c" providerId="ADAL" clId="{34B8BAC0-8EFD-6345-8154-7F1C42358F4B}" dt="2023-04-28T01:42:30.010" v="477" actId="20577"/>
          <ac:spMkLst>
            <pc:docMk/>
            <pc:sldMk cId="2770018626" sldId="261"/>
            <ac:spMk id="24" creationId="{00BDDF3A-99CC-3703-7DCC-BE62EC8765AC}"/>
          </ac:spMkLst>
        </pc:spChg>
        <pc:spChg chg="add">
          <ac:chgData name="Ephrathah Gebremichael" userId="af444129-ec70-4159-9ca7-0519b5c5d12c" providerId="ADAL" clId="{34B8BAC0-8EFD-6345-8154-7F1C42358F4B}" dt="2023-04-28T01:03:34.599" v="399" actId="26606"/>
          <ac:spMkLst>
            <pc:docMk/>
            <pc:sldMk cId="2770018626" sldId="261"/>
            <ac:spMk id="31" creationId="{EDDBB197-D710-4A4F-A9CA-FD2177498BE8}"/>
          </ac:spMkLst>
        </pc:spChg>
        <pc:spChg chg="add">
          <ac:chgData name="Ephrathah Gebremichael" userId="af444129-ec70-4159-9ca7-0519b5c5d12c" providerId="ADAL" clId="{34B8BAC0-8EFD-6345-8154-7F1C42358F4B}" dt="2023-04-28T01:03:34.599" v="399" actId="26606"/>
          <ac:spMkLst>
            <pc:docMk/>
            <pc:sldMk cId="2770018626" sldId="261"/>
            <ac:spMk id="33" creationId="{975D1CFA-2CDB-4B64-BD9F-85744E8DA12F}"/>
          </ac:spMkLst>
        </pc:spChg>
        <pc:grpChg chg="del">
          <ac:chgData name="Ephrathah Gebremichael" userId="af444129-ec70-4159-9ca7-0519b5c5d12c" providerId="ADAL" clId="{34B8BAC0-8EFD-6345-8154-7F1C42358F4B}" dt="2023-04-28T01:03:34.599" v="399" actId="26606"/>
          <ac:grpSpMkLst>
            <pc:docMk/>
            <pc:sldMk cId="2770018626" sldId="261"/>
            <ac:grpSpMk id="12" creationId="{DAA26DFA-AAB2-4973-9C17-16D587C7B198}"/>
          </ac:grpSpMkLst>
        </pc:grpChg>
        <pc:grpChg chg="add">
          <ac:chgData name="Ephrathah Gebremichael" userId="af444129-ec70-4159-9ca7-0519b5c5d12c" providerId="ADAL" clId="{34B8BAC0-8EFD-6345-8154-7F1C42358F4B}" dt="2023-04-28T01:03:34.599" v="399" actId="26606"/>
          <ac:grpSpMkLst>
            <pc:docMk/>
            <pc:sldMk cId="2770018626" sldId="261"/>
            <ac:grpSpMk id="35" creationId="{25EE5136-01F1-466C-962D-BA9B4C6757AA}"/>
          </ac:grpSpMkLst>
        </pc:grpChg>
        <pc:picChg chg="add">
          <ac:chgData name="Ephrathah Gebremichael" userId="af444129-ec70-4159-9ca7-0519b5c5d12c" providerId="ADAL" clId="{34B8BAC0-8EFD-6345-8154-7F1C42358F4B}" dt="2023-04-28T01:03:34.599" v="399" actId="26606"/>
          <ac:picMkLst>
            <pc:docMk/>
            <pc:sldMk cId="2770018626" sldId="261"/>
            <ac:picMk id="28" creationId="{0FF52788-E026-42B5-4137-580914201EDA}"/>
          </ac:picMkLst>
        </pc:picChg>
      </pc:sldChg>
    </pc:docChg>
  </pc:docChgLst>
  <pc:docChgLst>
    <pc:chgData name="Turbat Enkhtur" userId="S::tenkhtur23@wooster.edu::0a7f4fa1-4bb8-4290-8402-ce0e2847f421" providerId="AD" clId="Web-{F740BB82-C0DF-92DE-FEC2-BCFB0D36B069}"/>
    <pc:docChg chg="modSld">
      <pc:chgData name="Turbat Enkhtur" userId="S::tenkhtur23@wooster.edu::0a7f4fa1-4bb8-4290-8402-ce0e2847f421" providerId="AD" clId="Web-{F740BB82-C0DF-92DE-FEC2-BCFB0D36B069}" dt="2023-04-28T13:22:11.209" v="432"/>
      <pc:docMkLst>
        <pc:docMk/>
      </pc:docMkLst>
      <pc:sldChg chg="modNotes">
        <pc:chgData name="Turbat Enkhtur" userId="S::tenkhtur23@wooster.edu::0a7f4fa1-4bb8-4290-8402-ce0e2847f421" providerId="AD" clId="Web-{F740BB82-C0DF-92DE-FEC2-BCFB0D36B069}" dt="2023-04-28T13:14:16.230" v="411"/>
        <pc:sldMkLst>
          <pc:docMk/>
          <pc:sldMk cId="801328631" sldId="256"/>
        </pc:sldMkLst>
      </pc:sldChg>
      <pc:sldChg chg="addSp delSp modSp mod setBg addAnim delAnim modNotes">
        <pc:chgData name="Turbat Enkhtur" userId="S::tenkhtur23@wooster.edu::0a7f4fa1-4bb8-4290-8402-ce0e2847f421" providerId="AD" clId="Web-{F740BB82-C0DF-92DE-FEC2-BCFB0D36B069}" dt="2023-04-28T13:22:07.944" v="430"/>
        <pc:sldMkLst>
          <pc:docMk/>
          <pc:sldMk cId="2985343636" sldId="257"/>
        </pc:sldMkLst>
        <pc:spChg chg="mod">
          <ac:chgData name="Turbat Enkhtur" userId="S::tenkhtur23@wooster.edu::0a7f4fa1-4bb8-4290-8402-ce0e2847f421" providerId="AD" clId="Web-{F740BB82-C0DF-92DE-FEC2-BCFB0D36B069}" dt="2023-04-28T01:31:36.716" v="356"/>
          <ac:spMkLst>
            <pc:docMk/>
            <pc:sldMk cId="2985343636" sldId="257"/>
            <ac:spMk id="2" creationId="{DE49CA43-7693-68FD-3305-0E901287E458}"/>
          </ac:spMkLst>
        </pc:spChg>
        <pc:spChg chg="add del mod">
          <ac:chgData name="Turbat Enkhtur" userId="S::tenkhtur23@wooster.edu::0a7f4fa1-4bb8-4290-8402-ce0e2847f421" providerId="AD" clId="Web-{F740BB82-C0DF-92DE-FEC2-BCFB0D36B069}" dt="2023-04-28T01:32:31.936" v="385" actId="14100"/>
          <ac:spMkLst>
            <pc:docMk/>
            <pc:sldMk cId="2985343636" sldId="257"/>
            <ac:spMk id="3" creationId="{ADD19A66-5021-3959-DC60-1FF12C1416B3}"/>
          </ac:spMkLst>
        </pc:spChg>
        <pc:spChg chg="add del mod">
          <ac:chgData name="Turbat Enkhtur" userId="S::tenkhtur23@wooster.edu::0a7f4fa1-4bb8-4290-8402-ce0e2847f421" providerId="AD" clId="Web-{F740BB82-C0DF-92DE-FEC2-BCFB0D36B069}" dt="2023-04-28T00:40:20.467" v="70"/>
          <ac:spMkLst>
            <pc:docMk/>
            <pc:sldMk cId="2985343636" sldId="257"/>
            <ac:spMk id="5" creationId="{AF61FAFB-99AF-BD7E-974E-3F3C6EADFF07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12:51.023" v="226"/>
          <ac:spMkLst>
            <pc:docMk/>
            <pc:sldMk cId="2985343636" sldId="257"/>
            <ac:spMk id="8" creationId="{327D73B4-9F5C-4A64-A179-51B9500CB8B5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12:38.585" v="224"/>
          <ac:spMkLst>
            <pc:docMk/>
            <pc:sldMk cId="2985343636" sldId="257"/>
            <ac:spMk id="9" creationId="{8DF67618-B87B-4195-8E24-3B126F79FF55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12:51.023" v="226"/>
          <ac:spMkLst>
            <pc:docMk/>
            <pc:sldMk cId="2985343636" sldId="257"/>
            <ac:spMk id="10" creationId="{C1F06963-6374-4B48-844F-071A9BAAAE02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12:38.585" v="224"/>
          <ac:spMkLst>
            <pc:docMk/>
            <pc:sldMk cId="2985343636" sldId="257"/>
            <ac:spMk id="11" creationId="{64960379-9FF9-400A-A8A8-F5AB633FD3BF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12:51.023" v="226"/>
          <ac:spMkLst>
            <pc:docMk/>
            <pc:sldMk cId="2985343636" sldId="257"/>
            <ac:spMk id="12" creationId="{6CB927A4-E432-4310-9CD5-E89FF5063179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12:51.023" v="226"/>
          <ac:spMkLst>
            <pc:docMk/>
            <pc:sldMk cId="2985343636" sldId="257"/>
            <ac:spMk id="14" creationId="{1453BF6C-B012-48B7-B4E8-6D7AC7C27D02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12:51.023" v="226"/>
          <ac:spMkLst>
            <pc:docMk/>
            <pc:sldMk cId="2985343636" sldId="257"/>
            <ac:spMk id="16" creationId="{E3020543-B24B-4EC4-8FFC-8DD88EEA91A8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12:51.023" v="226"/>
          <ac:spMkLst>
            <pc:docMk/>
            <pc:sldMk cId="2985343636" sldId="257"/>
            <ac:spMk id="26" creationId="{ADD19A66-5021-3959-DC60-1FF12C1416B3}"/>
          </ac:spMkLst>
        </pc:spChg>
        <pc:spChg chg="add mod">
          <ac:chgData name="Turbat Enkhtur" userId="S::tenkhtur23@wooster.edu::0a7f4fa1-4bb8-4290-8402-ce0e2847f421" providerId="AD" clId="Web-{F740BB82-C0DF-92DE-FEC2-BCFB0D36B069}" dt="2023-04-28T01:32:45.264" v="388" actId="1076"/>
          <ac:spMkLst>
            <pc:docMk/>
            <pc:sldMk cId="2985343636" sldId="257"/>
            <ac:spMk id="31" creationId="{BB314C80-0899-3707-C7E4-452FAB928FB9}"/>
          </ac:spMkLst>
        </pc:spChg>
        <pc:spChg chg="add mod">
          <ac:chgData name="Turbat Enkhtur" userId="S::tenkhtur23@wooster.edu::0a7f4fa1-4bb8-4290-8402-ce0e2847f421" providerId="AD" clId="Web-{F740BB82-C0DF-92DE-FEC2-BCFB0D36B069}" dt="2023-04-28T01:32:42.702" v="387" actId="1076"/>
          <ac:spMkLst>
            <pc:docMk/>
            <pc:sldMk cId="2985343636" sldId="257"/>
            <ac:spMk id="32" creationId="{DC636A1B-6D03-3E85-DE00-A737DC39F57E}"/>
          </ac:spMkLst>
        </pc:spChg>
        <pc:spChg chg="add">
          <ac:chgData name="Turbat Enkhtur" userId="S::tenkhtur23@wooster.edu::0a7f4fa1-4bb8-4290-8402-ce0e2847f421" providerId="AD" clId="Web-{F740BB82-C0DF-92DE-FEC2-BCFB0D36B069}" dt="2023-04-28T01:31:36.716" v="356"/>
          <ac:spMkLst>
            <pc:docMk/>
            <pc:sldMk cId="2985343636" sldId="257"/>
            <ac:spMk id="34" creationId="{4E37AFD8-49EE-4E57-8DAD-71736702727A}"/>
          </ac:spMkLst>
        </pc:spChg>
        <pc:spChg chg="add">
          <ac:chgData name="Turbat Enkhtur" userId="S::tenkhtur23@wooster.edu::0a7f4fa1-4bb8-4290-8402-ce0e2847f421" providerId="AD" clId="Web-{F740BB82-C0DF-92DE-FEC2-BCFB0D36B069}" dt="2023-04-28T01:31:36.716" v="356"/>
          <ac:spMkLst>
            <pc:docMk/>
            <pc:sldMk cId="2985343636" sldId="257"/>
            <ac:spMk id="36" creationId="{134744D3-B068-4646-83B8-525E6D15DF43}"/>
          </ac:spMkLst>
        </pc:spChg>
        <pc:spChg chg="add">
          <ac:chgData name="Turbat Enkhtur" userId="S::tenkhtur23@wooster.edu::0a7f4fa1-4bb8-4290-8402-ce0e2847f421" providerId="AD" clId="Web-{F740BB82-C0DF-92DE-FEC2-BCFB0D36B069}" dt="2023-04-28T01:31:36.716" v="356"/>
          <ac:spMkLst>
            <pc:docMk/>
            <pc:sldMk cId="2985343636" sldId="257"/>
            <ac:spMk id="38" creationId="{15048A18-0381-485F-B557-E17906AE6A95}"/>
          </ac:spMkLst>
        </pc:spChg>
        <pc:grpChg chg="add del">
          <ac:chgData name="Turbat Enkhtur" userId="S::tenkhtur23@wooster.edu::0a7f4fa1-4bb8-4290-8402-ce0e2847f421" providerId="AD" clId="Web-{F740BB82-C0DF-92DE-FEC2-BCFB0D36B069}" dt="2023-04-28T01:12:38.585" v="224"/>
          <ac:grpSpMkLst>
            <pc:docMk/>
            <pc:sldMk cId="2985343636" sldId="257"/>
            <ac:grpSpMk id="13" creationId="{2C491629-AE25-486B-9B22-2CE4EE8F7E47}"/>
          </ac:grpSpMkLst>
        </pc:grpChg>
        <pc:grpChg chg="add del">
          <ac:chgData name="Turbat Enkhtur" userId="S::tenkhtur23@wooster.edu::0a7f4fa1-4bb8-4290-8402-ce0e2847f421" providerId="AD" clId="Web-{F740BB82-C0DF-92DE-FEC2-BCFB0D36B069}" dt="2023-04-28T01:12:38.585" v="224"/>
          <ac:grpSpMkLst>
            <pc:docMk/>
            <pc:sldMk cId="2985343636" sldId="257"/>
            <ac:grpSpMk id="17" creationId="{43F5E015-E085-4624-B431-B42414448684}"/>
          </ac:grpSpMkLst>
        </pc:grpChg>
        <pc:graphicFrameChg chg="add del">
          <ac:chgData name="Turbat Enkhtur" userId="S::tenkhtur23@wooster.edu::0a7f4fa1-4bb8-4290-8402-ce0e2847f421" providerId="AD" clId="Web-{F740BB82-C0DF-92DE-FEC2-BCFB0D36B069}" dt="2023-04-28T01:12:38.585" v="224"/>
          <ac:graphicFrameMkLst>
            <pc:docMk/>
            <pc:sldMk cId="2985343636" sldId="257"/>
            <ac:graphicFrameMk id="6" creationId="{3ECAE064-5E8D-C8DF-EB70-93F8121F7230}"/>
          </ac:graphicFrameMkLst>
        </pc:graphicFrameChg>
        <pc:picChg chg="add mod ord">
          <ac:chgData name="Turbat Enkhtur" userId="S::tenkhtur23@wooster.edu::0a7f4fa1-4bb8-4290-8402-ce0e2847f421" providerId="AD" clId="Web-{F740BB82-C0DF-92DE-FEC2-BCFB0D36B069}" dt="2023-04-28T01:33:28.452" v="394" actId="1076"/>
          <ac:picMkLst>
            <pc:docMk/>
            <pc:sldMk cId="2985343636" sldId="257"/>
            <ac:picMk id="27" creationId="{F5FFB41B-DE2F-F60F-42AF-384133EDD75A}"/>
          </ac:picMkLst>
        </pc:picChg>
        <pc:picChg chg="add mod">
          <ac:chgData name="Turbat Enkhtur" userId="S::tenkhtur23@wooster.edu::0a7f4fa1-4bb8-4290-8402-ce0e2847f421" providerId="AD" clId="Web-{F740BB82-C0DF-92DE-FEC2-BCFB0D36B069}" dt="2023-04-28T01:33:36.968" v="397" actId="14100"/>
          <ac:picMkLst>
            <pc:docMk/>
            <pc:sldMk cId="2985343636" sldId="257"/>
            <ac:picMk id="28" creationId="{B9281649-33AA-7318-DF90-AFEC41960F6C}"/>
          </ac:picMkLst>
        </pc:picChg>
        <pc:picChg chg="add mod">
          <ac:chgData name="Turbat Enkhtur" userId="S::tenkhtur23@wooster.edu::0a7f4fa1-4bb8-4290-8402-ce0e2847f421" providerId="AD" clId="Web-{F740BB82-C0DF-92DE-FEC2-BCFB0D36B069}" dt="2023-04-28T01:33:46.547" v="401" actId="1076"/>
          <ac:picMkLst>
            <pc:docMk/>
            <pc:sldMk cId="2985343636" sldId="257"/>
            <ac:picMk id="29" creationId="{010D82BD-A1A2-C065-B82D-3F9ADB62A558}"/>
          </ac:picMkLst>
        </pc:picChg>
        <pc:cxnChg chg="add del">
          <ac:chgData name="Turbat Enkhtur" userId="S::tenkhtur23@wooster.edu::0a7f4fa1-4bb8-4290-8402-ce0e2847f421" providerId="AD" clId="Web-{F740BB82-C0DF-92DE-FEC2-BCFB0D36B069}" dt="2023-04-28T01:12:51.023" v="226"/>
          <ac:cxnSpMkLst>
            <pc:docMk/>
            <pc:sldMk cId="2985343636" sldId="257"/>
            <ac:cxnSpMk id="18" creationId="{C49DA8F6-BCC1-4447-B54C-57856834B94B}"/>
          </ac:cxnSpMkLst>
        </pc:cxnChg>
      </pc:sldChg>
      <pc:sldChg chg="modSp">
        <pc:chgData name="Turbat Enkhtur" userId="S::tenkhtur23@wooster.edu::0a7f4fa1-4bb8-4290-8402-ce0e2847f421" providerId="AD" clId="Web-{F740BB82-C0DF-92DE-FEC2-BCFB0D36B069}" dt="2023-04-28T00:26:01.394" v="5" actId="20577"/>
        <pc:sldMkLst>
          <pc:docMk/>
          <pc:sldMk cId="3131434964" sldId="258"/>
        </pc:sldMkLst>
        <pc:spChg chg="mod">
          <ac:chgData name="Turbat Enkhtur" userId="S::tenkhtur23@wooster.edu::0a7f4fa1-4bb8-4290-8402-ce0e2847f421" providerId="AD" clId="Web-{F740BB82-C0DF-92DE-FEC2-BCFB0D36B069}" dt="2023-04-28T00:26:01.394" v="5" actId="20577"/>
          <ac:spMkLst>
            <pc:docMk/>
            <pc:sldMk cId="3131434964" sldId="258"/>
            <ac:spMk id="3" creationId="{59577F51-3ED5-FABF-9B23-2713ECEF5861}"/>
          </ac:spMkLst>
        </pc:spChg>
      </pc:sldChg>
      <pc:sldChg chg="addSp delSp modSp mod setBg addAnim delAnim modAnim">
        <pc:chgData name="Turbat Enkhtur" userId="S::tenkhtur23@wooster.edu::0a7f4fa1-4bb8-4290-8402-ce0e2847f421" providerId="AD" clId="Web-{F740BB82-C0DF-92DE-FEC2-BCFB0D36B069}" dt="2023-04-28T01:03:11.948" v="202"/>
        <pc:sldMkLst>
          <pc:docMk/>
          <pc:sldMk cId="378140899" sldId="259"/>
        </pc:sldMkLst>
        <pc:spChg chg="mod">
          <ac:chgData name="Turbat Enkhtur" userId="S::tenkhtur23@wooster.edu::0a7f4fa1-4bb8-4290-8402-ce0e2847f421" providerId="AD" clId="Web-{F740BB82-C0DF-92DE-FEC2-BCFB0D36B069}" dt="2023-04-28T01:01:55.213" v="194"/>
          <ac:spMkLst>
            <pc:docMk/>
            <pc:sldMk cId="378140899" sldId="259"/>
            <ac:spMk id="2" creationId="{10F1DE44-4D27-E1DF-B4F8-CBC1EED44432}"/>
          </ac:spMkLst>
        </pc:spChg>
        <pc:spChg chg="mod">
          <ac:chgData name="Turbat Enkhtur" userId="S::tenkhtur23@wooster.edu::0a7f4fa1-4bb8-4290-8402-ce0e2847f421" providerId="AD" clId="Web-{F740BB82-C0DF-92DE-FEC2-BCFB0D36B069}" dt="2023-04-28T01:01:55.213" v="194"/>
          <ac:spMkLst>
            <pc:docMk/>
            <pc:sldMk cId="378140899" sldId="259"/>
            <ac:spMk id="3" creationId="{7B171EB6-D0BE-A6F8-1D7C-DA06001A53B5}"/>
          </ac:spMkLst>
        </pc:spChg>
        <pc:spChg chg="add mod">
          <ac:chgData name="Turbat Enkhtur" userId="S::tenkhtur23@wooster.edu::0a7f4fa1-4bb8-4290-8402-ce0e2847f421" providerId="AD" clId="Web-{F740BB82-C0DF-92DE-FEC2-BCFB0D36B069}" dt="2023-04-28T01:01:55.213" v="194"/>
          <ac:spMkLst>
            <pc:docMk/>
            <pc:sldMk cId="378140899" sldId="259"/>
            <ac:spMk id="9" creationId="{2840A21A-6F8D-E370-A732-9D90AE382A57}"/>
          </ac:spMkLst>
        </pc:spChg>
        <pc:spChg chg="add mod">
          <ac:chgData name="Turbat Enkhtur" userId="S::tenkhtur23@wooster.edu::0a7f4fa1-4bb8-4290-8402-ce0e2847f421" providerId="AD" clId="Web-{F740BB82-C0DF-92DE-FEC2-BCFB0D36B069}" dt="2023-04-28T01:01:55.213" v="194"/>
          <ac:spMkLst>
            <pc:docMk/>
            <pc:sldMk cId="378140899" sldId="259"/>
            <ac:spMk id="10" creationId="{D428B29C-023B-5202-A37F-686150C7A081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01:40.212" v="181"/>
          <ac:spMkLst>
            <pc:docMk/>
            <pc:sldMk cId="378140899" sldId="259"/>
            <ac:spMk id="15" creationId="{B9FF99BD-075F-4761-A995-6FC574BD25EA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01:40.212" v="181"/>
          <ac:spMkLst>
            <pc:docMk/>
            <pc:sldMk cId="378140899" sldId="259"/>
            <ac:spMk id="17" creationId="{A7B21A54-9BA3-4EA9-B460-5A829ADD9051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01:40.212" v="181"/>
          <ac:spMkLst>
            <pc:docMk/>
            <pc:sldMk cId="378140899" sldId="259"/>
            <ac:spMk id="19" creationId="{6FA8F714-B9D8-488A-8CCA-E9948FF913A9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01:41.931" v="183"/>
          <ac:spMkLst>
            <pc:docMk/>
            <pc:sldMk cId="378140899" sldId="259"/>
            <ac:spMk id="21" creationId="{69D184B2-2226-4E31-BCCB-444330767440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01:41.931" v="183"/>
          <ac:spMkLst>
            <pc:docMk/>
            <pc:sldMk cId="378140899" sldId="259"/>
            <ac:spMk id="22" creationId="{1AC4D4E3-486A-464A-8EC8-D44881097267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01:41.931" v="183"/>
          <ac:spMkLst>
            <pc:docMk/>
            <pc:sldMk cId="378140899" sldId="259"/>
            <ac:spMk id="23" creationId="{864DE13E-58EB-4475-B79C-0D4FC651239B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01:44.072" v="185"/>
          <ac:spMkLst>
            <pc:docMk/>
            <pc:sldMk cId="378140899" sldId="259"/>
            <ac:spMk id="25" creationId="{B9FF99BD-075F-4761-A995-6FC574BD25EA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01:44.072" v="185"/>
          <ac:spMkLst>
            <pc:docMk/>
            <pc:sldMk cId="378140899" sldId="259"/>
            <ac:spMk id="26" creationId="{A7B21A54-9BA3-4EA9-B460-5A829ADD9051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01:44.072" v="185"/>
          <ac:spMkLst>
            <pc:docMk/>
            <pc:sldMk cId="378140899" sldId="259"/>
            <ac:spMk id="27" creationId="{6FA8F714-B9D8-488A-8CCA-E9948FF913A9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01:47.806" v="187"/>
          <ac:spMkLst>
            <pc:docMk/>
            <pc:sldMk cId="378140899" sldId="259"/>
            <ac:spMk id="29" creationId="{5F879AC3-D4CE-493C-ADC7-06205677F4F8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01:47.806" v="187"/>
          <ac:spMkLst>
            <pc:docMk/>
            <pc:sldMk cId="378140899" sldId="259"/>
            <ac:spMk id="30" creationId="{736F0DFD-0954-464F-BF12-DD2E6F6E0380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01:50.806" v="189"/>
          <ac:spMkLst>
            <pc:docMk/>
            <pc:sldMk cId="378140899" sldId="259"/>
            <ac:spMk id="32" creationId="{2D2B266D-3625-4584-A5C3-7D3F672CFF30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01:50.806" v="189"/>
          <ac:spMkLst>
            <pc:docMk/>
            <pc:sldMk cId="378140899" sldId="259"/>
            <ac:spMk id="33" creationId="{A5D2A5D1-BA0D-47D3-B051-DA7743C46E28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01:54.259" v="191"/>
          <ac:spMkLst>
            <pc:docMk/>
            <pc:sldMk cId="378140899" sldId="259"/>
            <ac:spMk id="35" creationId="{01D0AF59-99C3-4251-AB9A-C966C6AD4400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01:54.259" v="191"/>
          <ac:spMkLst>
            <pc:docMk/>
            <pc:sldMk cId="378140899" sldId="259"/>
            <ac:spMk id="36" creationId="{1855405F-37A2-4869-9154-F8BE3BECE6C3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01:55.197" v="193"/>
          <ac:spMkLst>
            <pc:docMk/>
            <pc:sldMk cId="378140899" sldId="259"/>
            <ac:spMk id="38" creationId="{AB8C311F-7253-4AED-9701-7FC0708C41C7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01:55.197" v="193"/>
          <ac:spMkLst>
            <pc:docMk/>
            <pc:sldMk cId="378140899" sldId="259"/>
            <ac:spMk id="39" creationId="{E2384209-CB15-4CDF-9D31-C44FD9A3F20D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01:55.197" v="193"/>
          <ac:spMkLst>
            <pc:docMk/>
            <pc:sldMk cId="378140899" sldId="259"/>
            <ac:spMk id="40" creationId="{2633B3B5-CC90-43F0-8714-D31D1F3F0209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1:01:55.197" v="193"/>
          <ac:spMkLst>
            <pc:docMk/>
            <pc:sldMk cId="378140899" sldId="259"/>
            <ac:spMk id="41" creationId="{A8D57A06-A426-446D-B02C-A2DC6B62E45E}"/>
          </ac:spMkLst>
        </pc:spChg>
        <pc:spChg chg="add">
          <ac:chgData name="Turbat Enkhtur" userId="S::tenkhtur23@wooster.edu::0a7f4fa1-4bb8-4290-8402-ce0e2847f421" providerId="AD" clId="Web-{F740BB82-C0DF-92DE-FEC2-BCFB0D36B069}" dt="2023-04-28T01:01:55.213" v="194"/>
          <ac:spMkLst>
            <pc:docMk/>
            <pc:sldMk cId="378140899" sldId="259"/>
            <ac:spMk id="43" creationId="{86FF76B9-219D-4469-AF87-0236D29032F1}"/>
          </ac:spMkLst>
        </pc:spChg>
        <pc:spChg chg="add">
          <ac:chgData name="Turbat Enkhtur" userId="S::tenkhtur23@wooster.edu::0a7f4fa1-4bb8-4290-8402-ce0e2847f421" providerId="AD" clId="Web-{F740BB82-C0DF-92DE-FEC2-BCFB0D36B069}" dt="2023-04-28T01:01:55.213" v="194"/>
          <ac:spMkLst>
            <pc:docMk/>
            <pc:sldMk cId="378140899" sldId="259"/>
            <ac:spMk id="46" creationId="{2E80C965-DB6D-4F81-9E9E-B027384D0BD6}"/>
          </ac:spMkLst>
        </pc:spChg>
        <pc:spChg chg="add">
          <ac:chgData name="Turbat Enkhtur" userId="S::tenkhtur23@wooster.edu::0a7f4fa1-4bb8-4290-8402-ce0e2847f421" providerId="AD" clId="Web-{F740BB82-C0DF-92DE-FEC2-BCFB0D36B069}" dt="2023-04-28T01:01:55.213" v="194"/>
          <ac:spMkLst>
            <pc:docMk/>
            <pc:sldMk cId="378140899" sldId="259"/>
            <ac:spMk id="47" creationId="{633C5E46-DAC5-4661-9C87-22B08E2A512F}"/>
          </ac:spMkLst>
        </pc:spChg>
        <pc:grpChg chg="add">
          <ac:chgData name="Turbat Enkhtur" userId="S::tenkhtur23@wooster.edu::0a7f4fa1-4bb8-4290-8402-ce0e2847f421" providerId="AD" clId="Web-{F740BB82-C0DF-92DE-FEC2-BCFB0D36B069}" dt="2023-04-28T01:01:55.213" v="194"/>
          <ac:grpSpMkLst>
            <pc:docMk/>
            <pc:sldMk cId="378140899" sldId="259"/>
            <ac:grpSpMk id="44" creationId="{DB88BD78-87E1-424D-B479-C37D8E41B12E}"/>
          </ac:grpSpMkLst>
        </pc:grpChg>
        <pc:picChg chg="add mod">
          <ac:chgData name="Turbat Enkhtur" userId="S::tenkhtur23@wooster.edu::0a7f4fa1-4bb8-4290-8402-ce0e2847f421" providerId="AD" clId="Web-{F740BB82-C0DF-92DE-FEC2-BCFB0D36B069}" dt="2023-04-28T01:01:55.213" v="194"/>
          <ac:picMkLst>
            <pc:docMk/>
            <pc:sldMk cId="378140899" sldId="259"/>
            <ac:picMk id="4" creationId="{85ADB2B5-B196-1F82-5981-82AF232576CF}"/>
          </ac:picMkLst>
        </pc:picChg>
        <pc:picChg chg="add mod">
          <ac:chgData name="Turbat Enkhtur" userId="S::tenkhtur23@wooster.edu::0a7f4fa1-4bb8-4290-8402-ce0e2847f421" providerId="AD" clId="Web-{F740BB82-C0DF-92DE-FEC2-BCFB0D36B069}" dt="2023-04-28T01:02:05.994" v="195" actId="14100"/>
          <ac:picMkLst>
            <pc:docMk/>
            <pc:sldMk cId="378140899" sldId="259"/>
            <ac:picMk id="5" creationId="{254EEB28-049D-D060-F4D8-5BAB668D047E}"/>
          </ac:picMkLst>
        </pc:picChg>
        <pc:picChg chg="add mod">
          <ac:chgData name="Turbat Enkhtur" userId="S::tenkhtur23@wooster.edu::0a7f4fa1-4bb8-4290-8402-ce0e2847f421" providerId="AD" clId="Web-{F740BB82-C0DF-92DE-FEC2-BCFB0D36B069}" dt="2023-04-28T01:01:55.213" v="194"/>
          <ac:picMkLst>
            <pc:docMk/>
            <pc:sldMk cId="378140899" sldId="259"/>
            <ac:picMk id="6" creationId="{F633B5DC-DC55-B727-41E4-9E240EA746AE}"/>
          </ac:picMkLst>
        </pc:picChg>
        <pc:picChg chg="add del mod">
          <ac:chgData name="Turbat Enkhtur" userId="S::tenkhtur23@wooster.edu::0a7f4fa1-4bb8-4290-8402-ce0e2847f421" providerId="AD" clId="Web-{F740BB82-C0DF-92DE-FEC2-BCFB0D36B069}" dt="2023-04-28T00:51:35.435" v="89"/>
          <ac:picMkLst>
            <pc:docMk/>
            <pc:sldMk cId="378140899" sldId="259"/>
            <ac:picMk id="7" creationId="{2CBB0B9E-37A7-905A-1D2A-83AB7D0FE0FD}"/>
          </ac:picMkLst>
        </pc:picChg>
      </pc:sldChg>
      <pc:sldChg chg="addSp delSp modSp">
        <pc:chgData name="Turbat Enkhtur" userId="S::tenkhtur23@wooster.edu::0a7f4fa1-4bb8-4290-8402-ce0e2847f421" providerId="AD" clId="Web-{F740BB82-C0DF-92DE-FEC2-BCFB0D36B069}" dt="2023-04-28T01:05:57.499" v="213"/>
        <pc:sldMkLst>
          <pc:docMk/>
          <pc:sldMk cId="3397807298" sldId="260"/>
        </pc:sldMkLst>
        <pc:spChg chg="del mod">
          <ac:chgData name="Turbat Enkhtur" userId="S::tenkhtur23@wooster.edu::0a7f4fa1-4bb8-4290-8402-ce0e2847f421" providerId="AD" clId="Web-{F740BB82-C0DF-92DE-FEC2-BCFB0D36B069}" dt="2023-04-28T01:05:57.499" v="213"/>
          <ac:spMkLst>
            <pc:docMk/>
            <pc:sldMk cId="3397807298" sldId="260"/>
            <ac:spMk id="3" creationId="{4B2555B0-D9AA-1F4D-8B9F-0BEBC8939E5C}"/>
          </ac:spMkLst>
        </pc:spChg>
        <pc:graphicFrameChg chg="add">
          <ac:chgData name="Turbat Enkhtur" userId="S::tenkhtur23@wooster.edu::0a7f4fa1-4bb8-4290-8402-ce0e2847f421" providerId="AD" clId="Web-{F740BB82-C0DF-92DE-FEC2-BCFB0D36B069}" dt="2023-04-28T01:05:57.499" v="213"/>
          <ac:graphicFrameMkLst>
            <pc:docMk/>
            <pc:sldMk cId="3397807298" sldId="260"/>
            <ac:graphicFrameMk id="5" creationId="{C95E3E28-A4ED-58DA-4B03-999E032D8FD0}"/>
          </ac:graphicFrameMkLst>
        </pc:graphicFrameChg>
      </pc:sldChg>
      <pc:sldChg chg="addSp delSp modSp mod setBg setClrOvrMap modNotes">
        <pc:chgData name="Turbat Enkhtur" userId="S::tenkhtur23@wooster.edu::0a7f4fa1-4bb8-4290-8402-ce0e2847f421" providerId="AD" clId="Web-{F740BB82-C0DF-92DE-FEC2-BCFB0D36B069}" dt="2023-04-28T13:22:11.209" v="432"/>
        <pc:sldMkLst>
          <pc:docMk/>
          <pc:sldMk cId="2770018626" sldId="261"/>
        </pc:sldMkLst>
        <pc:spChg chg="mod">
          <ac:chgData name="Turbat Enkhtur" userId="S::tenkhtur23@wooster.edu::0a7f4fa1-4bb8-4290-8402-ce0e2847f421" providerId="AD" clId="Web-{F740BB82-C0DF-92DE-FEC2-BCFB0D36B069}" dt="2023-04-28T01:34:40.188" v="407" actId="14100"/>
          <ac:spMkLst>
            <pc:docMk/>
            <pc:sldMk cId="2770018626" sldId="261"/>
            <ac:spMk id="2" creationId="{3AFB2BFD-D4C9-0ECF-7BDB-9FABFAC2846B}"/>
          </ac:spMkLst>
        </pc:spChg>
        <pc:spChg chg="add del mod">
          <ac:chgData name="Turbat Enkhtur" userId="S::tenkhtur23@wooster.edu::0a7f4fa1-4bb8-4290-8402-ce0e2847f421" providerId="AD" clId="Web-{F740BB82-C0DF-92DE-FEC2-BCFB0D36B069}" dt="2023-04-28T00:27:10.546" v="15"/>
          <ac:spMkLst>
            <pc:docMk/>
            <pc:sldMk cId="2770018626" sldId="261"/>
            <ac:spMk id="3" creationId="{00BDDF3A-99CC-3703-7DCC-BE62EC8765AC}"/>
          </ac:spMkLst>
        </pc:spChg>
        <pc:spChg chg="add">
          <ac:chgData name="Turbat Enkhtur" userId="S::tenkhtur23@wooster.edu::0a7f4fa1-4bb8-4290-8402-ce0e2847f421" providerId="AD" clId="Web-{F740BB82-C0DF-92DE-FEC2-BCFB0D36B069}" dt="2023-04-28T00:27:10.546" v="15"/>
          <ac:spMkLst>
            <pc:docMk/>
            <pc:sldMk cId="2770018626" sldId="261"/>
            <ac:spMk id="8" creationId="{18873D23-2DCF-4B31-A009-95721C06E8E1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0:26:59.233" v="10"/>
          <ac:spMkLst>
            <pc:docMk/>
            <pc:sldMk cId="2770018626" sldId="261"/>
            <ac:spMk id="9" creationId="{2C61293E-6EBE-43EF-A52C-9BEBFD7679D4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0:27:05.046" v="12"/>
          <ac:spMkLst>
            <pc:docMk/>
            <pc:sldMk cId="2770018626" sldId="261"/>
            <ac:spMk id="10" creationId="{9228552E-C8B1-4A80-8448-0787CE0FC704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0:26:59.233" v="10"/>
          <ac:spMkLst>
            <pc:docMk/>
            <pc:sldMk cId="2770018626" sldId="261"/>
            <ac:spMk id="11" creationId="{21540236-BFD5-4A9D-8840-4703E7F76825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0:27:10.530" v="14"/>
          <ac:spMkLst>
            <pc:docMk/>
            <pc:sldMk cId="2770018626" sldId="261"/>
            <ac:spMk id="15" creationId="{460B0EFB-53ED-4F35-B05D-F658EA021C65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0:27:10.530" v="14"/>
          <ac:spMkLst>
            <pc:docMk/>
            <pc:sldMk cId="2770018626" sldId="261"/>
            <ac:spMk id="17" creationId="{835EF3DD-7D43-4A27-8967-A92FD8CC9365}"/>
          </ac:spMkLst>
        </pc:spChg>
        <pc:spChg chg="add del">
          <ac:chgData name="Turbat Enkhtur" userId="S::tenkhtur23@wooster.edu::0a7f4fa1-4bb8-4290-8402-ce0e2847f421" providerId="AD" clId="Web-{F740BB82-C0DF-92DE-FEC2-BCFB0D36B069}" dt="2023-04-28T00:27:10.530" v="14"/>
          <ac:spMkLst>
            <pc:docMk/>
            <pc:sldMk cId="2770018626" sldId="261"/>
            <ac:spMk id="18" creationId="{00BDDF3A-99CC-3703-7DCC-BE62EC8765AC}"/>
          </ac:spMkLst>
        </pc:spChg>
        <pc:spChg chg="add">
          <ac:chgData name="Turbat Enkhtur" userId="S::tenkhtur23@wooster.edu::0a7f4fa1-4bb8-4290-8402-ce0e2847f421" providerId="AD" clId="Web-{F740BB82-C0DF-92DE-FEC2-BCFB0D36B069}" dt="2023-04-28T00:27:10.546" v="15"/>
          <ac:spMkLst>
            <pc:docMk/>
            <pc:sldMk cId="2770018626" sldId="261"/>
            <ac:spMk id="20" creationId="{C13EF075-D4EF-4929-ADBC-91B27DA19955}"/>
          </ac:spMkLst>
        </pc:spChg>
        <pc:spChg chg="add mod">
          <ac:chgData name="Turbat Enkhtur" userId="S::tenkhtur23@wooster.edu::0a7f4fa1-4bb8-4290-8402-ce0e2847f421" providerId="AD" clId="Web-{F740BB82-C0DF-92DE-FEC2-BCFB0D36B069}" dt="2023-04-28T00:31:39.270" v="20" actId="20577"/>
          <ac:spMkLst>
            <pc:docMk/>
            <pc:sldMk cId="2770018626" sldId="261"/>
            <ac:spMk id="24" creationId="{00BDDF3A-99CC-3703-7DCC-BE62EC8765AC}"/>
          </ac:spMkLst>
        </pc:spChg>
        <pc:grpChg chg="add">
          <ac:chgData name="Turbat Enkhtur" userId="S::tenkhtur23@wooster.edu::0a7f4fa1-4bb8-4290-8402-ce0e2847f421" providerId="AD" clId="Web-{F740BB82-C0DF-92DE-FEC2-BCFB0D36B069}" dt="2023-04-28T00:27:10.546" v="15"/>
          <ac:grpSpMkLst>
            <pc:docMk/>
            <pc:sldMk cId="2770018626" sldId="261"/>
            <ac:grpSpMk id="12" creationId="{DAA26DFA-AAB2-4973-9C17-16D587C7B198}"/>
          </ac:grpSpMkLst>
        </pc:grpChg>
        <pc:graphicFrameChg chg="add del">
          <ac:chgData name="Turbat Enkhtur" userId="S::tenkhtur23@wooster.edu::0a7f4fa1-4bb8-4290-8402-ce0e2847f421" providerId="AD" clId="Web-{F740BB82-C0DF-92DE-FEC2-BCFB0D36B069}" dt="2023-04-28T00:27:05.046" v="12"/>
          <ac:graphicFrameMkLst>
            <pc:docMk/>
            <pc:sldMk cId="2770018626" sldId="261"/>
            <ac:graphicFrameMk id="13" creationId="{96609419-D037-A643-4863-6CCF3377D112}"/>
          </ac:graphicFrameMkLst>
        </pc:graphicFrameChg>
        <pc:picChg chg="add del">
          <ac:chgData name="Turbat Enkhtur" userId="S::tenkhtur23@wooster.edu::0a7f4fa1-4bb8-4290-8402-ce0e2847f421" providerId="AD" clId="Web-{F740BB82-C0DF-92DE-FEC2-BCFB0D36B069}" dt="2023-04-28T00:26:59.233" v="10"/>
          <ac:picMkLst>
            <pc:docMk/>
            <pc:sldMk cId="2770018626" sldId="261"/>
            <ac:picMk id="5" creationId="{633D0EFE-374E-5B1F-F290-010471D83AF9}"/>
          </ac:picMkLst>
        </pc:picChg>
        <pc:picChg chg="add del">
          <ac:chgData name="Turbat Enkhtur" userId="S::tenkhtur23@wooster.edu::0a7f4fa1-4bb8-4290-8402-ce0e2847f421" providerId="AD" clId="Web-{F740BB82-C0DF-92DE-FEC2-BCFB0D36B069}" dt="2023-04-28T00:27:05.046" v="12"/>
          <ac:picMkLst>
            <pc:docMk/>
            <pc:sldMk cId="2770018626" sldId="261"/>
            <ac:picMk id="6" creationId="{9521846A-F19C-1048-D5CE-AEC459CA298D}"/>
          </ac:picMkLst>
        </pc:picChg>
        <pc:picChg chg="add del">
          <ac:chgData name="Turbat Enkhtur" userId="S::tenkhtur23@wooster.edu::0a7f4fa1-4bb8-4290-8402-ce0e2847f421" providerId="AD" clId="Web-{F740BB82-C0DF-92DE-FEC2-BCFB0D36B069}" dt="2023-04-28T00:27:10.530" v="14"/>
          <ac:picMkLst>
            <pc:docMk/>
            <pc:sldMk cId="2770018626" sldId="261"/>
            <ac:picMk id="16" creationId="{F1A274D2-F729-1090-17D5-4C95442CF4C9}"/>
          </ac:picMkLst>
        </pc:picChg>
        <pc:picChg chg="add mod modCrop">
          <ac:chgData name="Turbat Enkhtur" userId="S::tenkhtur23@wooster.edu::0a7f4fa1-4bb8-4290-8402-ce0e2847f421" providerId="AD" clId="Web-{F740BB82-C0DF-92DE-FEC2-BCFB0D36B069}" dt="2023-04-28T01:05:22.685" v="212" actId="1076"/>
          <ac:picMkLst>
            <pc:docMk/>
            <pc:sldMk cId="2770018626" sldId="261"/>
            <ac:picMk id="19" creationId="{DA7A40CA-3312-C16E-199C-7C4131670338}"/>
          </ac:picMkLst>
        </pc:picChg>
        <pc:picChg chg="del">
          <ac:chgData name="Turbat Enkhtur" userId="S::tenkhtur23@wooster.edu::0a7f4fa1-4bb8-4290-8402-ce0e2847f421" providerId="AD" clId="Web-{F740BB82-C0DF-92DE-FEC2-BCFB0D36B069}" dt="2023-04-28T01:04:28.294" v="203"/>
          <ac:picMkLst>
            <pc:docMk/>
            <pc:sldMk cId="2770018626" sldId="261"/>
            <ac:picMk id="28" creationId="{0FF52788-E026-42B5-4137-580914201ED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EA2CF4-6C30-45EC-A3B6-EDD19152EBC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9E4A32-16A4-43DD-8F3E-3451DABADD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 engineering and preprocessing are essential for accurate classification</a:t>
          </a:r>
        </a:p>
      </dgm:t>
    </dgm:pt>
    <dgm:pt modelId="{6483BCA6-BEFC-4D8C-8A65-92AAE31A7BDE}" type="parTrans" cxnId="{5E6A0956-FB2A-4FB2-BADD-F476518A6693}">
      <dgm:prSet/>
      <dgm:spPr/>
      <dgm:t>
        <a:bodyPr/>
        <a:lstStyle/>
        <a:p>
          <a:endParaRPr lang="en-US"/>
        </a:p>
      </dgm:t>
    </dgm:pt>
    <dgm:pt modelId="{52B5ACB7-2B73-4799-B83B-2CEC24005B56}" type="sibTrans" cxnId="{5E6A0956-FB2A-4FB2-BADD-F476518A66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CF2445-0D13-4E4D-A92F-55DC371F7F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Advanced machine learning techniques can develop effective spam filtering systems</a:t>
          </a:r>
        </a:p>
      </dgm:t>
    </dgm:pt>
    <dgm:pt modelId="{C1C9189C-B9FE-413A-9AC5-B8E48A09ADFF}" type="parTrans" cxnId="{F6D31587-E2A7-4C1B-ACBA-9B49EF9780A6}">
      <dgm:prSet/>
      <dgm:spPr/>
      <dgm:t>
        <a:bodyPr/>
        <a:lstStyle/>
        <a:p>
          <a:endParaRPr lang="en-US"/>
        </a:p>
      </dgm:t>
    </dgm:pt>
    <dgm:pt modelId="{E8638437-6D01-40F8-AEDC-84081E273E15}" type="sibTrans" cxnId="{F6D31587-E2A7-4C1B-ACBA-9B49EF9780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FBD713-E38A-4010-80A4-C92AFC1A04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SVM classifier shows the highest accuracy among the three classifiers</a:t>
          </a:r>
        </a:p>
      </dgm:t>
    </dgm:pt>
    <dgm:pt modelId="{E6A15576-2375-434E-9256-51AD4799F5FA}" type="parTrans" cxnId="{076FB019-1CC6-492D-8BCA-E1F52C7A43C6}">
      <dgm:prSet/>
      <dgm:spPr/>
      <dgm:t>
        <a:bodyPr/>
        <a:lstStyle/>
        <a:p>
          <a:endParaRPr lang="en-US"/>
        </a:p>
      </dgm:t>
    </dgm:pt>
    <dgm:pt modelId="{DE036C6A-C522-45FC-AD68-0D33FCED4FF6}" type="sibTrans" cxnId="{076FB019-1CC6-492D-8BCA-E1F52C7A43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7F4AF8-FAAF-4296-A9BB-B468562BBF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Potential for further research to improve spam filtering accuracy using machine learning algorithms and feature engineering techniques.</a:t>
          </a:r>
        </a:p>
      </dgm:t>
    </dgm:pt>
    <dgm:pt modelId="{B2FC9915-F9F9-4C11-A9CD-69E61BE9B4F5}" type="parTrans" cxnId="{66CF8F98-061C-4F02-AAB9-8A13124E8FE0}">
      <dgm:prSet/>
      <dgm:spPr/>
      <dgm:t>
        <a:bodyPr/>
        <a:lstStyle/>
        <a:p>
          <a:endParaRPr lang="en-US"/>
        </a:p>
      </dgm:t>
    </dgm:pt>
    <dgm:pt modelId="{9C9BD6C2-9471-459C-AB02-8C79E4F9A35C}" type="sibTrans" cxnId="{66CF8F98-061C-4F02-AAB9-8A13124E8FE0}">
      <dgm:prSet/>
      <dgm:spPr/>
      <dgm:t>
        <a:bodyPr/>
        <a:lstStyle/>
        <a:p>
          <a:endParaRPr lang="en-US"/>
        </a:p>
      </dgm:t>
    </dgm:pt>
    <dgm:pt modelId="{AD65A822-6054-4A17-B5E0-33B86ADFD768}" type="pres">
      <dgm:prSet presAssocID="{A9EA2CF4-6C30-45EC-A3B6-EDD19152EBC9}" presName="root" presStyleCnt="0">
        <dgm:presLayoutVars>
          <dgm:dir/>
          <dgm:resizeHandles val="exact"/>
        </dgm:presLayoutVars>
      </dgm:prSet>
      <dgm:spPr/>
    </dgm:pt>
    <dgm:pt modelId="{CBC3CA2F-712E-4453-83F4-352A2667068F}" type="pres">
      <dgm:prSet presAssocID="{A9EA2CF4-6C30-45EC-A3B6-EDD19152EBC9}" presName="container" presStyleCnt="0">
        <dgm:presLayoutVars>
          <dgm:dir/>
          <dgm:resizeHandles val="exact"/>
        </dgm:presLayoutVars>
      </dgm:prSet>
      <dgm:spPr/>
    </dgm:pt>
    <dgm:pt modelId="{E35E6F94-D3F5-4953-8BCD-E69A0EAAE685}" type="pres">
      <dgm:prSet presAssocID="{349E4A32-16A4-43DD-8F3E-3451DABADD5F}" presName="compNode" presStyleCnt="0"/>
      <dgm:spPr/>
    </dgm:pt>
    <dgm:pt modelId="{1F7EDE8F-D8AC-495C-9B26-B27EC8B97160}" type="pres">
      <dgm:prSet presAssocID="{349E4A32-16A4-43DD-8F3E-3451DABADD5F}" presName="iconBgRect" presStyleLbl="bgShp" presStyleIdx="0" presStyleCnt="4"/>
      <dgm:spPr/>
    </dgm:pt>
    <dgm:pt modelId="{2A2B74A5-D579-426E-A313-7EEBAD64DDDF}" type="pres">
      <dgm:prSet presAssocID="{349E4A32-16A4-43DD-8F3E-3451DABADD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7664718-DE09-4C09-924B-2531CFCBAB56}" type="pres">
      <dgm:prSet presAssocID="{349E4A32-16A4-43DD-8F3E-3451DABADD5F}" presName="spaceRect" presStyleCnt="0"/>
      <dgm:spPr/>
    </dgm:pt>
    <dgm:pt modelId="{B85A51FF-6879-41D1-BACE-AD5AA94358C5}" type="pres">
      <dgm:prSet presAssocID="{349E4A32-16A4-43DD-8F3E-3451DABADD5F}" presName="textRect" presStyleLbl="revTx" presStyleIdx="0" presStyleCnt="4">
        <dgm:presLayoutVars>
          <dgm:chMax val="1"/>
          <dgm:chPref val="1"/>
        </dgm:presLayoutVars>
      </dgm:prSet>
      <dgm:spPr/>
    </dgm:pt>
    <dgm:pt modelId="{344188A7-3D7A-4B36-BB18-B65CDB2CE31B}" type="pres">
      <dgm:prSet presAssocID="{52B5ACB7-2B73-4799-B83B-2CEC24005B56}" presName="sibTrans" presStyleLbl="sibTrans2D1" presStyleIdx="0" presStyleCnt="0"/>
      <dgm:spPr/>
    </dgm:pt>
    <dgm:pt modelId="{6204F7F1-F3C7-4B94-A40A-8A7EBC36A8FA}" type="pres">
      <dgm:prSet presAssocID="{FECF2445-0D13-4E4D-A92F-55DC371F7FD6}" presName="compNode" presStyleCnt="0"/>
      <dgm:spPr/>
    </dgm:pt>
    <dgm:pt modelId="{57EBD1EC-8D31-42E3-9861-1382F48F54FD}" type="pres">
      <dgm:prSet presAssocID="{FECF2445-0D13-4E4D-A92F-55DC371F7FD6}" presName="iconBgRect" presStyleLbl="bgShp" presStyleIdx="1" presStyleCnt="4"/>
      <dgm:spPr/>
    </dgm:pt>
    <dgm:pt modelId="{B2FDBE64-B1FA-40CF-BCCA-B8BBB852703F}" type="pres">
      <dgm:prSet presAssocID="{FECF2445-0D13-4E4D-A92F-55DC371F7F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84175AE-C19A-410D-9283-117B0B251FD5}" type="pres">
      <dgm:prSet presAssocID="{FECF2445-0D13-4E4D-A92F-55DC371F7FD6}" presName="spaceRect" presStyleCnt="0"/>
      <dgm:spPr/>
    </dgm:pt>
    <dgm:pt modelId="{91268EAD-6996-4238-BEF7-FC982A09C69A}" type="pres">
      <dgm:prSet presAssocID="{FECF2445-0D13-4E4D-A92F-55DC371F7FD6}" presName="textRect" presStyleLbl="revTx" presStyleIdx="1" presStyleCnt="4">
        <dgm:presLayoutVars>
          <dgm:chMax val="1"/>
          <dgm:chPref val="1"/>
        </dgm:presLayoutVars>
      </dgm:prSet>
      <dgm:spPr/>
    </dgm:pt>
    <dgm:pt modelId="{0D2156C0-03C7-48F4-8FCB-CC99D6D1AF47}" type="pres">
      <dgm:prSet presAssocID="{E8638437-6D01-40F8-AEDC-84081E273E15}" presName="sibTrans" presStyleLbl="sibTrans2D1" presStyleIdx="0" presStyleCnt="0"/>
      <dgm:spPr/>
    </dgm:pt>
    <dgm:pt modelId="{A8681560-2769-48D3-9233-0BA895F04D0F}" type="pres">
      <dgm:prSet presAssocID="{A2FBD713-E38A-4010-80A4-C92AFC1A04E4}" presName="compNode" presStyleCnt="0"/>
      <dgm:spPr/>
    </dgm:pt>
    <dgm:pt modelId="{F637296D-7BB3-4F11-8DC1-4C6DB46AD92D}" type="pres">
      <dgm:prSet presAssocID="{A2FBD713-E38A-4010-80A4-C92AFC1A04E4}" presName="iconBgRect" presStyleLbl="bgShp" presStyleIdx="2" presStyleCnt="4"/>
      <dgm:spPr/>
    </dgm:pt>
    <dgm:pt modelId="{C1BA5514-D4B6-4D79-9141-7B480AEF07CF}" type="pres">
      <dgm:prSet presAssocID="{A2FBD713-E38A-4010-80A4-C92AFC1A04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798FDC0-8B97-4E3A-A903-938BE3BF7290}" type="pres">
      <dgm:prSet presAssocID="{A2FBD713-E38A-4010-80A4-C92AFC1A04E4}" presName="spaceRect" presStyleCnt="0"/>
      <dgm:spPr/>
    </dgm:pt>
    <dgm:pt modelId="{9E5D1EB3-D7F0-4EEF-A9E8-10F2CBA32971}" type="pres">
      <dgm:prSet presAssocID="{A2FBD713-E38A-4010-80A4-C92AFC1A04E4}" presName="textRect" presStyleLbl="revTx" presStyleIdx="2" presStyleCnt="4">
        <dgm:presLayoutVars>
          <dgm:chMax val="1"/>
          <dgm:chPref val="1"/>
        </dgm:presLayoutVars>
      </dgm:prSet>
      <dgm:spPr/>
    </dgm:pt>
    <dgm:pt modelId="{26256999-2485-4FF9-A1B8-A35DBD6984CA}" type="pres">
      <dgm:prSet presAssocID="{DE036C6A-C522-45FC-AD68-0D33FCED4FF6}" presName="sibTrans" presStyleLbl="sibTrans2D1" presStyleIdx="0" presStyleCnt="0"/>
      <dgm:spPr/>
    </dgm:pt>
    <dgm:pt modelId="{B0581D88-C985-4283-9011-F5D420DB7D77}" type="pres">
      <dgm:prSet presAssocID="{FB7F4AF8-FAAF-4296-A9BB-B468562BBF70}" presName="compNode" presStyleCnt="0"/>
      <dgm:spPr/>
    </dgm:pt>
    <dgm:pt modelId="{E3B73114-CFA1-406F-871B-2C849913B1CD}" type="pres">
      <dgm:prSet presAssocID="{FB7F4AF8-FAAF-4296-A9BB-B468562BBF70}" presName="iconBgRect" presStyleLbl="bgShp" presStyleIdx="3" presStyleCnt="4"/>
      <dgm:spPr/>
    </dgm:pt>
    <dgm:pt modelId="{2E73E9D3-F964-4A23-BA45-A937E317567E}" type="pres">
      <dgm:prSet presAssocID="{FB7F4AF8-FAAF-4296-A9BB-B468562BBF7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AC1B96E-EC9C-4A2C-817F-5130F5A11D55}" type="pres">
      <dgm:prSet presAssocID="{FB7F4AF8-FAAF-4296-A9BB-B468562BBF70}" presName="spaceRect" presStyleCnt="0"/>
      <dgm:spPr/>
    </dgm:pt>
    <dgm:pt modelId="{07F6C70B-D717-44F8-8E4D-F4088AE492E8}" type="pres">
      <dgm:prSet presAssocID="{FB7F4AF8-FAAF-4296-A9BB-B468562BBF7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76FB019-1CC6-492D-8BCA-E1F52C7A43C6}" srcId="{A9EA2CF4-6C30-45EC-A3B6-EDD19152EBC9}" destId="{A2FBD713-E38A-4010-80A4-C92AFC1A04E4}" srcOrd="2" destOrd="0" parTransId="{E6A15576-2375-434E-9256-51AD4799F5FA}" sibTransId="{DE036C6A-C522-45FC-AD68-0D33FCED4FF6}"/>
    <dgm:cxn modelId="{5EDB541A-F5E4-4F3C-A261-3E70D45D7529}" type="presOf" srcId="{FECF2445-0D13-4E4D-A92F-55DC371F7FD6}" destId="{91268EAD-6996-4238-BEF7-FC982A09C69A}" srcOrd="0" destOrd="0" presId="urn:microsoft.com/office/officeart/2018/2/layout/IconCircleList"/>
    <dgm:cxn modelId="{F2B8811C-8651-4978-9464-E36E415C753C}" type="presOf" srcId="{A2FBD713-E38A-4010-80A4-C92AFC1A04E4}" destId="{9E5D1EB3-D7F0-4EEF-A9E8-10F2CBA32971}" srcOrd="0" destOrd="0" presId="urn:microsoft.com/office/officeart/2018/2/layout/IconCircleList"/>
    <dgm:cxn modelId="{9765E729-738A-4A24-A6C3-27949A8249F7}" type="presOf" srcId="{E8638437-6D01-40F8-AEDC-84081E273E15}" destId="{0D2156C0-03C7-48F4-8FCB-CC99D6D1AF47}" srcOrd="0" destOrd="0" presId="urn:microsoft.com/office/officeart/2018/2/layout/IconCircleList"/>
    <dgm:cxn modelId="{14615F5E-DDE3-4D5F-972E-B24A40197ED9}" type="presOf" srcId="{349E4A32-16A4-43DD-8F3E-3451DABADD5F}" destId="{B85A51FF-6879-41D1-BACE-AD5AA94358C5}" srcOrd="0" destOrd="0" presId="urn:microsoft.com/office/officeart/2018/2/layout/IconCircleList"/>
    <dgm:cxn modelId="{5E6A0956-FB2A-4FB2-BADD-F476518A6693}" srcId="{A9EA2CF4-6C30-45EC-A3B6-EDD19152EBC9}" destId="{349E4A32-16A4-43DD-8F3E-3451DABADD5F}" srcOrd="0" destOrd="0" parTransId="{6483BCA6-BEFC-4D8C-8A65-92AAE31A7BDE}" sibTransId="{52B5ACB7-2B73-4799-B83B-2CEC24005B56}"/>
    <dgm:cxn modelId="{F6D31587-E2A7-4C1B-ACBA-9B49EF9780A6}" srcId="{A9EA2CF4-6C30-45EC-A3B6-EDD19152EBC9}" destId="{FECF2445-0D13-4E4D-A92F-55DC371F7FD6}" srcOrd="1" destOrd="0" parTransId="{C1C9189C-B9FE-413A-9AC5-B8E48A09ADFF}" sibTransId="{E8638437-6D01-40F8-AEDC-84081E273E15}"/>
    <dgm:cxn modelId="{703AEE89-B739-4AE5-AE3F-28B9A9BB8508}" type="presOf" srcId="{FB7F4AF8-FAAF-4296-A9BB-B468562BBF70}" destId="{07F6C70B-D717-44F8-8E4D-F4088AE492E8}" srcOrd="0" destOrd="0" presId="urn:microsoft.com/office/officeart/2018/2/layout/IconCircleList"/>
    <dgm:cxn modelId="{2BC7E88F-B1ED-46C3-8651-C017749CAE53}" type="presOf" srcId="{A9EA2CF4-6C30-45EC-A3B6-EDD19152EBC9}" destId="{AD65A822-6054-4A17-B5E0-33B86ADFD768}" srcOrd="0" destOrd="0" presId="urn:microsoft.com/office/officeart/2018/2/layout/IconCircleList"/>
    <dgm:cxn modelId="{66CF8F98-061C-4F02-AAB9-8A13124E8FE0}" srcId="{A9EA2CF4-6C30-45EC-A3B6-EDD19152EBC9}" destId="{FB7F4AF8-FAAF-4296-A9BB-B468562BBF70}" srcOrd="3" destOrd="0" parTransId="{B2FC9915-F9F9-4C11-A9CD-69E61BE9B4F5}" sibTransId="{9C9BD6C2-9471-459C-AB02-8C79E4F9A35C}"/>
    <dgm:cxn modelId="{CF8626A2-B632-4188-A890-85239527AF09}" type="presOf" srcId="{DE036C6A-C522-45FC-AD68-0D33FCED4FF6}" destId="{26256999-2485-4FF9-A1B8-A35DBD6984CA}" srcOrd="0" destOrd="0" presId="urn:microsoft.com/office/officeart/2018/2/layout/IconCircleList"/>
    <dgm:cxn modelId="{31638CDE-5707-40AF-AE93-25A51FA94E6F}" type="presOf" srcId="{52B5ACB7-2B73-4799-B83B-2CEC24005B56}" destId="{344188A7-3D7A-4B36-BB18-B65CDB2CE31B}" srcOrd="0" destOrd="0" presId="urn:microsoft.com/office/officeart/2018/2/layout/IconCircleList"/>
    <dgm:cxn modelId="{761F0B7E-64BF-4A9B-BE1F-F024E8116E34}" type="presParOf" srcId="{AD65A822-6054-4A17-B5E0-33B86ADFD768}" destId="{CBC3CA2F-712E-4453-83F4-352A2667068F}" srcOrd="0" destOrd="0" presId="urn:microsoft.com/office/officeart/2018/2/layout/IconCircleList"/>
    <dgm:cxn modelId="{675A1876-1976-4264-A6D8-025C159B750B}" type="presParOf" srcId="{CBC3CA2F-712E-4453-83F4-352A2667068F}" destId="{E35E6F94-D3F5-4953-8BCD-E69A0EAAE685}" srcOrd="0" destOrd="0" presId="urn:microsoft.com/office/officeart/2018/2/layout/IconCircleList"/>
    <dgm:cxn modelId="{6FC1C164-3114-46D0-8F99-14E6F6F94099}" type="presParOf" srcId="{E35E6F94-D3F5-4953-8BCD-E69A0EAAE685}" destId="{1F7EDE8F-D8AC-495C-9B26-B27EC8B97160}" srcOrd="0" destOrd="0" presId="urn:microsoft.com/office/officeart/2018/2/layout/IconCircleList"/>
    <dgm:cxn modelId="{203BF60A-A0C0-4804-8EFE-804555B27407}" type="presParOf" srcId="{E35E6F94-D3F5-4953-8BCD-E69A0EAAE685}" destId="{2A2B74A5-D579-426E-A313-7EEBAD64DDDF}" srcOrd="1" destOrd="0" presId="urn:microsoft.com/office/officeart/2018/2/layout/IconCircleList"/>
    <dgm:cxn modelId="{C1C56B6A-7817-4B8D-9A9E-A2C95BEB88AE}" type="presParOf" srcId="{E35E6F94-D3F5-4953-8BCD-E69A0EAAE685}" destId="{97664718-DE09-4C09-924B-2531CFCBAB56}" srcOrd="2" destOrd="0" presId="urn:microsoft.com/office/officeart/2018/2/layout/IconCircleList"/>
    <dgm:cxn modelId="{86A23196-5ECE-4492-8C4E-66AED3D6E8AC}" type="presParOf" srcId="{E35E6F94-D3F5-4953-8BCD-E69A0EAAE685}" destId="{B85A51FF-6879-41D1-BACE-AD5AA94358C5}" srcOrd="3" destOrd="0" presId="urn:microsoft.com/office/officeart/2018/2/layout/IconCircleList"/>
    <dgm:cxn modelId="{797A1268-AAB9-4DD1-8637-BDF0772395E6}" type="presParOf" srcId="{CBC3CA2F-712E-4453-83F4-352A2667068F}" destId="{344188A7-3D7A-4B36-BB18-B65CDB2CE31B}" srcOrd="1" destOrd="0" presId="urn:microsoft.com/office/officeart/2018/2/layout/IconCircleList"/>
    <dgm:cxn modelId="{5B472608-B53A-43F7-AEFF-B085BA2FD78B}" type="presParOf" srcId="{CBC3CA2F-712E-4453-83F4-352A2667068F}" destId="{6204F7F1-F3C7-4B94-A40A-8A7EBC36A8FA}" srcOrd="2" destOrd="0" presId="urn:microsoft.com/office/officeart/2018/2/layout/IconCircleList"/>
    <dgm:cxn modelId="{7A3AE273-C767-4C47-B986-70EB7B63D126}" type="presParOf" srcId="{6204F7F1-F3C7-4B94-A40A-8A7EBC36A8FA}" destId="{57EBD1EC-8D31-42E3-9861-1382F48F54FD}" srcOrd="0" destOrd="0" presId="urn:microsoft.com/office/officeart/2018/2/layout/IconCircleList"/>
    <dgm:cxn modelId="{EC3E31A8-D36B-4214-956E-4089457A1D2E}" type="presParOf" srcId="{6204F7F1-F3C7-4B94-A40A-8A7EBC36A8FA}" destId="{B2FDBE64-B1FA-40CF-BCCA-B8BBB852703F}" srcOrd="1" destOrd="0" presId="urn:microsoft.com/office/officeart/2018/2/layout/IconCircleList"/>
    <dgm:cxn modelId="{7A454D22-5368-4626-959F-C73FB4461888}" type="presParOf" srcId="{6204F7F1-F3C7-4B94-A40A-8A7EBC36A8FA}" destId="{584175AE-C19A-410D-9283-117B0B251FD5}" srcOrd="2" destOrd="0" presId="urn:microsoft.com/office/officeart/2018/2/layout/IconCircleList"/>
    <dgm:cxn modelId="{8A5FA1C6-1B99-4AF6-B45B-1CE107BA847A}" type="presParOf" srcId="{6204F7F1-F3C7-4B94-A40A-8A7EBC36A8FA}" destId="{91268EAD-6996-4238-BEF7-FC982A09C69A}" srcOrd="3" destOrd="0" presId="urn:microsoft.com/office/officeart/2018/2/layout/IconCircleList"/>
    <dgm:cxn modelId="{C1505C7A-6101-4F74-AD35-AD13AF0AA88E}" type="presParOf" srcId="{CBC3CA2F-712E-4453-83F4-352A2667068F}" destId="{0D2156C0-03C7-48F4-8FCB-CC99D6D1AF47}" srcOrd="3" destOrd="0" presId="urn:microsoft.com/office/officeart/2018/2/layout/IconCircleList"/>
    <dgm:cxn modelId="{4F573B81-03B7-4865-9DFE-5A4785C2A9E5}" type="presParOf" srcId="{CBC3CA2F-712E-4453-83F4-352A2667068F}" destId="{A8681560-2769-48D3-9233-0BA895F04D0F}" srcOrd="4" destOrd="0" presId="urn:microsoft.com/office/officeart/2018/2/layout/IconCircleList"/>
    <dgm:cxn modelId="{B553534F-FDEB-4CF5-8C2B-AC76E6C93BE8}" type="presParOf" srcId="{A8681560-2769-48D3-9233-0BA895F04D0F}" destId="{F637296D-7BB3-4F11-8DC1-4C6DB46AD92D}" srcOrd="0" destOrd="0" presId="urn:microsoft.com/office/officeart/2018/2/layout/IconCircleList"/>
    <dgm:cxn modelId="{2D068935-E3FE-433C-B2A2-9F5A1FCB87D2}" type="presParOf" srcId="{A8681560-2769-48D3-9233-0BA895F04D0F}" destId="{C1BA5514-D4B6-4D79-9141-7B480AEF07CF}" srcOrd="1" destOrd="0" presId="urn:microsoft.com/office/officeart/2018/2/layout/IconCircleList"/>
    <dgm:cxn modelId="{77419D9F-D01C-42BC-8CD1-333404F377ED}" type="presParOf" srcId="{A8681560-2769-48D3-9233-0BA895F04D0F}" destId="{0798FDC0-8B97-4E3A-A903-938BE3BF7290}" srcOrd="2" destOrd="0" presId="urn:microsoft.com/office/officeart/2018/2/layout/IconCircleList"/>
    <dgm:cxn modelId="{1B213AB6-0E8F-4AC7-B0AB-460B8D232326}" type="presParOf" srcId="{A8681560-2769-48D3-9233-0BA895F04D0F}" destId="{9E5D1EB3-D7F0-4EEF-A9E8-10F2CBA32971}" srcOrd="3" destOrd="0" presId="urn:microsoft.com/office/officeart/2018/2/layout/IconCircleList"/>
    <dgm:cxn modelId="{2ACC7B3C-5C9C-447B-A76A-1D9CEFDE3E5B}" type="presParOf" srcId="{CBC3CA2F-712E-4453-83F4-352A2667068F}" destId="{26256999-2485-4FF9-A1B8-A35DBD6984CA}" srcOrd="5" destOrd="0" presId="urn:microsoft.com/office/officeart/2018/2/layout/IconCircleList"/>
    <dgm:cxn modelId="{80B5C18C-CD34-4BC6-9A7B-3225861BF95D}" type="presParOf" srcId="{CBC3CA2F-712E-4453-83F4-352A2667068F}" destId="{B0581D88-C985-4283-9011-F5D420DB7D77}" srcOrd="6" destOrd="0" presId="urn:microsoft.com/office/officeart/2018/2/layout/IconCircleList"/>
    <dgm:cxn modelId="{22209A71-5A79-44ED-B6E3-31D6429A001E}" type="presParOf" srcId="{B0581D88-C985-4283-9011-F5D420DB7D77}" destId="{E3B73114-CFA1-406F-871B-2C849913B1CD}" srcOrd="0" destOrd="0" presId="urn:microsoft.com/office/officeart/2018/2/layout/IconCircleList"/>
    <dgm:cxn modelId="{FC85DE89-2D8D-47B5-981B-F40103241C1A}" type="presParOf" srcId="{B0581D88-C985-4283-9011-F5D420DB7D77}" destId="{2E73E9D3-F964-4A23-BA45-A937E317567E}" srcOrd="1" destOrd="0" presId="urn:microsoft.com/office/officeart/2018/2/layout/IconCircleList"/>
    <dgm:cxn modelId="{CFA83FE6-09F2-4636-ADEB-86E826F650F0}" type="presParOf" srcId="{B0581D88-C985-4283-9011-F5D420DB7D77}" destId="{0AC1B96E-EC9C-4A2C-817F-5130F5A11D55}" srcOrd="2" destOrd="0" presId="urn:microsoft.com/office/officeart/2018/2/layout/IconCircleList"/>
    <dgm:cxn modelId="{1BF819AF-A230-4631-93C6-492855F01357}" type="presParOf" srcId="{B0581D88-C985-4283-9011-F5D420DB7D77}" destId="{07F6C70B-D717-44F8-8E4D-F4088AE492E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EDE8F-D8AC-495C-9B26-B27EC8B97160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B74A5-D579-426E-A313-7EEBAD64DDDF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A51FF-6879-41D1-BACE-AD5AA94358C5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Feature engineering and preprocessing are essential for accurate classification</a:t>
          </a:r>
        </a:p>
      </dsp:txBody>
      <dsp:txXfrm>
        <a:off x="1834517" y="469890"/>
        <a:ext cx="3148942" cy="1335915"/>
      </dsp:txXfrm>
    </dsp:sp>
    <dsp:sp modelId="{57EBD1EC-8D31-42E3-9861-1382F48F54FD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DBE64-B1FA-40CF-BCCA-B8BBB852703F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68EAD-6996-4238-BEF7-FC982A09C69A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Advanced machine learning techniques can develop effective spam filtering systems</a:t>
          </a:r>
        </a:p>
      </dsp:txBody>
      <dsp:txXfrm>
        <a:off x="7154322" y="469890"/>
        <a:ext cx="3148942" cy="1335915"/>
      </dsp:txXfrm>
    </dsp:sp>
    <dsp:sp modelId="{F637296D-7BB3-4F11-8DC1-4C6DB46AD92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A5514-D4B6-4D79-9141-7B480AEF07CF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D1EB3-D7F0-4EEF-A9E8-10F2CBA32971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SVM classifier shows the highest accuracy among the three classifiers</a:t>
          </a:r>
        </a:p>
      </dsp:txBody>
      <dsp:txXfrm>
        <a:off x="1834517" y="2545532"/>
        <a:ext cx="3148942" cy="1335915"/>
      </dsp:txXfrm>
    </dsp:sp>
    <dsp:sp modelId="{E3B73114-CFA1-406F-871B-2C849913B1C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3E9D3-F964-4A23-BA45-A937E317567E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6C70B-D717-44F8-8E4D-F4088AE492E8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Potential for further research to improve spam filtering accuracy using machine learning algorithms and feature engineering techniques.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18B5A-E5A4-47D0-9650-8C4B009B4BCD}" type="datetimeFigureOut"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FE79-D046-4736-BC7D-322A5CCB5E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1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Spam Filtering System using Machine Learning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FE79-D046-4736-BC7D-322A5CCB5ED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5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,Sans-Serif"/>
              <a:buChar char="•"/>
            </a:pPr>
            <a:r>
              <a:rPr lang="en-US"/>
              <a:t>  we use machine learning algorithms to automatically identify and filter out spam messages, without requiring manual intervention from humans.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FE79-D046-4736-BC7D-322A5CCB5ED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6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There are many different techniques that have been proposed to address the problem of spam. </a:t>
            </a:r>
            <a:endParaRPr lang="en-US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/>
              <a:t> There are supervised machine learning methods that have been evaluated for spam filtering:</a:t>
            </a:r>
            <a:endParaRPr lang="en-US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/>
              <a:t> Some examples of specific algorithms that have been used include Naïve Bayes, Super Vector Machine (SVM), and k-Nearest Neighbors (k-NN).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r>
              <a:rPr lang="en-US"/>
              <a:t> Naïve Bayes estimates the likelihood of a message being spam.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r>
              <a:rPr lang="en-US"/>
              <a:t> The best hyperplane is that plane that has the maximum distance from both the classes</a:t>
            </a:r>
            <a:endParaRPr lang="en-US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FE79-D046-4736-BC7D-322A5CCB5ED7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35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u="none" strike="noStrike">
                <a:solidFill>
                  <a:srgbClr val="D1D5DB"/>
                </a:solidFill>
                <a:effectLst/>
                <a:latin typeface="Söhne"/>
              </a:rPr>
              <a:t>SVMs are effective in high-dimensional feature spaces, which is important in spam filtering, where the number of features can be very large due to the large number of words and phrases in the text.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>
                <a:solidFill>
                  <a:srgbClr val="D1D5DB"/>
                </a:solidFill>
                <a:effectLst/>
                <a:latin typeface="Söhne"/>
              </a:rPr>
              <a:t>SVMs are robust to the presence of irrelevant features, which can be a problem in spam filtering, where many words are not indicative of whether an email is spam or not.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BFE79-D046-4736-BC7D-322A5CCB5E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4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6568-9993-82FC-39E1-3375E7F9D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1C79A-2584-5159-DC35-762AED5F4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61A5-69F9-3838-90A4-9CB8EDDB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83EA-4B1D-BA4E-9E2C-BE51BDE09E6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17527-17B3-0C3E-71F4-91805D5F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F85D2-11DC-9835-E4AB-4111161A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4E8-C71C-A54E-900E-FE69F9A4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9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7AA0-A661-E426-0052-C993A859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1139D-E473-EF3F-3FB2-4A55DFD41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425C-F9ED-CB29-3D39-3AD23FF6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83EA-4B1D-BA4E-9E2C-BE51BDE09E6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8E7E-E88E-3E7D-EFD1-9BEF1168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361A-9573-FC67-E94E-540A9B2F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4E8-C71C-A54E-900E-FE69F9A4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AF03D-DAA5-2268-C486-BA953DAF4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A3CD9-3135-D708-70D6-FF8100B78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7EF2-D24B-840A-608B-D287DB7D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83EA-4B1D-BA4E-9E2C-BE51BDE09E6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8AD7-DF1D-DD67-50A0-566505CF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5A189-FB73-C4FB-1AA9-F1F12AD1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4E8-C71C-A54E-900E-FE69F9A4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9563-4B82-594C-1BFA-713110A0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8F37-CA3B-7537-59AA-B62F69F5F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B7407-642A-E39A-CAA8-0734FA70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83EA-4B1D-BA4E-9E2C-BE51BDE09E6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1355F-2515-5520-F129-F1B3DD6A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CD3F-26CD-CB58-29CF-4E6089EA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4E8-C71C-A54E-900E-FE69F9A4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B2E5-48B0-F35F-843C-E37B37D9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9F3DE-A5EF-685E-8B7B-42639CF9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FC9A9-7C5D-8DEA-B80E-1EC965D3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83EA-4B1D-BA4E-9E2C-BE51BDE09E6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57799-6401-B0C6-006D-F6A2F5DE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E691F-5CAC-694D-1DA2-4F8462AF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4E8-C71C-A54E-900E-FE69F9A4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50E8-4DF8-F9D8-D03A-FC7E3F14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8B64B-3451-D1AB-632F-ED874E069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8D92A-A3F9-70A2-84B5-1E764762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C21C2-CB30-53C8-8397-09FAC3C9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83EA-4B1D-BA4E-9E2C-BE51BDE09E6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933D0-6779-3C26-91A6-33E51D1F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238DC-6278-9D23-107D-02BDBEB7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4E8-C71C-A54E-900E-FE69F9A4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2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61D4-3DE2-90E2-B4A3-1F854287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2C9E4-DEE8-BE44-D930-6C372BCC7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CEEA4-DCCE-DDD4-EB64-3E934491E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3BA7B-8A5A-404F-0EEC-68CC4250B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92B49-557C-656F-CEDF-727DCD252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63272-7977-F507-4E53-A15C6553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83EA-4B1D-BA4E-9E2C-BE51BDE09E6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7B3A3-E026-A9B7-6260-4FCEB8B6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B4B43-CB7E-E270-2AAB-A753F0F9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4E8-C71C-A54E-900E-FE69F9A4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9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9E77-025C-20D9-8951-16BB1B6C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5C3E5-B5FB-5CF4-7CB2-053B5E83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83EA-4B1D-BA4E-9E2C-BE51BDE09E6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E8B0B-C278-C80D-DCA6-DB6D736B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757EA-6976-3F08-0C23-D2D17645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4E8-C71C-A54E-900E-FE69F9A4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1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1FBAB-DBF1-8AA0-9DDC-184990E7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83EA-4B1D-BA4E-9E2C-BE51BDE09E6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C4C56-5735-67DA-0D3D-13F3A4E7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3177B-1C50-EE35-F250-34F01F1E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4E8-C71C-A54E-900E-FE69F9A4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6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57EA-E71E-CEF4-1D11-5B58056D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C5D99-42C7-784A-72B6-D5CA434C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17AA6-A184-179C-DB83-2CC02E3FB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D7A2E-63FE-B700-4013-710A6DB1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83EA-4B1D-BA4E-9E2C-BE51BDE09E6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DB2BC-297E-5F3B-81DC-00C699CE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BAFBF-2FFD-E491-17BD-D7777452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4E8-C71C-A54E-900E-FE69F9A4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7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3354-A6FA-A388-DE50-BDE9AA92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D5897-3954-3E39-1845-B1427E2D3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C8962-CCAD-8A91-B207-C10CA14C2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5128D-9BF4-EC16-0263-A98F21CA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83EA-4B1D-BA4E-9E2C-BE51BDE09E6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958BB-2CDB-6E31-B267-527D8E85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539E6-865B-E627-0A4F-246D7851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4E8-C71C-A54E-900E-FE69F9A4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3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D0D27-C9AB-F785-D575-D50B2E87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BCC30-D2A1-DA59-8DBE-94FAD49B1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0B667-6E50-1E94-99CC-46248F48B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A83EA-4B1D-BA4E-9E2C-BE51BDE09E6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37A12-73A4-2FB5-5CEA-A041827A2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20085-7A88-1179-1C37-A5359C75E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04E8-C71C-A54E-900E-FE69F9A4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9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58FB4AA-7058-4218-AE65-3ACD24A41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11846-D4E8-F6C6-CC32-1C907AA18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334930" cy="3004145"/>
          </a:xfrm>
        </p:spPr>
        <p:txBody>
          <a:bodyPr>
            <a:normAutofit/>
          </a:bodyPr>
          <a:lstStyle/>
          <a:p>
            <a:r>
              <a:rPr lang="en-US" sz="6600"/>
              <a:t>Spam or Ham?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9F51E-582F-2D85-2B9C-2709A002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607" y="4402137"/>
            <a:ext cx="5978396" cy="2189214"/>
          </a:xfrm>
        </p:spPr>
        <p:txBody>
          <a:bodyPr>
            <a:normAutofit/>
          </a:bodyPr>
          <a:lstStyle/>
          <a:p>
            <a:r>
              <a:rPr lang="en-US"/>
              <a:t>Ephrathah Gebremichael and </a:t>
            </a:r>
            <a:r>
              <a:rPr lang="en-US" err="1"/>
              <a:t>Turbat</a:t>
            </a:r>
            <a:r>
              <a:rPr lang="en-US"/>
              <a:t> </a:t>
            </a:r>
            <a:r>
              <a:rPr lang="en-US" err="1"/>
              <a:t>Enkhtur</a:t>
            </a:r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5BC0E3-6FE4-4491-BA19-C0126066A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9082" y="939707"/>
            <a:ext cx="603494" cy="603494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B11BD18-218F-49C7-BE16-82AEA08B2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453" y="-4098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1CDB86E-81C4-9A08-1C31-155510956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8833"/>
          <a:stretch/>
        </p:blipFill>
        <p:spPr>
          <a:xfrm>
            <a:off x="9547017" y="4405333"/>
            <a:ext cx="2644983" cy="245266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9C4550D-5C7C-1884-B293-D422010032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73" b="2"/>
          <a:stretch/>
        </p:blipFill>
        <p:spPr>
          <a:xfrm>
            <a:off x="6401202" y="1790202"/>
            <a:ext cx="3240592" cy="3240592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552129A-C894-E5AB-6307-26FB5417C3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05" r="5626" b="4"/>
          <a:stretch/>
        </p:blipFill>
        <p:spPr>
          <a:xfrm>
            <a:off x="9490668" y="10"/>
            <a:ext cx="2701332" cy="2553877"/>
          </a:xfrm>
          <a:custGeom>
            <a:avLst/>
            <a:gdLst/>
            <a:ahLst/>
            <a:cxnLst/>
            <a:rect l="l" t="t" r="r" b="b"/>
            <a:pathLst>
              <a:path w="2701332" h="2553887">
                <a:moveTo>
                  <a:pt x="348631" y="0"/>
                </a:moveTo>
                <a:lnTo>
                  <a:pt x="2701332" y="0"/>
                </a:lnTo>
                <a:lnTo>
                  <a:pt x="2701332" y="2072295"/>
                </a:lnTo>
                <a:lnTo>
                  <a:pt x="2554656" y="2207207"/>
                </a:lnTo>
                <a:cubicBezTo>
                  <a:pt x="2285380" y="2424077"/>
                  <a:pt x="1943034" y="2553887"/>
                  <a:pt x="1570370" y="2553887"/>
                </a:cubicBezTo>
                <a:cubicBezTo>
                  <a:pt x="703078" y="2553887"/>
                  <a:pt x="0" y="1850809"/>
                  <a:pt x="0" y="983517"/>
                </a:cubicBezTo>
                <a:cubicBezTo>
                  <a:pt x="0" y="640496"/>
                  <a:pt x="109980" y="323163"/>
                  <a:pt x="296602" y="64855"/>
                </a:cubicBezTo>
                <a:close/>
              </a:path>
            </a:pathLst>
          </a:cu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54EDF5-7644-4A95-AB88-057FAB414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98158" y="2804429"/>
            <a:ext cx="0" cy="1597708"/>
          </a:xfrm>
          <a:prstGeom prst="line">
            <a:avLst/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A996627-3E00-4A50-8640-F4F7D38C5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385468" y="3311355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619555D-3337-4F1A-9AFF-1DA3B921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67622" y="5349205"/>
            <a:ext cx="1835725" cy="1850365"/>
          </a:xfrm>
          <a:custGeom>
            <a:avLst/>
            <a:gdLst>
              <a:gd name="connsiteX0" fmla="*/ 1801138 w 1835725"/>
              <a:gd name="connsiteY0" fmla="*/ 1622662 h 1850365"/>
              <a:gd name="connsiteX1" fmla="*/ 1835717 w 1835725"/>
              <a:gd name="connsiteY1" fmla="*/ 1680254 h 1850365"/>
              <a:gd name="connsiteX2" fmla="*/ 1815722 w 1835725"/>
              <a:gd name="connsiteY2" fmla="*/ 1850365 h 1850365"/>
              <a:gd name="connsiteX3" fmla="*/ 1693039 w 1835725"/>
              <a:gd name="connsiteY3" fmla="*/ 1808259 h 1850365"/>
              <a:gd name="connsiteX4" fmla="*/ 1708939 w 1835725"/>
              <a:gd name="connsiteY4" fmla="*/ 1673301 h 1850365"/>
              <a:gd name="connsiteX5" fmla="*/ 1778129 w 1835725"/>
              <a:gd name="connsiteY5" fmla="*/ 1615979 h 1850365"/>
              <a:gd name="connsiteX6" fmla="*/ 1801138 w 1835725"/>
              <a:gd name="connsiteY6" fmla="*/ 1622662 h 1850365"/>
              <a:gd name="connsiteX7" fmla="*/ 1585229 w 1835725"/>
              <a:gd name="connsiteY7" fmla="*/ 764759 h 1850365"/>
              <a:gd name="connsiteX8" fmla="*/ 1623024 w 1835725"/>
              <a:gd name="connsiteY8" fmla="*/ 792810 h 1850365"/>
              <a:gd name="connsiteX9" fmla="*/ 1777614 w 1835725"/>
              <a:gd name="connsiteY9" fmla="*/ 1157141 h 1850365"/>
              <a:gd name="connsiteX10" fmla="*/ 1733799 w 1835725"/>
              <a:gd name="connsiteY10" fmla="*/ 1235532 h 1850365"/>
              <a:gd name="connsiteX11" fmla="*/ 1716464 w 1835725"/>
              <a:gd name="connsiteY11" fmla="*/ 1237722 h 1850365"/>
              <a:gd name="connsiteX12" fmla="*/ 1716464 w 1835725"/>
              <a:gd name="connsiteY12" fmla="*/ 1237913 h 1850365"/>
              <a:gd name="connsiteX13" fmla="*/ 1655409 w 1835725"/>
              <a:gd name="connsiteY13" fmla="*/ 1191717 h 1850365"/>
              <a:gd name="connsiteX14" fmla="*/ 1513200 w 1835725"/>
              <a:gd name="connsiteY14" fmla="*/ 856627 h 1850365"/>
              <a:gd name="connsiteX15" fmla="*/ 1538499 w 1835725"/>
              <a:gd name="connsiteY15" fmla="*/ 770415 h 1850365"/>
              <a:gd name="connsiteX16" fmla="*/ 1585229 w 1835725"/>
              <a:gd name="connsiteY16" fmla="*/ 764759 h 1850365"/>
              <a:gd name="connsiteX17" fmla="*/ 477919 w 1835725"/>
              <a:gd name="connsiteY17" fmla="*/ 21437 h 1850365"/>
              <a:gd name="connsiteX18" fmla="*/ 509236 w 1835725"/>
              <a:gd name="connsiteY18" fmla="*/ 84182 h 1850365"/>
              <a:gd name="connsiteX19" fmla="*/ 445829 w 1835725"/>
              <a:gd name="connsiteY19" fmla="*/ 139871 h 1850365"/>
              <a:gd name="connsiteX20" fmla="*/ 437447 w 1835725"/>
              <a:gd name="connsiteY20" fmla="*/ 139395 h 1850365"/>
              <a:gd name="connsiteX21" fmla="*/ 73211 w 1835725"/>
              <a:gd name="connsiteY21" fmla="*/ 137204 h 1850365"/>
              <a:gd name="connsiteX22" fmla="*/ 749 w 1835725"/>
              <a:gd name="connsiteY22" fmla="*/ 84082 h 1850365"/>
              <a:gd name="connsiteX23" fmla="*/ 53871 w 1835725"/>
              <a:gd name="connsiteY23" fmla="*/ 11621 h 1850365"/>
              <a:gd name="connsiteX24" fmla="*/ 58352 w 1835725"/>
              <a:gd name="connsiteY24" fmla="*/ 11093 h 1850365"/>
              <a:gd name="connsiteX25" fmla="*/ 454020 w 1835725"/>
              <a:gd name="connsiteY25" fmla="*/ 13474 h 1850365"/>
              <a:gd name="connsiteX26" fmla="*/ 477919 w 1835725"/>
              <a:gd name="connsiteY26" fmla="*/ 21437 h 1850365"/>
              <a:gd name="connsiteX27" fmla="*/ 957797 w 1835725"/>
              <a:gd name="connsiteY27" fmla="*/ 167970 h 1850365"/>
              <a:gd name="connsiteX28" fmla="*/ 1286982 w 1835725"/>
              <a:gd name="connsiteY28" fmla="*/ 387616 h 1850365"/>
              <a:gd name="connsiteX29" fmla="*/ 1293725 w 1835725"/>
              <a:gd name="connsiteY29" fmla="*/ 477075 h 1850365"/>
              <a:gd name="connsiteX30" fmla="*/ 1245453 w 1835725"/>
              <a:gd name="connsiteY30" fmla="*/ 499154 h 1850365"/>
              <a:gd name="connsiteX31" fmla="*/ 1245167 w 1835725"/>
              <a:gd name="connsiteY31" fmla="*/ 499154 h 1850365"/>
              <a:gd name="connsiteX32" fmla="*/ 1203638 w 1835725"/>
              <a:gd name="connsiteY32" fmla="*/ 484104 h 1850365"/>
              <a:gd name="connsiteX33" fmla="*/ 900647 w 1835725"/>
              <a:gd name="connsiteY33" fmla="*/ 281508 h 1850365"/>
              <a:gd name="connsiteX34" fmla="*/ 872454 w 1835725"/>
              <a:gd name="connsiteY34" fmla="*/ 196164 h 1850365"/>
              <a:gd name="connsiteX35" fmla="*/ 957797 w 1835725"/>
              <a:gd name="connsiteY35" fmla="*/ 167970 h 185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35725" h="1850365">
                <a:moveTo>
                  <a:pt x="1801138" y="1622662"/>
                </a:moveTo>
                <a:cubicBezTo>
                  <a:pt x="1822106" y="1633400"/>
                  <a:pt x="1836117" y="1655372"/>
                  <a:pt x="1835717" y="1680254"/>
                </a:cubicBezTo>
                <a:lnTo>
                  <a:pt x="1815722" y="1850365"/>
                </a:lnTo>
                <a:lnTo>
                  <a:pt x="1693039" y="1808259"/>
                </a:lnTo>
                <a:lnTo>
                  <a:pt x="1708939" y="1673301"/>
                </a:ln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F5E7AE0-415D-4236-B5E6-F2FC68DB9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1302" y="6106160"/>
            <a:ext cx="1804272" cy="746882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2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B2BFD-D4C9-0ECF-7BDB-9FABFAC2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2560092" cy="1454051"/>
          </a:xfrm>
        </p:spPr>
        <p:txBody>
          <a:bodyPr>
            <a:normAutofit/>
          </a:bodyPr>
          <a:lstStyle/>
          <a:p>
            <a:r>
              <a:rPr lang="en-US" sz="3600"/>
              <a:t>Introduction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BDDF3A-99CC-3703-7DCC-BE62EC876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62" y="2028493"/>
            <a:ext cx="5304078" cy="41398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Unsolicited electronic messages that disrupt efficient communication.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Machine learning algorithms can be used for spam filtering</a:t>
            </a:r>
            <a:endParaRPr lang="en-US"/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24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DA7A40CA-3312-C16E-199C-7C4131670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32" t="19714" r="21335" b="17488"/>
          <a:stretch/>
        </p:blipFill>
        <p:spPr>
          <a:xfrm>
            <a:off x="8064895" y="2028493"/>
            <a:ext cx="3339513" cy="263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1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E37AFD8-49EE-4E57-8DAD-71736702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9CA43-7693-68FD-3305-0E901287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928"/>
            <a:ext cx="4572000" cy="1161288"/>
          </a:xfrm>
        </p:spPr>
        <p:txBody>
          <a:bodyPr anchor="b">
            <a:normAutofit/>
          </a:bodyPr>
          <a:lstStyle/>
          <a:p>
            <a:r>
              <a:rPr lang="en-US" sz="360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9A66-5021-3959-DC60-1FF12C141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4572000" cy="1549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Supervised learning methods evaluated for spam filtering:</a:t>
            </a:r>
            <a:endParaRPr lang="en-US" sz="1700">
              <a:cs typeface="Calibri"/>
            </a:endParaRPr>
          </a:p>
          <a:p>
            <a:pPr marL="0" indent="0">
              <a:buNone/>
            </a:pPr>
            <a:endParaRPr lang="en-US" sz="1700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</a:rPr>
              <a:t>Naïve Bayes algorithm estimates conditional probabilities of features given a class</a:t>
            </a:r>
            <a:endParaRPr lang="en-US" sz="1700">
              <a:cs typeface="Calibri"/>
            </a:endParaRPr>
          </a:p>
          <a:p>
            <a:endParaRPr lang="en-US" sz="1700">
              <a:cs typeface="Calibri"/>
            </a:endParaRPr>
          </a:p>
        </p:txBody>
      </p:sp>
      <p:pic>
        <p:nvPicPr>
          <p:cNvPr id="28" name="Picture 28" descr="Diagram&#10;&#10;Description automatically generated">
            <a:extLst>
              <a:ext uri="{FF2B5EF4-FFF2-40B4-BE49-F238E27FC236}">
                <a16:creationId xmlns:a16="http://schemas.microsoft.com/office/drawing/2014/main" id="{B9281649-33AA-7318-DF90-AFEC41960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841" y="1445661"/>
            <a:ext cx="3595933" cy="1996078"/>
          </a:xfrm>
          <a:prstGeom prst="rect">
            <a:avLst/>
          </a:prstGeom>
        </p:spPr>
      </p:pic>
      <p:pic>
        <p:nvPicPr>
          <p:cNvPr id="29" name="Picture 29" descr="Chart&#10;&#10;Description automatically generated">
            <a:extLst>
              <a:ext uri="{FF2B5EF4-FFF2-40B4-BE49-F238E27FC236}">
                <a16:creationId xmlns:a16="http://schemas.microsoft.com/office/drawing/2014/main" id="{010D82BD-A1A2-C065-B82D-3F9ADB62A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391" y="662179"/>
            <a:ext cx="2584691" cy="2764409"/>
          </a:xfrm>
          <a:prstGeom prst="rect">
            <a:avLst/>
          </a:prstGeom>
        </p:spPr>
      </p:pic>
      <p:pic>
        <p:nvPicPr>
          <p:cNvPr id="27" name="Picture 27" descr="Chart, scatter chart&#10;&#10;Description automatically generated">
            <a:extLst>
              <a:ext uri="{FF2B5EF4-FFF2-40B4-BE49-F238E27FC236}">
                <a16:creationId xmlns:a16="http://schemas.microsoft.com/office/drawing/2014/main" id="{F5FFB41B-DE2F-F60F-42AF-384133EDD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781" y="3467175"/>
            <a:ext cx="5208923" cy="260446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34744D3-B068-4646-83B8-525E6D15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048A18-0381-485F-B557-E17906AE6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B314C80-0899-3707-C7E4-452FAB928FB9}"/>
              </a:ext>
            </a:extLst>
          </p:cNvPr>
          <p:cNvSpPr txBox="1">
            <a:spLocks/>
          </p:cNvSpPr>
          <p:nvPr/>
        </p:nvSpPr>
        <p:spPr>
          <a:xfrm>
            <a:off x="829407" y="3748453"/>
            <a:ext cx="4572000" cy="10508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700">
                <a:ea typeface="+mn-lt"/>
                <a:cs typeface="+mn-lt"/>
              </a:rPr>
              <a:t>k-NN algorithm looks for K nearest neighbors in the training set and assigns the class of the majority of these neighbors to the new instance</a:t>
            </a:r>
            <a:endParaRPr lang="en-US" sz="1700">
              <a:cs typeface="Calibri"/>
            </a:endParaRPr>
          </a:p>
          <a:p>
            <a:endParaRPr lang="en-US" sz="1700">
              <a:cs typeface="Calibri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C636A1B-6D03-3E85-DE00-A737DC39F57E}"/>
              </a:ext>
            </a:extLst>
          </p:cNvPr>
          <p:cNvSpPr txBox="1">
            <a:spLocks/>
          </p:cNvSpPr>
          <p:nvPr/>
        </p:nvSpPr>
        <p:spPr>
          <a:xfrm>
            <a:off x="844061" y="4950069"/>
            <a:ext cx="4572000" cy="9043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700">
                <a:ea typeface="+mn-lt"/>
                <a:cs typeface="+mn-lt"/>
              </a:rPr>
              <a:t>Support Vector Machine (SVM) is a parametric algorithm that tries to find a hyperplane that separates the data into different classes</a:t>
            </a:r>
            <a:endParaRPr lang="en-US" sz="1700">
              <a:cs typeface="Calibri"/>
            </a:endParaRPr>
          </a:p>
          <a:p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534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3FB4C-D92A-DA24-882E-519E2A95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77F51-3ED5-FABF-9B23-2713ECEF5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The Spam Dataset</a:t>
            </a:r>
            <a:endParaRPr lang="en-US" sz="2400"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Advanced text preprocessing techniques and feature extraction methods employed, such as Term Frequency-Inverse Document Frequency (TF-IDF)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Supervised learning algorithms implemented, including Naïve Bayes, SVM, and k-NN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Performance evaluation based on accuracy</a:t>
            </a:r>
            <a:endParaRPr lang="en-US" sz="24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Table&#10;&#10;Description automatically generated">
            <a:extLst>
              <a:ext uri="{FF2B5EF4-FFF2-40B4-BE49-F238E27FC236}">
                <a16:creationId xmlns:a16="http://schemas.microsoft.com/office/drawing/2014/main" id="{EDF2595E-9752-2013-E987-D49F20122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1901801"/>
            <a:ext cx="3781051" cy="241041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3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1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1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2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1DE44-4D27-E1DF-B4F8-CBC1EED4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134" y="643467"/>
            <a:ext cx="9078751" cy="1144438"/>
          </a:xfrm>
        </p:spPr>
        <p:txBody>
          <a:bodyPr/>
          <a:lstStyle/>
          <a:p>
            <a:pPr defTabSz="786384"/>
            <a:r>
              <a:rPr lang="en-US" sz="3784" kern="1200">
                <a:latin typeface="+mj-lt"/>
                <a:ea typeface="+mj-ea"/>
                <a:cs typeface="+mj-cs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1EB6-D0BE-A6F8-1D7C-DA06001A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151" y="1587830"/>
            <a:ext cx="9078751" cy="398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96596" indent="-196596" defTabSz="786384">
              <a:spcBef>
                <a:spcPts val="860"/>
              </a:spcBef>
            </a:pPr>
            <a:r>
              <a:rPr lang="en-US" sz="1720" kern="1200">
                <a:latin typeface="+mn-lt"/>
                <a:ea typeface="+mn-lt"/>
                <a:cs typeface="+mn-lt"/>
              </a:rPr>
              <a:t>k-NN classifier achieves an accuracy of 91.9%</a:t>
            </a:r>
            <a:endParaRPr lang="en-US" sz="1720" kern="1200">
              <a:latin typeface="+mn-lt"/>
              <a:ea typeface="+mn-ea"/>
              <a:cs typeface="+mn-cs"/>
            </a:endParaRPr>
          </a:p>
          <a:p>
            <a:endParaRPr lang="en-US" sz="2000">
              <a:solidFill>
                <a:srgbClr val="374151"/>
              </a:solidFill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5ADB2B5-B196-1F82-5981-82AF23257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200" y="3014915"/>
            <a:ext cx="3479437" cy="344944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54EEB28-049D-D060-F4D8-5BAB668D0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609" y="2960204"/>
            <a:ext cx="3804578" cy="3473991"/>
          </a:xfrm>
          <a:prstGeom prst="rect">
            <a:avLst/>
          </a:prstGeom>
        </p:spPr>
      </p:pic>
      <p:pic>
        <p:nvPicPr>
          <p:cNvPr id="6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633B5DC-DC55-B727-41E4-9E240EA74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92" y="2963926"/>
            <a:ext cx="3673408" cy="351638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40A21A-6F8D-E370-A732-9D90AE382A57}"/>
              </a:ext>
            </a:extLst>
          </p:cNvPr>
          <p:cNvSpPr txBox="1">
            <a:spLocks/>
          </p:cNvSpPr>
          <p:nvPr/>
        </p:nvSpPr>
        <p:spPr>
          <a:xfrm>
            <a:off x="1434172" y="1877693"/>
            <a:ext cx="9083697" cy="363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6596" indent="-196596" defTabSz="786384">
              <a:spcBef>
                <a:spcPts val="860"/>
              </a:spcBef>
            </a:pPr>
            <a:r>
              <a:rPr lang="en-US" sz="1720" kern="1200">
                <a:latin typeface="+mn-lt"/>
                <a:ea typeface="+mn-lt"/>
                <a:cs typeface="+mn-lt"/>
              </a:rPr>
              <a:t>Naive Bayes classifier achieves an accuracy of 96.5%</a:t>
            </a:r>
          </a:p>
          <a:p>
            <a:endParaRPr lang="en-US">
              <a:cs typeface="Calibri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28B29C-023B-5202-A37F-686150C7A081}"/>
              </a:ext>
            </a:extLst>
          </p:cNvPr>
          <p:cNvSpPr txBox="1">
            <a:spLocks/>
          </p:cNvSpPr>
          <p:nvPr/>
        </p:nvSpPr>
        <p:spPr>
          <a:xfrm>
            <a:off x="1434172" y="2169536"/>
            <a:ext cx="9083697" cy="333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6596" indent="-196596" defTabSz="786384">
              <a:spcBef>
                <a:spcPts val="860"/>
              </a:spcBef>
            </a:pPr>
            <a:r>
              <a:rPr lang="en-US" sz="1720" kern="1200">
                <a:latin typeface="+mn-lt"/>
                <a:ea typeface="+mn-lt"/>
                <a:cs typeface="+mn-lt"/>
              </a:rPr>
              <a:t>SVM classifier outperforms the other classifiers, achieving an accuracy of 97.6%</a:t>
            </a:r>
            <a:endParaRPr lang="en-US" sz="1720" kern="1200">
              <a:latin typeface="+mn-lt"/>
              <a:cs typeface="Calibri" panose="020F0502020204030204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14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5FA6-661B-29D4-C6EA-6B2FF320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5E3E28-A4ED-58DA-4B03-999E032D8F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780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Spam or Ham?</vt:lpstr>
      <vt:lpstr>Introduction</vt:lpstr>
      <vt:lpstr>Background</vt:lpstr>
      <vt:lpstr>Methodology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Ephrathah Gebremichael</dc:creator>
  <cp:revision>1</cp:revision>
  <dcterms:created xsi:type="dcterms:W3CDTF">2023-04-28T00:20:07Z</dcterms:created>
  <dcterms:modified xsi:type="dcterms:W3CDTF">2023-04-28T13:33:13Z</dcterms:modified>
</cp:coreProperties>
</file>