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5F1-3019-45D9-A3D5-8F3C95A5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7649-D2A9-4951-950F-BF0469C45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6AD1-D038-43F1-9A16-04E5570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AEEE-8240-4495-9F58-A36E6252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5822-E40F-4EBC-A478-9854E454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45F-A841-479E-8284-45148755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44C4D-B32D-483A-997A-6CB699CA2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80A9-ED39-491B-892F-E13489D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BB09-A514-4D2F-BC55-1BAC0181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C0C4-F368-4398-BB8C-561081A3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8033-FE8B-453D-8DEA-06F06C8AC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4B118-824A-440B-B9FF-06D921741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2512-ECA1-46A4-AF18-BFC2F61D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A7C6-DE34-4621-B08E-30AD1C64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2A2D-8DC6-4E8B-AE9B-5DE6A0EB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C818-0885-454A-A0F2-185A858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B497-C625-4A86-AEB9-990264F2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B703-B4F2-42B1-BE8E-18DDB1B0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C698-F963-4D61-9092-E5C9CB24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40D3-2C1E-4BB9-A04A-83D9AC00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9131-951C-436A-AB1C-D730D1B4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50E6-A1F6-4618-89A8-715B78A1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7D11-BB24-49F7-8543-FB882CF0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5070-6D68-4269-8905-5F52D8C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BEB6-ABD7-4273-864C-166C9B02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3846-C21E-4786-80EB-438CA0D7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345F-B747-4327-AAB5-CD309B921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A9780-3876-425C-8EA6-CF531877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8ECC-3C86-4B3D-8280-A75ECA7F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C4C65-5CE3-4711-9484-B335158F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6775-EDBA-4CD9-9B24-92DA1056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C413-FEF8-4C3F-806E-C576FD93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BF45-8552-4FAB-8109-429B29249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CC2F5-50C3-4D1A-9BD6-63FA1368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29693-7377-49AA-97C4-EA029EF30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9229A-3362-453D-834F-40B53708F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6D764-E73C-4AF9-85A1-CEC7E0A4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C1DE1-347D-4AB5-B9C0-C89D224D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C34EE-6D94-4EF5-B797-B5D8F64B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9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AEB7-76F7-4A30-8165-209692A1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07791-FE7C-4E07-870B-823CC6CD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4CE53-64AD-43E9-A64F-D82ED65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4BF8-28A4-4404-A9F6-A54986FB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430BA-CA37-4749-B358-C1171B7A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FE0FE-9643-4CF1-B213-3AC19CBD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25C92-B3EF-4D5A-8EAD-1B7795F8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F80E-C19E-4DCA-B605-0F59FB3A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D8592-AEC7-4A55-81DF-D86F33C1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3C330-D3CF-41B1-B510-A6D30233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CAED-3FFD-46DD-A683-122EEC2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44200-2A63-4210-AE6D-CDA91719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A47A-DA70-4D50-98C7-8593D1C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BF23-D046-437D-9072-21049273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D51E7-4F9A-4EF1-8A59-8C935A57B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1EEC-BD75-419E-9E53-DA3E6420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605B-A8DA-4514-B05F-1907A070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A4917-DC9F-4351-A10F-829A91C0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4007C-19F7-4B97-B57E-9EFAA72F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8BB74-05B9-4812-9FB3-B9E6A617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323D-966E-4A6D-A49A-C87BC98B3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CC9A-1FE6-4D7C-911F-FDDC4557F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F009-83AD-4D54-A1DF-28B5E091CBE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E1F8-BCAE-4500-8039-A5F1BF5AA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2EC6E-A057-45E7-AB82-079AA9A99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F9AF-CC02-4C32-A073-6D8009D3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D9973-8DCC-4225-8830-78F961AF98EF}"/>
              </a:ext>
            </a:extLst>
          </p:cNvPr>
          <p:cNvSpPr/>
          <p:nvPr/>
        </p:nvSpPr>
        <p:spPr>
          <a:xfrm>
            <a:off x="4693104" y="1306285"/>
            <a:ext cx="306160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Agent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E19A5-7EC1-4B48-9D6B-874FC886B3FB}"/>
              </a:ext>
            </a:extLst>
          </p:cNvPr>
          <p:cNvSpPr/>
          <p:nvPr/>
        </p:nvSpPr>
        <p:spPr>
          <a:xfrm>
            <a:off x="4629150" y="1404257"/>
            <a:ext cx="306160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Agent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2BB71-409A-417C-B735-DD9B7F623773}"/>
              </a:ext>
            </a:extLst>
          </p:cNvPr>
          <p:cNvSpPr/>
          <p:nvPr/>
        </p:nvSpPr>
        <p:spPr>
          <a:xfrm>
            <a:off x="4565196" y="1510393"/>
            <a:ext cx="306160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Agent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496F2E-DE2C-4C95-BFAB-D740085B24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228850"/>
            <a:ext cx="0" cy="79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FCF7EA-2120-4FFA-B1C9-BE84FB0D7AFD}"/>
              </a:ext>
            </a:extLst>
          </p:cNvPr>
          <p:cNvCxnSpPr>
            <a:cxnSpLocks/>
          </p:cNvCxnSpPr>
          <p:nvPr/>
        </p:nvCxnSpPr>
        <p:spPr>
          <a:xfrm>
            <a:off x="2124091" y="3028950"/>
            <a:ext cx="0" cy="4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7139C-559A-4C1B-923E-DC5F68AD0935}"/>
              </a:ext>
            </a:extLst>
          </p:cNvPr>
          <p:cNvSpPr/>
          <p:nvPr/>
        </p:nvSpPr>
        <p:spPr>
          <a:xfrm>
            <a:off x="1216475" y="3509961"/>
            <a:ext cx="179613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WinnerInquire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F4E0A-9545-42F5-B543-F2E29F9E4436}"/>
              </a:ext>
            </a:extLst>
          </p:cNvPr>
          <p:cNvCxnSpPr>
            <a:cxnSpLocks/>
          </p:cNvCxnSpPr>
          <p:nvPr/>
        </p:nvCxnSpPr>
        <p:spPr>
          <a:xfrm flipV="1">
            <a:off x="2124090" y="3013303"/>
            <a:ext cx="7943820" cy="3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9F5316-45AC-44D3-AA3D-793EF44566E3}"/>
              </a:ext>
            </a:extLst>
          </p:cNvPr>
          <p:cNvSpPr/>
          <p:nvPr/>
        </p:nvSpPr>
        <p:spPr>
          <a:xfrm>
            <a:off x="3202430" y="3493634"/>
            <a:ext cx="179613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ItemInquire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60F31B-836B-4A46-8248-36D073861473}"/>
              </a:ext>
            </a:extLst>
          </p:cNvPr>
          <p:cNvSpPr/>
          <p:nvPr/>
        </p:nvSpPr>
        <p:spPr>
          <a:xfrm>
            <a:off x="5188385" y="3493633"/>
            <a:ext cx="179613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UserAccount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FCFBD5-60C8-4FF2-B529-FCFC5AD0FA6B}"/>
              </a:ext>
            </a:extLst>
          </p:cNvPr>
          <p:cNvSpPr/>
          <p:nvPr/>
        </p:nvSpPr>
        <p:spPr>
          <a:xfrm>
            <a:off x="7174340" y="3478668"/>
            <a:ext cx="179613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AcctKey</a:t>
            </a:r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0663C7A-78E2-4EAD-91E2-79CFCD4742F6}"/>
              </a:ext>
            </a:extLst>
          </p:cNvPr>
          <p:cNvSpPr/>
          <p:nvPr/>
        </p:nvSpPr>
        <p:spPr>
          <a:xfrm rot="5400000">
            <a:off x="4533219" y="1542370"/>
            <a:ext cx="259897" cy="19594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58E61-CA4E-4AD1-91F9-84B537C22128}"/>
              </a:ext>
            </a:extLst>
          </p:cNvPr>
          <p:cNvCxnSpPr>
            <a:cxnSpLocks/>
          </p:cNvCxnSpPr>
          <p:nvPr/>
        </p:nvCxnSpPr>
        <p:spPr>
          <a:xfrm>
            <a:off x="4114818" y="3043918"/>
            <a:ext cx="0" cy="44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DE66D6-F063-4DC7-A8A3-FBB8D084E36F}"/>
              </a:ext>
            </a:extLst>
          </p:cNvPr>
          <p:cNvCxnSpPr>
            <a:cxnSpLocks/>
          </p:cNvCxnSpPr>
          <p:nvPr/>
        </p:nvCxnSpPr>
        <p:spPr>
          <a:xfrm>
            <a:off x="6091227" y="3028270"/>
            <a:ext cx="0" cy="45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B9ACCB-76DE-4DE2-8C6F-943D5EFBA67A}"/>
              </a:ext>
            </a:extLst>
          </p:cNvPr>
          <p:cNvCxnSpPr>
            <a:cxnSpLocks/>
          </p:cNvCxnSpPr>
          <p:nvPr/>
        </p:nvCxnSpPr>
        <p:spPr>
          <a:xfrm>
            <a:off x="8092127" y="3013302"/>
            <a:ext cx="0" cy="45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F53F9B4-E983-46D7-8454-F8513ABDD127}"/>
              </a:ext>
            </a:extLst>
          </p:cNvPr>
          <p:cNvSpPr/>
          <p:nvPr/>
        </p:nvSpPr>
        <p:spPr>
          <a:xfrm>
            <a:off x="9160295" y="3493632"/>
            <a:ext cx="1796135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0BA993-823E-412F-8AC2-EA7894E7368C}"/>
              </a:ext>
            </a:extLst>
          </p:cNvPr>
          <p:cNvCxnSpPr>
            <a:cxnSpLocks/>
          </p:cNvCxnSpPr>
          <p:nvPr/>
        </p:nvCxnSpPr>
        <p:spPr>
          <a:xfrm>
            <a:off x="10058363" y="3013304"/>
            <a:ext cx="9548" cy="47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5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0D0CA-8E27-45B2-8580-C58B308E130F}"/>
              </a:ext>
            </a:extLst>
          </p:cNvPr>
          <p:cNvSpPr txBox="1"/>
          <p:nvPr/>
        </p:nvSpPr>
        <p:spPr>
          <a:xfrm>
            <a:off x="318407" y="947057"/>
            <a:ext cx="46046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registerWithBank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sets up the socket communication with the Bank, creates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UserAccount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to send to bank and gets back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AcctKey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contains the agents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bankKey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registerWithAuctionCentral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sets up the socket communication with Auction Central, receives their bidding key after registering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pollUserInput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sets up the initial Main Menu prompt asking the user what they would like to do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askAcForAh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gets the list of auction houses from the auction central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joinAuctionHouse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sets up communication with the passed in auction house and displays that auction houses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bidOnAuctionItem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starts a bid for an item, letting the user enter in the amount they would like to bid. Passes the bid object to the auction house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inquireWinner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asks the auction house who won the bid for a given item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checks if there is already an active bid going for an item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wants to start bidding on 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AEECE-B947-45D1-85D5-C9808A5FCFAE}"/>
              </a:ext>
            </a:extLst>
          </p:cNvPr>
          <p:cNvSpPr txBox="1"/>
          <p:nvPr/>
        </p:nvSpPr>
        <p:spPr>
          <a:xfrm>
            <a:off x="6270172" y="947057"/>
            <a:ext cx="453117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checkBidStillGoing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…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updateListOfAuctionItems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refreshes the list of auction items from a given auction house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inquireBankBalance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…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getBidOnSameItem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there was already an active bid, this returns it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checkBidWithBank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…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setCurrentAuctionHouseStreams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…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requestListOfAuctionHouses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…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getMatchingItem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loops through item lists and gets the matching item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printListOfAuctionItems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…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printListOfAuctionHouses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…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isNumeric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checks if the passed in string is numerical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D08242-0D09-4D9F-8AE9-6E8F51431D8A}"/>
              </a:ext>
            </a:extLst>
          </p:cNvPr>
          <p:cNvSpPr txBox="1"/>
          <p:nvPr/>
        </p:nvSpPr>
        <p:spPr>
          <a:xfrm>
            <a:off x="10254343" y="195943"/>
            <a:ext cx="1477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- self explanatory</a:t>
            </a:r>
          </a:p>
        </p:txBody>
      </p:sp>
    </p:spTree>
    <p:extLst>
      <p:ext uri="{BB962C8B-B14F-4D97-AF65-F5344CB8AC3E}">
        <p14:creationId xmlns:p14="http://schemas.microsoft.com/office/powerpoint/2010/main" val="28618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241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tristin glunt</dc:creator>
  <cp:lastModifiedBy>tristin glunt</cp:lastModifiedBy>
  <cp:revision>4</cp:revision>
  <dcterms:created xsi:type="dcterms:W3CDTF">2017-12-05T23:06:37Z</dcterms:created>
  <dcterms:modified xsi:type="dcterms:W3CDTF">2017-12-06T17:13:05Z</dcterms:modified>
</cp:coreProperties>
</file>