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5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EEA2-6069-4FAD-AC6C-90D84EB27DD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B246-EA2C-4E12-B528-FE046339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242528"/>
            <a:ext cx="9144000" cy="671586"/>
          </a:xfrm>
        </p:spPr>
        <p:txBody>
          <a:bodyPr>
            <a:noAutofit/>
          </a:bodyPr>
          <a:lstStyle/>
          <a:p>
            <a:r>
              <a:rPr lang="en-US" sz="4800" dirty="0" smtClean="0"/>
              <a:t>Auction Central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7649021" y="1968193"/>
            <a:ext cx="2202010" cy="408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AuctionCentralServer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7272767" y="2377189"/>
            <a:ext cx="1477259" cy="440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2966" y="2817503"/>
            <a:ext cx="2359601" cy="32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CommunicateWithAgent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55355" y="2824894"/>
            <a:ext cx="2653147" cy="297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CommunicateWithHouse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8750026" y="2377189"/>
            <a:ext cx="1731903" cy="44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40" idx="0"/>
          </p:cNvCxnSpPr>
          <p:nvPr/>
        </p:nvCxnSpPr>
        <p:spPr>
          <a:xfrm>
            <a:off x="10481929" y="3121946"/>
            <a:ext cx="0" cy="584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155355" y="3706155"/>
            <a:ext cx="2653147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TalkToBank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16418" y="1977665"/>
            <a:ext cx="2218786" cy="408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AuctionCentralServer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23998" y="2674496"/>
            <a:ext cx="2227982" cy="342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AuctionCentralProtocol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16418" y="3447711"/>
            <a:ext cx="2235562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TalkToBank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9" name="Straight Arrow Connector 98"/>
          <p:cNvCxnSpPr>
            <a:stCxn id="95" idx="2"/>
            <a:endCxn id="96" idx="0"/>
          </p:cNvCxnSpPr>
          <p:nvPr/>
        </p:nvCxnSpPr>
        <p:spPr>
          <a:xfrm>
            <a:off x="2625811" y="2386661"/>
            <a:ext cx="12178" cy="28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6" idx="2"/>
            <a:endCxn id="98" idx="0"/>
          </p:cNvCxnSpPr>
          <p:nvPr/>
        </p:nvCxnSpPr>
        <p:spPr>
          <a:xfrm flipH="1">
            <a:off x="2634199" y="3017004"/>
            <a:ext cx="3790" cy="430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235198" y="5043422"/>
            <a:ext cx="5715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CommunicateWithAgent</a:t>
            </a:r>
            <a:r>
              <a:rPr lang="en-US" sz="1200" dirty="0" smtClean="0"/>
              <a:t>/House are methods within </a:t>
            </a:r>
            <a:r>
              <a:rPr lang="en-US" sz="1200" dirty="0" err="1" smtClean="0"/>
              <a:t>AuctionCentralProtocol</a:t>
            </a:r>
            <a:r>
              <a:rPr lang="en-US" sz="1200" dirty="0" smtClean="0"/>
              <a:t> but they are called from </a:t>
            </a:r>
            <a:r>
              <a:rPr lang="en-US" sz="1200" dirty="0" err="1" smtClean="0"/>
              <a:t>AuctionCentralServer</a:t>
            </a:r>
            <a:r>
              <a:rPr lang="en-US" sz="1200" dirty="0" smtClean="0"/>
              <a:t> on a new separate thread.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AuctionCnetralProtocol</a:t>
            </a:r>
            <a:r>
              <a:rPr lang="en-US" sz="1200" dirty="0" smtClean="0"/>
              <a:t> has a reference to a private </a:t>
            </a:r>
            <a:r>
              <a:rPr lang="en-US" sz="1200" dirty="0" err="1" smtClean="0"/>
              <a:t>hashMap</a:t>
            </a:r>
            <a:r>
              <a:rPr lang="en-US" sz="1200" dirty="0" smtClean="0"/>
              <a:t> to convert </a:t>
            </a:r>
            <a:r>
              <a:rPr lang="en-US" sz="1200" dirty="0" err="1" smtClean="0"/>
              <a:t>bidkeys</a:t>
            </a:r>
            <a:r>
              <a:rPr lang="en-US" sz="1200" dirty="0" smtClean="0"/>
              <a:t> to bank keys. </a:t>
            </a:r>
            <a:r>
              <a:rPr lang="en-US" sz="1200" dirty="0" err="1" smtClean="0"/>
              <a:t>CommunicateWIthHouse</a:t>
            </a:r>
            <a:r>
              <a:rPr lang="en-US" sz="1200" dirty="0" smtClean="0"/>
              <a:t> uses this </a:t>
            </a:r>
            <a:r>
              <a:rPr lang="en-US" sz="1200" dirty="0" err="1" smtClean="0"/>
              <a:t>hashmap</a:t>
            </a:r>
            <a:r>
              <a:rPr lang="en-US" sz="1200" dirty="0" smtClean="0"/>
              <a:t> to send transactions to the bank through </a:t>
            </a:r>
            <a:r>
              <a:rPr lang="en-US" sz="1200" dirty="0" err="1" smtClean="0"/>
              <a:t>TalkToBank</a:t>
            </a:r>
            <a:r>
              <a:rPr lang="en-US" sz="1200" dirty="0" smtClean="0"/>
              <a:t> and this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 is updated by </a:t>
            </a:r>
            <a:r>
              <a:rPr lang="en-US" sz="1200" dirty="0" err="1" smtClean="0"/>
              <a:t>CommunicateWithAgent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Conversely a private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 in </a:t>
            </a:r>
            <a:r>
              <a:rPr lang="en-US" sz="1200" dirty="0" err="1" smtClean="0"/>
              <a:t>AuctionCentralProtocol</a:t>
            </a:r>
            <a:r>
              <a:rPr lang="en-US" sz="1200" dirty="0" smtClean="0"/>
              <a:t> holds data on the registered </a:t>
            </a:r>
            <a:r>
              <a:rPr lang="en-US" sz="1200" dirty="0" err="1" smtClean="0"/>
              <a:t>AuctionHouses</a:t>
            </a:r>
            <a:r>
              <a:rPr lang="en-US" sz="1200" dirty="0" smtClean="0"/>
              <a:t>. </a:t>
            </a:r>
            <a:r>
              <a:rPr lang="en-US" sz="1200" dirty="0" err="1" smtClean="0"/>
              <a:t>CommunicateWithHouse</a:t>
            </a:r>
            <a:r>
              <a:rPr lang="en-US" sz="1200" dirty="0" smtClean="0"/>
              <a:t> updates this list and </a:t>
            </a:r>
            <a:r>
              <a:rPr lang="en-US" sz="1200" dirty="0" err="1" smtClean="0"/>
              <a:t>CommunicateWithAgent</a:t>
            </a:r>
            <a:r>
              <a:rPr lang="en-US" sz="1200" dirty="0" smtClean="0"/>
              <a:t> uses it. </a:t>
            </a:r>
          </a:p>
        </p:txBody>
      </p:sp>
      <p:sp>
        <p:nvSpPr>
          <p:cNvPr id="122" name="Diagonal Stripe 121"/>
          <p:cNvSpPr/>
          <p:nvPr/>
        </p:nvSpPr>
        <p:spPr>
          <a:xfrm>
            <a:off x="6092966" y="2830128"/>
            <a:ext cx="250684" cy="211326"/>
          </a:xfrm>
          <a:prstGeom prst="diagStri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4" name="Diagonal Stripe 123"/>
          <p:cNvSpPr/>
          <p:nvPr/>
        </p:nvSpPr>
        <p:spPr>
          <a:xfrm>
            <a:off x="9155355" y="2817503"/>
            <a:ext cx="250684" cy="211326"/>
          </a:xfrm>
          <a:prstGeom prst="diagStri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5" name="Diagonal Stripe 124"/>
          <p:cNvSpPr/>
          <p:nvPr/>
        </p:nvSpPr>
        <p:spPr>
          <a:xfrm>
            <a:off x="7649021" y="1978344"/>
            <a:ext cx="250684" cy="211326"/>
          </a:xfrm>
          <a:prstGeom prst="diagStri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6" name="Diagonal Stripe 125"/>
          <p:cNvSpPr/>
          <p:nvPr/>
        </p:nvSpPr>
        <p:spPr>
          <a:xfrm>
            <a:off x="1516418" y="1968193"/>
            <a:ext cx="250684" cy="211326"/>
          </a:xfrm>
          <a:prstGeom prst="diagStri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6418" y="1280161"/>
            <a:ext cx="2235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+mj-lt"/>
              </a:rPr>
              <a:t>Instance Diagram</a:t>
            </a:r>
            <a:endParaRPr lang="en-US" sz="2000" i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26969" y="1275979"/>
            <a:ext cx="2235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+mj-lt"/>
              </a:rPr>
              <a:t>Design </a:t>
            </a:r>
            <a:r>
              <a:rPr lang="en-US" sz="2000" i="1" dirty="0">
                <a:latin typeface="+mj-lt"/>
              </a:rPr>
              <a:t>Diagram</a:t>
            </a:r>
            <a:endParaRPr lang="en-US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2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6990</TotalTime>
  <Words>87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Auction Central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Central</dc:title>
  <dc:creator>Microsoft account</dc:creator>
  <cp:lastModifiedBy>UNM</cp:lastModifiedBy>
  <cp:revision>6</cp:revision>
  <dcterms:created xsi:type="dcterms:W3CDTF">2017-12-01T04:20:57Z</dcterms:created>
  <dcterms:modified xsi:type="dcterms:W3CDTF">2017-12-06T20:46:57Z</dcterms:modified>
</cp:coreProperties>
</file>