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3.jpeg" ContentType="image/jpe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F0AF873-BE4C-48EF-B2EA-8C29FB3FF9C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Distributed Auction- Bank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Adam Spanswick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Diagram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316880" y="1768680"/>
            <a:ext cx="744552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CreateNewAccount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GetAccount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GetBankKey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NewAccount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CheckForDuplicateAccountnumbers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HandleDuplicateAccountNumbers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CheckForDuplicateBankKeys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handleDuplicateBankKeys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BankAccount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BankAccount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GetBankKey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GetAccountNumber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GetBalance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UpdateBalance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NewAccountNumber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NewBankKey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SetHoldBalance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GetHoldBalance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DeductHoldAmount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Inquire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GenerateBankKey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generateAccountNumber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BankManager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BankServerCommunication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BankServerCommunication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2017-12-05T15:48:37Z</dcterms:created>
  <dc:creator/>
  <dc:description/>
  <dc:language>en-US</dc:language>
  <cp:lastModifiedBy/>
  <dcterms:modified xsi:type="dcterms:W3CDTF">2017-12-06T16:35:50Z</dcterms:modified>
  <cp:revision>1</cp:revision>
  <dc:subject/>
  <dc:title/>
</cp:coreProperties>
</file>