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wmf" ContentType="image/x-wmf"/>
  <Default Extension="emf" ContentType="image/x-emf"/>
  <Default Extension="rels" ContentType="application/vnd.openxmlformats-package.relationships+xml"/>
  <Default Extension="xml" ContentType="application/xml"/>
  <Default Extension="png&amp;ehk=Taow0V7IEFforJwoTMh9VA&amp;r=0&amp;pid=OfficeInsert" ContentType="image/p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 id="2147483659" r:id="rId4"/>
  </p:sldMasterIdLst>
  <p:notesMasterIdLst>
    <p:notesMasterId r:id="rId6"/>
  </p:notesMasterIdLst>
  <p:handoutMasterIdLst>
    <p:handoutMasterId r:id="rId7"/>
  </p:handoutMasterIdLst>
  <p:sldIdLst>
    <p:sldId id="256" r:id="rId5"/>
  </p:sldIdLst>
  <p:sldSz cx="43891200" cy="29260800"/>
  <p:notesSz cx="7023100" cy="93091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49" userDrawn="1">
          <p15:clr>
            <a:srgbClr val="A4A3A4"/>
          </p15:clr>
        </p15:guide>
        <p15:guide id="2" orient="horz" pos="256" userDrawn="1">
          <p15:clr>
            <a:srgbClr val="A4A3A4"/>
          </p15:clr>
        </p15:guide>
        <p15:guide id="3" orient="horz" pos="17920" userDrawn="1">
          <p15:clr>
            <a:srgbClr val="A4A3A4"/>
          </p15:clr>
        </p15:guide>
        <p15:guide id="4" orient="horz" userDrawn="1">
          <p15:clr>
            <a:srgbClr val="A4A3A4"/>
          </p15:clr>
        </p15:guide>
        <p15:guide id="5" pos="581" userDrawn="1">
          <p15:clr>
            <a:srgbClr val="A4A3A4"/>
          </p15:clr>
        </p15:guide>
        <p15:guide id="6" pos="27069" userDrawn="1">
          <p15:clr>
            <a:srgbClr val="A4A3A4"/>
          </p15:clr>
        </p15:guide>
        <p15:guide id="7" orient="horz" pos="17810" userDrawn="1">
          <p15:clr>
            <a:srgbClr val="A4A3A4"/>
          </p15:clr>
        </p15:guide>
        <p15:guide id="8"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CCCE"/>
    <a:srgbClr val="0575AC"/>
    <a:srgbClr val="F1D906"/>
    <a:srgbClr val="107A74"/>
    <a:srgbClr val="143161"/>
    <a:srgbClr val="A18616"/>
    <a:srgbClr val="FCE400"/>
    <a:srgbClr val="147B5F"/>
    <a:srgbClr val="0C7693"/>
    <a:srgbClr val="1430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08" autoAdjust="0"/>
    <p:restoredTop sz="96821" autoAdjust="0"/>
  </p:normalViewPr>
  <p:slideViewPr>
    <p:cSldViewPr snapToObjects="1" showGuides="1">
      <p:cViewPr>
        <p:scale>
          <a:sx n="60" d="100"/>
          <a:sy n="60" d="100"/>
        </p:scale>
        <p:origin x="2442" y="-5244"/>
      </p:cViewPr>
      <p:guideLst>
        <p:guide orient="horz" pos="2949"/>
        <p:guide orient="horz" pos="256"/>
        <p:guide orient="horz" pos="17920"/>
        <p:guide orient="horz"/>
        <p:guide pos="581"/>
        <p:guide pos="27069"/>
        <p:guide orient="horz" pos="17810"/>
        <p:guide/>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Objects="1" showGuides="1">
      <p:cViewPr varScale="1">
        <p:scale>
          <a:sx n="160" d="100"/>
          <a:sy n="160" d="100"/>
        </p:scale>
        <p:origin x="6464" y="176"/>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0158C5BC-9A70-462C-B28D-9600239EAC64}" type="datetimeFigureOut">
              <a:rPr lang="en-US" smtClean="0"/>
              <a:pPr/>
              <a:t>7/30/2018</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79C131B7-05CA-4AEE-9267-6D0ED4DC84F3}" type="slidenum">
              <a:rPr lang="en-US" smtClean="0"/>
              <a:pPr/>
              <a:t>‹#›</a:t>
            </a:fld>
            <a:endParaRPr lang="en-US" dirty="0"/>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6CC2317-6751-4CD4-9995-8782DD78E936}" type="datetimeFigureOut">
              <a:rPr lang="en-US" smtClean="0"/>
              <a:pPr/>
              <a:t>7/30/2018</a:t>
            </a:fld>
            <a:endParaRPr lang="en-US" dirty="0"/>
          </a:p>
        </p:txBody>
      </p:sp>
      <p:sp>
        <p:nvSpPr>
          <p:cNvPr id="4" name="Slide Image Placeholder 3"/>
          <p:cNvSpPr>
            <a:spLocks noGrp="1" noRot="1" noChangeAspect="1"/>
          </p:cNvSpPr>
          <p:nvPr>
            <p:ph type="sldImg" idx="2"/>
          </p:nvPr>
        </p:nvSpPr>
        <p:spPr>
          <a:xfrm>
            <a:off x="893763" y="698500"/>
            <a:ext cx="5235575"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759566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9" y="6475303"/>
            <a:ext cx="10056813" cy="803596"/>
          </a:xfrm>
          <a:prstGeom prst="rect">
            <a:avLst/>
          </a:prstGeom>
        </p:spPr>
        <p:txBody>
          <a:bodyPr wrap="square" lIns="228589" tIns="228589" rIns="228589" bIns="228589">
            <a:spAutoFit/>
          </a:bodyPr>
          <a:lstStyle>
            <a:lvl1pPr marL="0" indent="0">
              <a:buNone/>
              <a:defRPr sz="2222">
                <a:solidFill>
                  <a:schemeClr val="tx1"/>
                </a:solidFill>
                <a:latin typeface="Times New Roman" pitchFamily="18" charset="0"/>
                <a:cs typeface="Times New Roman" pitchFamily="18" charset="0"/>
              </a:defRPr>
            </a:lvl1pPr>
            <a:lvl2pPr marL="1320750" indent="-507981">
              <a:defRPr sz="2222">
                <a:latin typeface="Trebuchet MS" pitchFamily="34" charset="0"/>
              </a:defRPr>
            </a:lvl2pPr>
            <a:lvl3pPr marL="1828731" indent="-507981">
              <a:defRPr sz="2222">
                <a:latin typeface="Trebuchet MS" pitchFamily="34" charset="0"/>
              </a:defRPr>
            </a:lvl3pPr>
            <a:lvl4pPr marL="2387511" indent="-558779">
              <a:defRPr sz="2222">
                <a:latin typeface="Trebuchet MS" pitchFamily="34" charset="0"/>
              </a:defRPr>
            </a:lvl4pPr>
            <a:lvl5pPr marL="2793895" indent="-406385">
              <a:defRPr sz="2222">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9" y="5679321"/>
            <a:ext cx="10038662" cy="690822"/>
          </a:xfrm>
          <a:prstGeom prst="rect">
            <a:avLst/>
          </a:prstGeom>
          <a:solidFill>
            <a:schemeClr val="tx2"/>
          </a:solidFill>
        </p:spPr>
        <p:txBody>
          <a:bodyPr wrap="square" lIns="91436" tIns="91436" rIns="91436" bIns="91436" anchor="ctr" anchorCtr="0">
            <a:spAutoFit/>
          </a:bodyPr>
          <a:lstStyle>
            <a:lvl1pPr marL="0" indent="0" algn="ctr">
              <a:buNone/>
              <a:defRPr sz="3289" b="1" u="none" baseline="0">
                <a:solidFill>
                  <a:schemeClr val="bg1"/>
                </a:solidFill>
              </a:defRPr>
            </a:lvl1pPr>
          </a:lstStyle>
          <a:p>
            <a:pPr lvl="0"/>
            <a:r>
              <a:rPr lang="en-US" dirty="0"/>
              <a:t>(click to edit) INTRODUCTION or ABSTRACT </a:t>
            </a:r>
          </a:p>
        </p:txBody>
      </p:sp>
      <p:sp>
        <p:nvSpPr>
          <p:cNvPr id="20" name="Text Placeholder 5"/>
          <p:cNvSpPr>
            <a:spLocks noGrp="1"/>
          </p:cNvSpPr>
          <p:nvPr>
            <p:ph type="body" sz="quarter" idx="20" hasCustomPrompt="1"/>
          </p:nvPr>
        </p:nvSpPr>
        <p:spPr>
          <a:xfrm>
            <a:off x="922339" y="13428608"/>
            <a:ext cx="10050462" cy="690822"/>
          </a:xfrm>
          <a:prstGeom prst="rect">
            <a:avLst/>
          </a:prstGeom>
          <a:solidFill>
            <a:schemeClr val="tx2"/>
          </a:solidFill>
        </p:spPr>
        <p:txBody>
          <a:bodyPr wrap="square" lIns="91436" tIns="91436" rIns="91436" bIns="91436" anchor="ctr" anchorCtr="0">
            <a:spAutoFit/>
          </a:bodyPr>
          <a:lstStyle>
            <a:lvl1pPr marL="0" indent="0" algn="ctr">
              <a:buNone/>
              <a:defRPr sz="3289" b="1" u="none" baseline="0">
                <a:solidFill>
                  <a:schemeClr val="bg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587165" y="6475303"/>
            <a:ext cx="10048874" cy="803596"/>
          </a:xfrm>
          <a:prstGeom prst="rect">
            <a:avLst/>
          </a:prstGeom>
        </p:spPr>
        <p:txBody>
          <a:bodyPr wrap="square" lIns="228589" tIns="228589" rIns="228589" bIns="228589">
            <a:spAutoFit/>
          </a:bodyPr>
          <a:lstStyle>
            <a:lvl1pPr marL="0" indent="0">
              <a:buNone/>
              <a:defRPr sz="2222">
                <a:solidFill>
                  <a:schemeClr val="tx1"/>
                </a:solidFill>
                <a:latin typeface="Times New Roman" pitchFamily="18" charset="0"/>
                <a:cs typeface="Times New Roman" pitchFamily="18" charset="0"/>
              </a:defRPr>
            </a:lvl1pPr>
            <a:lvl2pPr marL="1320750" indent="-507981">
              <a:defRPr sz="2222">
                <a:latin typeface="Trebuchet MS" pitchFamily="34" charset="0"/>
              </a:defRPr>
            </a:lvl2pPr>
            <a:lvl3pPr marL="1828731" indent="-507981">
              <a:defRPr sz="2222">
                <a:latin typeface="Trebuchet MS" pitchFamily="34" charset="0"/>
              </a:defRPr>
            </a:lvl3pPr>
            <a:lvl4pPr marL="2387511" indent="-558779">
              <a:defRPr sz="2222">
                <a:latin typeface="Trebuchet MS" pitchFamily="34" charset="0"/>
              </a:defRPr>
            </a:lvl4pPr>
            <a:lvl5pPr marL="2793895" indent="-406385">
              <a:defRPr sz="2222">
                <a:latin typeface="Trebuchet MS" pitchFamily="34" charset="0"/>
              </a:defRPr>
            </a:lvl5pPr>
          </a:lstStyle>
          <a:p>
            <a:pPr lvl="0"/>
            <a:r>
              <a:rPr lang="en-US" dirty="0"/>
              <a:t>Type in or paste your text here</a:t>
            </a:r>
          </a:p>
        </p:txBody>
      </p:sp>
      <p:sp>
        <p:nvSpPr>
          <p:cNvPr id="23" name="Text Placeholder 3"/>
          <p:cNvSpPr>
            <a:spLocks noGrp="1"/>
          </p:cNvSpPr>
          <p:nvPr>
            <p:ph type="body" sz="quarter" idx="23" hasCustomPrompt="1"/>
          </p:nvPr>
        </p:nvSpPr>
        <p:spPr>
          <a:xfrm>
            <a:off x="22258339" y="6475303"/>
            <a:ext cx="10048874" cy="803596"/>
          </a:xfrm>
          <a:prstGeom prst="rect">
            <a:avLst/>
          </a:prstGeom>
        </p:spPr>
        <p:txBody>
          <a:bodyPr wrap="square" lIns="228589" tIns="228589" rIns="228589" bIns="228589">
            <a:spAutoFit/>
          </a:bodyPr>
          <a:lstStyle>
            <a:lvl1pPr marL="0" indent="0">
              <a:buNone/>
              <a:defRPr sz="2222">
                <a:solidFill>
                  <a:schemeClr val="tx1"/>
                </a:solidFill>
                <a:latin typeface="Times New Roman" pitchFamily="18" charset="0"/>
                <a:cs typeface="Times New Roman" pitchFamily="18" charset="0"/>
              </a:defRPr>
            </a:lvl1pPr>
            <a:lvl2pPr marL="1320750" indent="-507981">
              <a:defRPr sz="2222">
                <a:latin typeface="Trebuchet MS" pitchFamily="34" charset="0"/>
              </a:defRPr>
            </a:lvl2pPr>
            <a:lvl3pPr marL="1828731" indent="-507981">
              <a:defRPr sz="2222">
                <a:latin typeface="Trebuchet MS" pitchFamily="34" charset="0"/>
              </a:defRPr>
            </a:lvl3pPr>
            <a:lvl4pPr marL="2387511" indent="-558779">
              <a:defRPr sz="2222">
                <a:latin typeface="Trebuchet MS" pitchFamily="34" charset="0"/>
              </a:defRPr>
            </a:lvl4pPr>
            <a:lvl5pPr marL="2793895" indent="-406385">
              <a:defRPr sz="2222">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250400" y="5679321"/>
            <a:ext cx="10058400" cy="690822"/>
          </a:xfrm>
          <a:prstGeom prst="rect">
            <a:avLst/>
          </a:prstGeom>
          <a:solidFill>
            <a:schemeClr val="tx2"/>
          </a:solidFill>
        </p:spPr>
        <p:txBody>
          <a:bodyPr lIns="91436" tIns="91436" rIns="91436" bIns="91436" anchor="ctr" anchorCtr="0">
            <a:spAutoFit/>
          </a:bodyPr>
          <a:lstStyle>
            <a:lvl1pPr marL="0" indent="0" algn="ctr">
              <a:buNone/>
              <a:defRPr sz="3289" b="1" u="none" baseline="0">
                <a:solidFill>
                  <a:schemeClr val="bg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914027" y="5679321"/>
            <a:ext cx="10047018" cy="690822"/>
          </a:xfrm>
          <a:prstGeom prst="rect">
            <a:avLst/>
          </a:prstGeom>
          <a:solidFill>
            <a:schemeClr val="tx2"/>
          </a:solidFill>
        </p:spPr>
        <p:txBody>
          <a:bodyPr wrap="square" lIns="91436" tIns="91436" rIns="91436" bIns="91436" anchor="ctr" anchorCtr="0">
            <a:spAutoFit/>
          </a:bodyPr>
          <a:lstStyle>
            <a:lvl1pPr marL="0" indent="0" algn="ctr">
              <a:buNone/>
              <a:defRPr sz="3289" b="1" u="none" baseline="0">
                <a:solidFill>
                  <a:schemeClr val="bg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914027" y="6475303"/>
            <a:ext cx="10047018" cy="803596"/>
          </a:xfrm>
          <a:prstGeom prst="rect">
            <a:avLst/>
          </a:prstGeom>
        </p:spPr>
        <p:txBody>
          <a:bodyPr wrap="square" lIns="228589" tIns="228589" rIns="228589" bIns="228589">
            <a:spAutoFit/>
          </a:bodyPr>
          <a:lstStyle>
            <a:lvl1pPr marL="0" indent="0">
              <a:buNone/>
              <a:defRPr sz="2222">
                <a:solidFill>
                  <a:schemeClr val="tx1"/>
                </a:solidFill>
                <a:latin typeface="Times New Roman" pitchFamily="18" charset="0"/>
                <a:cs typeface="Times New Roman" pitchFamily="18" charset="0"/>
              </a:defRPr>
            </a:lvl1pPr>
            <a:lvl2pPr marL="1320750" indent="-507981">
              <a:defRPr sz="2222">
                <a:latin typeface="Trebuchet MS" pitchFamily="34" charset="0"/>
              </a:defRPr>
            </a:lvl2pPr>
            <a:lvl3pPr marL="1828731" indent="-507981">
              <a:defRPr sz="2222">
                <a:latin typeface="Trebuchet MS" pitchFamily="34" charset="0"/>
              </a:defRPr>
            </a:lvl3pPr>
            <a:lvl4pPr marL="2387511" indent="-558779">
              <a:defRPr sz="2222">
                <a:latin typeface="Trebuchet MS" pitchFamily="34" charset="0"/>
              </a:defRPr>
            </a:lvl4pPr>
            <a:lvl5pPr marL="2793895" indent="-406385">
              <a:defRPr sz="2222">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914027" y="13482141"/>
            <a:ext cx="10047018" cy="690822"/>
          </a:xfrm>
          <a:prstGeom prst="rect">
            <a:avLst/>
          </a:prstGeom>
          <a:solidFill>
            <a:schemeClr val="tx2"/>
          </a:solidFill>
        </p:spPr>
        <p:txBody>
          <a:bodyPr wrap="square" lIns="91436" tIns="91436" rIns="91436" bIns="91436" anchor="ctr" anchorCtr="0">
            <a:spAutoFit/>
          </a:bodyPr>
          <a:lstStyle>
            <a:lvl1pPr marL="0" indent="0" algn="ctr">
              <a:buNone/>
              <a:defRPr sz="3289" b="1" u="none" baseline="0">
                <a:solidFill>
                  <a:schemeClr val="bg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914027" y="14149011"/>
            <a:ext cx="10052050" cy="803596"/>
          </a:xfrm>
          <a:prstGeom prst="rect">
            <a:avLst/>
          </a:prstGeom>
        </p:spPr>
        <p:txBody>
          <a:bodyPr wrap="square" lIns="228589" tIns="228589" rIns="228589" bIns="228589">
            <a:spAutoFit/>
          </a:bodyPr>
          <a:lstStyle>
            <a:lvl1pPr marL="0" indent="0">
              <a:buNone/>
              <a:defRPr sz="2222">
                <a:solidFill>
                  <a:schemeClr val="tx1"/>
                </a:solidFill>
                <a:latin typeface="Times New Roman" pitchFamily="18" charset="0"/>
                <a:cs typeface="Times New Roman" pitchFamily="18" charset="0"/>
              </a:defRPr>
            </a:lvl1pPr>
            <a:lvl2pPr marL="1320750" indent="-507981">
              <a:defRPr sz="2222">
                <a:latin typeface="Trebuchet MS" pitchFamily="34" charset="0"/>
              </a:defRPr>
            </a:lvl2pPr>
            <a:lvl3pPr marL="1828731" indent="-507981">
              <a:defRPr sz="2222">
                <a:latin typeface="Trebuchet MS" pitchFamily="34" charset="0"/>
              </a:defRPr>
            </a:lvl3pPr>
            <a:lvl4pPr marL="2387511" indent="-558779">
              <a:defRPr sz="2222">
                <a:latin typeface="Trebuchet MS" pitchFamily="34" charset="0"/>
              </a:defRPr>
            </a:lvl4pPr>
            <a:lvl5pPr marL="2793895" indent="-406385">
              <a:defRPr sz="2222">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914027" y="23167277"/>
            <a:ext cx="10047018" cy="690822"/>
          </a:xfrm>
          <a:prstGeom prst="rect">
            <a:avLst/>
          </a:prstGeom>
          <a:solidFill>
            <a:schemeClr val="tx2"/>
          </a:solidFill>
        </p:spPr>
        <p:txBody>
          <a:bodyPr wrap="square" lIns="91436" tIns="91436" rIns="91436" bIns="91436" anchor="ctr" anchorCtr="0">
            <a:spAutoFit/>
          </a:bodyPr>
          <a:lstStyle>
            <a:lvl1pPr marL="0" indent="0" algn="ctr">
              <a:buNone/>
              <a:defRPr sz="3289" b="1" u="none" baseline="0">
                <a:solidFill>
                  <a:schemeClr val="bg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914027" y="23847819"/>
            <a:ext cx="10052050" cy="803596"/>
          </a:xfrm>
          <a:prstGeom prst="rect">
            <a:avLst/>
          </a:prstGeom>
        </p:spPr>
        <p:txBody>
          <a:bodyPr wrap="square" lIns="228589" tIns="228589" rIns="228589" bIns="228589">
            <a:spAutoFit/>
          </a:bodyPr>
          <a:lstStyle>
            <a:lvl1pPr marL="0" indent="0">
              <a:buNone/>
              <a:defRPr sz="2222">
                <a:solidFill>
                  <a:schemeClr val="tx1"/>
                </a:solidFill>
                <a:latin typeface="Times New Roman" pitchFamily="18" charset="0"/>
                <a:cs typeface="Times New Roman" pitchFamily="18" charset="0"/>
              </a:defRPr>
            </a:lvl1pPr>
            <a:lvl2pPr marL="1320750" indent="-507981">
              <a:defRPr sz="2222">
                <a:latin typeface="Trebuchet MS" pitchFamily="34" charset="0"/>
              </a:defRPr>
            </a:lvl2pPr>
            <a:lvl3pPr marL="1828731" indent="-507981">
              <a:defRPr sz="2222">
                <a:latin typeface="Trebuchet MS" pitchFamily="34" charset="0"/>
              </a:defRPr>
            </a:lvl3pPr>
            <a:lvl4pPr marL="2387511" indent="-558779">
              <a:defRPr sz="2222">
                <a:latin typeface="Trebuchet MS" pitchFamily="34" charset="0"/>
              </a:defRPr>
            </a:lvl4pPr>
            <a:lvl5pPr marL="2793895" indent="-406385">
              <a:defRPr sz="2222">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04189" y="14095811"/>
            <a:ext cx="10056813" cy="803596"/>
          </a:xfrm>
          <a:prstGeom prst="rect">
            <a:avLst/>
          </a:prstGeom>
        </p:spPr>
        <p:txBody>
          <a:bodyPr wrap="square" lIns="228589" tIns="228589" rIns="228589" bIns="228589">
            <a:spAutoFit/>
          </a:bodyPr>
          <a:lstStyle>
            <a:lvl1pPr marL="0" indent="0">
              <a:buNone/>
              <a:defRPr sz="2222">
                <a:solidFill>
                  <a:schemeClr val="tx1"/>
                </a:solidFill>
                <a:latin typeface="Times New Roman" pitchFamily="18" charset="0"/>
                <a:cs typeface="Times New Roman" pitchFamily="18" charset="0"/>
              </a:defRPr>
            </a:lvl1pPr>
            <a:lvl2pPr marL="1320750" indent="-507981">
              <a:defRPr sz="2222">
                <a:latin typeface="Trebuchet MS" pitchFamily="34" charset="0"/>
              </a:defRPr>
            </a:lvl2pPr>
            <a:lvl3pPr marL="1828731" indent="-507981">
              <a:defRPr sz="2222">
                <a:latin typeface="Trebuchet MS" pitchFamily="34" charset="0"/>
              </a:defRPr>
            </a:lvl3pPr>
            <a:lvl4pPr marL="2387511" indent="-558779">
              <a:defRPr sz="2222">
                <a:latin typeface="Trebuchet MS" pitchFamily="34" charset="0"/>
              </a:defRPr>
            </a:lvl4pPr>
            <a:lvl5pPr marL="2793895" indent="-406385">
              <a:defRPr sz="2222">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860801"/>
            <a:ext cx="31998968" cy="721327"/>
          </a:xfrm>
          <a:prstGeom prst="rect">
            <a:avLst/>
          </a:prstGeom>
        </p:spPr>
        <p:txBody>
          <a:bodyPr>
            <a:normAutofit/>
          </a:bodyPr>
          <a:lstStyle>
            <a:lvl1pPr marL="0" indent="0" algn="ctr">
              <a:buFontTx/>
              <a:buNone/>
              <a:defRPr sz="3911" baseline="0">
                <a:solidFill>
                  <a:schemeClr val="tx1"/>
                </a:solidFill>
                <a:latin typeface="+mj-lt"/>
              </a:defRPr>
            </a:lvl1pPr>
            <a:lvl2pPr>
              <a:buFontTx/>
              <a:buNone/>
              <a:defRPr sz="6400"/>
            </a:lvl2pPr>
            <a:lvl3pPr>
              <a:buFontTx/>
              <a:buNone/>
              <a:defRPr sz="6400"/>
            </a:lvl3pPr>
            <a:lvl4pPr>
              <a:buFontTx/>
              <a:buNone/>
              <a:defRPr sz="6400"/>
            </a:lvl4pPr>
            <a:lvl5pPr>
              <a:buFontTx/>
              <a:buNone/>
              <a:defRPr sz="6400"/>
            </a:lvl5pPr>
          </a:lstStyle>
          <a:p>
            <a:pPr lvl="0"/>
            <a:r>
              <a:rPr lang="en-US" dirty="0"/>
              <a:t>Click here to add affiliations or delete if not necessary</a:t>
            </a:r>
          </a:p>
        </p:txBody>
      </p:sp>
      <p:sp>
        <p:nvSpPr>
          <p:cNvPr id="78" name="Text Placeholder 76"/>
          <p:cNvSpPr>
            <a:spLocks noGrp="1"/>
          </p:cNvSpPr>
          <p:nvPr>
            <p:ph type="body" sz="quarter" idx="151" hasCustomPrompt="1"/>
          </p:nvPr>
        </p:nvSpPr>
        <p:spPr>
          <a:xfrm>
            <a:off x="5932593" y="2777067"/>
            <a:ext cx="31998968" cy="1088490"/>
          </a:xfrm>
          <a:prstGeom prst="rect">
            <a:avLst/>
          </a:prstGeom>
        </p:spPr>
        <p:txBody>
          <a:bodyPr anchor="t" anchorCtr="1">
            <a:normAutofit/>
          </a:bodyPr>
          <a:lstStyle>
            <a:lvl1pPr marL="0" indent="0" algn="ctr">
              <a:buFontTx/>
              <a:buNone/>
              <a:defRPr sz="5333" b="1">
                <a:solidFill>
                  <a:schemeClr val="tx1"/>
                </a:solidFill>
                <a:latin typeface="+mj-lt"/>
              </a:defRPr>
            </a:lvl1pPr>
            <a:lvl2pPr>
              <a:buFontTx/>
              <a:buNone/>
              <a:defRPr sz="6400"/>
            </a:lvl2pPr>
            <a:lvl3pPr>
              <a:buFontTx/>
              <a:buNone/>
              <a:defRPr sz="6400"/>
            </a:lvl3pPr>
            <a:lvl4pPr>
              <a:buFontTx/>
              <a:buNone/>
              <a:defRPr sz="6400"/>
            </a:lvl4pPr>
            <a:lvl5pPr>
              <a:buFontTx/>
              <a:buNone/>
              <a:defRPr sz="64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515656"/>
            <a:ext cx="31998968" cy="1993835"/>
          </a:xfrm>
          <a:prstGeom prst="rect">
            <a:avLst/>
          </a:prstGeom>
        </p:spPr>
        <p:txBody>
          <a:bodyPr anchor="t" anchorCtr="1">
            <a:normAutofit/>
          </a:bodyPr>
          <a:lstStyle>
            <a:lvl1pPr marL="0" indent="0" algn="ctr">
              <a:buFontTx/>
              <a:buNone/>
              <a:defRPr sz="10222" b="1">
                <a:solidFill>
                  <a:schemeClr val="bg1"/>
                </a:solidFill>
                <a:latin typeface="+mj-lt"/>
              </a:defRPr>
            </a:lvl1pPr>
            <a:lvl2pPr>
              <a:buFontTx/>
              <a:buNone/>
              <a:defRPr sz="6400"/>
            </a:lvl2pPr>
            <a:lvl3pPr>
              <a:buFontTx/>
              <a:buNone/>
              <a:defRPr sz="6400"/>
            </a:lvl3pPr>
            <a:lvl4pPr>
              <a:buFontTx/>
              <a:buNone/>
              <a:defRPr sz="6400"/>
            </a:lvl4pPr>
            <a:lvl5pPr>
              <a:buFontTx/>
              <a:buNone/>
              <a:defRPr sz="6400"/>
            </a:lvl5pPr>
          </a:lstStyle>
          <a:p>
            <a:pPr lvl="0"/>
            <a:r>
              <a:rPr lang="en-US" dirty="0"/>
              <a:t>Click here to add title</a:t>
            </a:r>
          </a:p>
        </p:txBody>
      </p:sp>
      <p:sp>
        <p:nvSpPr>
          <p:cNvPr id="41" name="Text Placeholder 5"/>
          <p:cNvSpPr>
            <a:spLocks noGrp="1"/>
          </p:cNvSpPr>
          <p:nvPr>
            <p:ph type="body" sz="quarter" idx="154" hasCustomPrompt="1"/>
          </p:nvPr>
        </p:nvSpPr>
        <p:spPr>
          <a:xfrm>
            <a:off x="11597377" y="5679321"/>
            <a:ext cx="10038662" cy="690822"/>
          </a:xfrm>
          <a:prstGeom prst="rect">
            <a:avLst/>
          </a:prstGeom>
          <a:solidFill>
            <a:schemeClr val="tx2"/>
          </a:solidFill>
        </p:spPr>
        <p:txBody>
          <a:bodyPr wrap="square" lIns="91436" tIns="91436" rIns="91436" bIns="91436" anchor="ctr" anchorCtr="0">
            <a:spAutoFit/>
          </a:bodyPr>
          <a:lstStyle>
            <a:lvl1pPr marL="0" indent="0" algn="ctr">
              <a:buNone/>
              <a:defRPr sz="3289" b="1" u="none" baseline="0">
                <a:solidFill>
                  <a:schemeClr val="bg1"/>
                </a:solidFill>
              </a:defRPr>
            </a:lvl1pPr>
          </a:lstStyle>
          <a:p>
            <a:pPr lvl="0"/>
            <a:r>
              <a:rPr lang="en-US" dirty="0"/>
              <a:t>(click to edit) INTRODUCTION or ABSTRACT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760475"/>
            <a:ext cx="13591277" cy="817253"/>
          </a:xfrm>
          <a:prstGeom prst="rect">
            <a:avLst/>
          </a:prstGeom>
        </p:spPr>
        <p:txBody>
          <a:bodyPr wrap="square" lIns="228589" tIns="228589" rIns="228589" bIns="228589">
            <a:spAutoFit/>
          </a:bodyPr>
          <a:lstStyle>
            <a:lvl1pPr marL="0" indent="0">
              <a:buNone/>
              <a:defRPr sz="2311">
                <a:solidFill>
                  <a:schemeClr val="tx1"/>
                </a:solidFill>
                <a:latin typeface="Times New Roman" pitchFamily="18" charset="0"/>
                <a:cs typeface="Times New Roman" pitchFamily="18" charset="0"/>
              </a:defRPr>
            </a:lvl1pPr>
            <a:lvl2pPr marL="1320750" indent="-507981">
              <a:defRPr sz="2222">
                <a:latin typeface="Trebuchet MS" pitchFamily="34" charset="0"/>
              </a:defRPr>
            </a:lvl2pPr>
            <a:lvl3pPr marL="1828731" indent="-507981">
              <a:defRPr sz="2222">
                <a:latin typeface="Trebuchet MS" pitchFamily="34" charset="0"/>
              </a:defRPr>
            </a:lvl3pPr>
            <a:lvl4pPr marL="2387511" indent="-558779">
              <a:defRPr sz="2222">
                <a:latin typeface="Trebuchet MS" pitchFamily="34" charset="0"/>
              </a:defRPr>
            </a:lvl4pPr>
            <a:lvl5pPr marL="2793895" indent="-406385">
              <a:defRPr sz="2222">
                <a:latin typeface="Trebuchet MS" pitchFamily="34" charset="0"/>
              </a:defRPr>
            </a:lvl5pPr>
          </a:lstStyle>
          <a:p>
            <a:pPr lvl="0"/>
            <a:r>
              <a:rPr lang="en-US" dirty="0"/>
              <a:t>Type in or paste your text here</a:t>
            </a:r>
          </a:p>
        </p:txBody>
      </p:sp>
      <p:sp>
        <p:nvSpPr>
          <p:cNvPr id="19" name="Text Placeholder 3"/>
          <p:cNvSpPr>
            <a:spLocks noGrp="1"/>
          </p:cNvSpPr>
          <p:nvPr>
            <p:ph type="body" sz="quarter" idx="19" hasCustomPrompt="1"/>
          </p:nvPr>
        </p:nvSpPr>
        <p:spPr>
          <a:xfrm>
            <a:off x="922338" y="17378363"/>
            <a:ext cx="13592864" cy="817253"/>
          </a:xfrm>
          <a:prstGeom prst="rect">
            <a:avLst/>
          </a:prstGeom>
        </p:spPr>
        <p:txBody>
          <a:bodyPr wrap="square" lIns="228589" tIns="228589" rIns="228589" bIns="228589">
            <a:spAutoFit/>
          </a:bodyPr>
          <a:lstStyle>
            <a:lvl1pPr marL="0" indent="0">
              <a:buNone/>
              <a:defRPr sz="2311">
                <a:solidFill>
                  <a:schemeClr val="tx1"/>
                </a:solidFill>
                <a:latin typeface="Times New Roman" pitchFamily="18" charset="0"/>
                <a:cs typeface="Times New Roman" pitchFamily="18" charset="0"/>
              </a:defRPr>
            </a:lvl1pPr>
            <a:lvl2pPr marL="1320750" indent="-507981">
              <a:defRPr sz="2222">
                <a:latin typeface="Trebuchet MS" pitchFamily="34" charset="0"/>
              </a:defRPr>
            </a:lvl2pPr>
            <a:lvl3pPr marL="1828731" indent="-507981">
              <a:defRPr sz="2222">
                <a:latin typeface="Trebuchet MS" pitchFamily="34" charset="0"/>
              </a:defRPr>
            </a:lvl3pPr>
            <a:lvl4pPr marL="2387511" indent="-558779">
              <a:defRPr sz="2222">
                <a:latin typeface="Trebuchet MS" pitchFamily="34" charset="0"/>
              </a:defRPr>
            </a:lvl4pPr>
            <a:lvl5pPr marL="2793895" indent="-406385">
              <a:defRPr sz="2222">
                <a:latin typeface="Trebuchet MS" pitchFamily="34" charset="0"/>
              </a:defRPr>
            </a:lvl5pPr>
          </a:lstStyle>
          <a:p>
            <a:pPr lvl="0"/>
            <a:r>
              <a:rPr lang="en-US" dirty="0"/>
              <a:t>Type in or paste your text here</a:t>
            </a:r>
          </a:p>
        </p:txBody>
      </p:sp>
      <p:sp>
        <p:nvSpPr>
          <p:cNvPr id="21" name="Text Placeholder 3"/>
          <p:cNvSpPr>
            <a:spLocks noGrp="1"/>
          </p:cNvSpPr>
          <p:nvPr>
            <p:ph type="body" sz="quarter" idx="21" hasCustomPrompt="1"/>
          </p:nvPr>
        </p:nvSpPr>
        <p:spPr>
          <a:xfrm>
            <a:off x="15154276" y="20360235"/>
            <a:ext cx="13571534" cy="817253"/>
          </a:xfrm>
          <a:prstGeom prst="rect">
            <a:avLst/>
          </a:prstGeom>
        </p:spPr>
        <p:txBody>
          <a:bodyPr wrap="square" lIns="228589" tIns="228589" rIns="228589" bIns="228589">
            <a:spAutoFit/>
          </a:bodyPr>
          <a:lstStyle>
            <a:lvl1pPr marL="0" indent="0">
              <a:buNone/>
              <a:defRPr sz="2311">
                <a:solidFill>
                  <a:schemeClr val="tx1"/>
                </a:solidFill>
                <a:latin typeface="Times New Roman" pitchFamily="18" charset="0"/>
                <a:cs typeface="Times New Roman" pitchFamily="18" charset="0"/>
              </a:defRPr>
            </a:lvl1pPr>
            <a:lvl2pPr marL="1320750" indent="-507981">
              <a:defRPr sz="2222">
                <a:latin typeface="Trebuchet MS" pitchFamily="34" charset="0"/>
              </a:defRPr>
            </a:lvl2pPr>
            <a:lvl3pPr marL="1828731" indent="-507981">
              <a:defRPr sz="2222">
                <a:latin typeface="Trebuchet MS" pitchFamily="34" charset="0"/>
              </a:defRPr>
            </a:lvl3pPr>
            <a:lvl4pPr marL="2387511" indent="-558779">
              <a:defRPr sz="2222">
                <a:latin typeface="Trebuchet MS" pitchFamily="34" charset="0"/>
              </a:defRPr>
            </a:lvl4pPr>
            <a:lvl5pPr marL="2793895" indent="-406385">
              <a:defRPr sz="2222">
                <a:latin typeface="Trebuchet MS" pitchFamily="34" charset="0"/>
              </a:defRPr>
            </a:lvl5pPr>
          </a:lstStyle>
          <a:p>
            <a:pPr lvl="0"/>
            <a:r>
              <a:rPr lang="en-US" dirty="0"/>
              <a:t>Type in or paste your text here</a:t>
            </a:r>
          </a:p>
        </p:txBody>
      </p:sp>
      <p:sp>
        <p:nvSpPr>
          <p:cNvPr id="23" name="Text Placeholder 3"/>
          <p:cNvSpPr>
            <a:spLocks noGrp="1"/>
          </p:cNvSpPr>
          <p:nvPr>
            <p:ph type="body" sz="quarter" idx="23" hasCustomPrompt="1"/>
          </p:nvPr>
        </p:nvSpPr>
        <p:spPr>
          <a:xfrm>
            <a:off x="15162215" y="6760475"/>
            <a:ext cx="13571534" cy="817253"/>
          </a:xfrm>
          <a:prstGeom prst="rect">
            <a:avLst/>
          </a:prstGeom>
        </p:spPr>
        <p:txBody>
          <a:bodyPr wrap="square" lIns="228589" tIns="228589" rIns="228589" bIns="228589">
            <a:spAutoFit/>
          </a:bodyPr>
          <a:lstStyle>
            <a:lvl1pPr marL="0" indent="0">
              <a:buNone/>
              <a:defRPr sz="2311">
                <a:solidFill>
                  <a:schemeClr val="tx1"/>
                </a:solidFill>
                <a:latin typeface="Times New Roman" pitchFamily="18" charset="0"/>
                <a:cs typeface="Times New Roman" pitchFamily="18" charset="0"/>
              </a:defRPr>
            </a:lvl1pPr>
            <a:lvl2pPr marL="1320750" indent="-507981">
              <a:defRPr sz="2222">
                <a:latin typeface="Trebuchet MS" pitchFamily="34" charset="0"/>
              </a:defRPr>
            </a:lvl2pPr>
            <a:lvl3pPr marL="1828731" indent="-507981">
              <a:defRPr sz="2222">
                <a:latin typeface="Trebuchet MS" pitchFamily="34" charset="0"/>
              </a:defRPr>
            </a:lvl3pPr>
            <a:lvl4pPr marL="2387511" indent="-558779">
              <a:defRPr sz="2222">
                <a:latin typeface="Trebuchet MS" pitchFamily="34" charset="0"/>
              </a:defRPr>
            </a:lvl4pPr>
            <a:lvl5pPr marL="2793895" indent="-406385">
              <a:defRPr sz="2222">
                <a:latin typeface="Trebuchet MS" pitchFamily="34" charset="0"/>
              </a:defRPr>
            </a:lvl5pPr>
          </a:lstStyle>
          <a:p>
            <a:pPr lvl="0"/>
            <a:r>
              <a:rPr lang="en-US" dirty="0"/>
              <a:t>Type in or paste your text here</a:t>
            </a:r>
          </a:p>
        </p:txBody>
      </p:sp>
      <p:sp>
        <p:nvSpPr>
          <p:cNvPr id="26" name="Text Placeholder 3"/>
          <p:cNvSpPr>
            <a:spLocks noGrp="1"/>
          </p:cNvSpPr>
          <p:nvPr>
            <p:ph type="body" sz="quarter" idx="26" hasCustomPrompt="1"/>
          </p:nvPr>
        </p:nvSpPr>
        <p:spPr>
          <a:xfrm>
            <a:off x="29395742" y="6760475"/>
            <a:ext cx="13576029" cy="817253"/>
          </a:xfrm>
          <a:prstGeom prst="rect">
            <a:avLst/>
          </a:prstGeom>
        </p:spPr>
        <p:txBody>
          <a:bodyPr wrap="square" lIns="228589" tIns="228589" rIns="228589" bIns="228589">
            <a:spAutoFit/>
          </a:bodyPr>
          <a:lstStyle>
            <a:lvl1pPr marL="0" indent="0">
              <a:buNone/>
              <a:defRPr sz="2311">
                <a:solidFill>
                  <a:schemeClr val="tx1"/>
                </a:solidFill>
                <a:latin typeface="Times New Roman" pitchFamily="18" charset="0"/>
                <a:cs typeface="Times New Roman" pitchFamily="18" charset="0"/>
              </a:defRPr>
            </a:lvl1pPr>
            <a:lvl2pPr marL="1320750" indent="-507981">
              <a:defRPr sz="2222">
                <a:latin typeface="Trebuchet MS" pitchFamily="34" charset="0"/>
              </a:defRPr>
            </a:lvl2pPr>
            <a:lvl3pPr marL="1828731" indent="-507981">
              <a:defRPr sz="2222">
                <a:latin typeface="Trebuchet MS" pitchFamily="34" charset="0"/>
              </a:defRPr>
            </a:lvl3pPr>
            <a:lvl4pPr marL="2387511" indent="-558779">
              <a:defRPr sz="2222">
                <a:latin typeface="Trebuchet MS" pitchFamily="34" charset="0"/>
              </a:defRPr>
            </a:lvl4pPr>
            <a:lvl5pPr marL="2793895" indent="-406385">
              <a:defRPr sz="2222">
                <a:latin typeface="Trebuchet MS" pitchFamily="34" charset="0"/>
              </a:defRPr>
            </a:lvl5pPr>
          </a:lstStyle>
          <a:p>
            <a:pPr lvl="0"/>
            <a:r>
              <a:rPr lang="en-US" dirty="0"/>
              <a:t>Type in or paste your text here</a:t>
            </a:r>
          </a:p>
        </p:txBody>
      </p:sp>
      <p:sp>
        <p:nvSpPr>
          <p:cNvPr id="28" name="Text Placeholder 3"/>
          <p:cNvSpPr>
            <a:spLocks noGrp="1"/>
          </p:cNvSpPr>
          <p:nvPr>
            <p:ph type="body" sz="quarter" idx="28" hasCustomPrompt="1"/>
          </p:nvPr>
        </p:nvSpPr>
        <p:spPr>
          <a:xfrm>
            <a:off x="29390711" y="17304472"/>
            <a:ext cx="13581061" cy="817253"/>
          </a:xfrm>
          <a:prstGeom prst="rect">
            <a:avLst/>
          </a:prstGeom>
        </p:spPr>
        <p:txBody>
          <a:bodyPr wrap="square" lIns="228589" tIns="228589" rIns="228589" bIns="228589">
            <a:spAutoFit/>
          </a:bodyPr>
          <a:lstStyle>
            <a:lvl1pPr marL="0" indent="0">
              <a:buNone/>
              <a:defRPr sz="2311">
                <a:solidFill>
                  <a:schemeClr val="tx1"/>
                </a:solidFill>
                <a:latin typeface="Times New Roman" pitchFamily="18" charset="0"/>
                <a:cs typeface="Times New Roman" pitchFamily="18" charset="0"/>
              </a:defRPr>
            </a:lvl1pPr>
            <a:lvl2pPr marL="1320750" indent="-507981">
              <a:defRPr sz="2222">
                <a:latin typeface="Trebuchet MS" pitchFamily="34" charset="0"/>
              </a:defRPr>
            </a:lvl2pPr>
            <a:lvl3pPr marL="1828731" indent="-507981">
              <a:defRPr sz="2222">
                <a:latin typeface="Trebuchet MS" pitchFamily="34" charset="0"/>
              </a:defRPr>
            </a:lvl3pPr>
            <a:lvl4pPr marL="2387511" indent="-558779">
              <a:defRPr sz="2222">
                <a:latin typeface="Trebuchet MS" pitchFamily="34" charset="0"/>
              </a:defRPr>
            </a:lvl4pPr>
            <a:lvl5pPr marL="2793895" indent="-406385">
              <a:defRPr sz="2222">
                <a:latin typeface="Trebuchet MS" pitchFamily="34" charset="0"/>
              </a:defRPr>
            </a:lvl5pPr>
          </a:lstStyle>
          <a:p>
            <a:pPr lvl="0"/>
            <a:r>
              <a:rPr lang="en-US" dirty="0"/>
              <a:t>Type in or paste your text here</a:t>
            </a:r>
          </a:p>
        </p:txBody>
      </p:sp>
      <p:sp>
        <p:nvSpPr>
          <p:cNvPr id="30" name="Text Placeholder 3"/>
          <p:cNvSpPr>
            <a:spLocks noGrp="1"/>
          </p:cNvSpPr>
          <p:nvPr>
            <p:ph type="body" sz="quarter" idx="30" hasCustomPrompt="1"/>
          </p:nvPr>
        </p:nvSpPr>
        <p:spPr>
          <a:xfrm>
            <a:off x="29395743" y="23154107"/>
            <a:ext cx="13581061" cy="817253"/>
          </a:xfrm>
          <a:prstGeom prst="rect">
            <a:avLst/>
          </a:prstGeom>
        </p:spPr>
        <p:txBody>
          <a:bodyPr wrap="square" lIns="228589" tIns="228589" rIns="228589" bIns="228589">
            <a:spAutoFit/>
          </a:bodyPr>
          <a:lstStyle>
            <a:lvl1pPr marL="0" indent="0">
              <a:buNone/>
              <a:defRPr sz="2311">
                <a:solidFill>
                  <a:schemeClr val="tx1"/>
                </a:solidFill>
                <a:latin typeface="Times New Roman" pitchFamily="18" charset="0"/>
                <a:cs typeface="Times New Roman" pitchFamily="18" charset="0"/>
              </a:defRPr>
            </a:lvl1pPr>
            <a:lvl2pPr marL="1320750" indent="-507981">
              <a:defRPr sz="2222">
                <a:latin typeface="Trebuchet MS" pitchFamily="34" charset="0"/>
              </a:defRPr>
            </a:lvl2pPr>
            <a:lvl3pPr marL="1828731" indent="-507981">
              <a:defRPr sz="2222">
                <a:latin typeface="Trebuchet MS" pitchFamily="34" charset="0"/>
              </a:defRPr>
            </a:lvl3pPr>
            <a:lvl4pPr marL="2387511" indent="-558779">
              <a:defRPr sz="2222">
                <a:latin typeface="Trebuchet MS" pitchFamily="34" charset="0"/>
              </a:defRPr>
            </a:lvl4pPr>
            <a:lvl5pPr marL="2793895" indent="-406385">
              <a:defRPr sz="2222">
                <a:latin typeface="Trebuchet MS" pitchFamily="34" charset="0"/>
              </a:defRPr>
            </a:lvl5pPr>
          </a:lstStyle>
          <a:p>
            <a:pPr lvl="0"/>
            <a:r>
              <a:rPr lang="en-US" dirty="0"/>
              <a:t>Type in or paste your text here</a:t>
            </a:r>
          </a:p>
        </p:txBody>
      </p:sp>
      <p:sp>
        <p:nvSpPr>
          <p:cNvPr id="37" name="Text Placeholder 5"/>
          <p:cNvSpPr>
            <a:spLocks noGrp="1"/>
          </p:cNvSpPr>
          <p:nvPr>
            <p:ph type="body" sz="quarter" idx="11" hasCustomPrompt="1"/>
          </p:nvPr>
        </p:nvSpPr>
        <p:spPr>
          <a:xfrm>
            <a:off x="922339" y="5950723"/>
            <a:ext cx="13573124" cy="690822"/>
          </a:xfrm>
          <a:prstGeom prst="rect">
            <a:avLst/>
          </a:prstGeom>
          <a:solidFill>
            <a:schemeClr val="tx2"/>
          </a:solidFill>
        </p:spPr>
        <p:txBody>
          <a:bodyPr wrap="square" lIns="91436" tIns="91436" rIns="91436" bIns="91436" anchor="ctr" anchorCtr="0">
            <a:spAutoFit/>
          </a:bodyPr>
          <a:lstStyle>
            <a:lvl1pPr marL="0" indent="0" algn="ctr">
              <a:buNone/>
              <a:defRPr sz="3289" b="1" u="none" baseline="0">
                <a:solidFill>
                  <a:schemeClr val="bg1"/>
                </a:solidFill>
              </a:defRPr>
            </a:lvl1pPr>
          </a:lstStyle>
          <a:p>
            <a:pPr lvl="0"/>
            <a:r>
              <a:rPr lang="en-US" dirty="0"/>
              <a:t>(click to edit) INTRODUCTION or ABSTRACT </a:t>
            </a:r>
          </a:p>
        </p:txBody>
      </p:sp>
      <p:sp>
        <p:nvSpPr>
          <p:cNvPr id="39" name="Text Placeholder 5"/>
          <p:cNvSpPr>
            <a:spLocks noGrp="1"/>
          </p:cNvSpPr>
          <p:nvPr>
            <p:ph type="body" sz="quarter" idx="24" hasCustomPrompt="1"/>
          </p:nvPr>
        </p:nvSpPr>
        <p:spPr>
          <a:xfrm>
            <a:off x="15087600" y="5952267"/>
            <a:ext cx="13646149" cy="690822"/>
          </a:xfrm>
          <a:prstGeom prst="rect">
            <a:avLst/>
          </a:prstGeom>
          <a:solidFill>
            <a:schemeClr val="tx2"/>
          </a:solidFill>
        </p:spPr>
        <p:txBody>
          <a:bodyPr wrap="square" lIns="91436" tIns="91436" rIns="91436" bIns="91436" anchor="ctr" anchorCtr="0">
            <a:spAutoFit/>
          </a:bodyPr>
          <a:lstStyle>
            <a:lvl1pPr marL="0" indent="0" algn="ctr">
              <a:buNone/>
              <a:defRPr sz="3289" b="1" u="none" baseline="0">
                <a:solidFill>
                  <a:schemeClr val="bg1"/>
                </a:solidFill>
              </a:defRPr>
            </a:lvl1pPr>
          </a:lstStyle>
          <a:p>
            <a:pPr lvl="0"/>
            <a:r>
              <a:rPr lang="en-US" dirty="0"/>
              <a:t>(click to edit)  RESULTS</a:t>
            </a:r>
          </a:p>
        </p:txBody>
      </p:sp>
      <p:sp>
        <p:nvSpPr>
          <p:cNvPr id="40" name="Text Placeholder 5"/>
          <p:cNvSpPr>
            <a:spLocks noGrp="1"/>
          </p:cNvSpPr>
          <p:nvPr>
            <p:ph type="body" sz="quarter" idx="25" hasCustomPrompt="1"/>
          </p:nvPr>
        </p:nvSpPr>
        <p:spPr>
          <a:xfrm>
            <a:off x="29390710" y="5950254"/>
            <a:ext cx="13570335" cy="690822"/>
          </a:xfrm>
          <a:prstGeom prst="rect">
            <a:avLst/>
          </a:prstGeom>
          <a:solidFill>
            <a:schemeClr val="tx2"/>
          </a:solidFill>
        </p:spPr>
        <p:txBody>
          <a:bodyPr wrap="square" lIns="91436" tIns="91436" rIns="91436" bIns="91436" anchor="ctr" anchorCtr="0">
            <a:spAutoFit/>
          </a:bodyPr>
          <a:lstStyle>
            <a:lvl1pPr marL="0" indent="0" algn="ctr">
              <a:buNone/>
              <a:defRPr sz="3289" b="1" u="none" baseline="0">
                <a:solidFill>
                  <a:schemeClr val="bg1"/>
                </a:solidFill>
              </a:defRPr>
            </a:lvl1pPr>
          </a:lstStyle>
          <a:p>
            <a:pPr lvl="0"/>
            <a:r>
              <a:rPr lang="en-US" dirty="0"/>
              <a:t>(click to edit)  CONCLUSIONS</a:t>
            </a:r>
          </a:p>
        </p:txBody>
      </p:sp>
      <p:sp>
        <p:nvSpPr>
          <p:cNvPr id="47" name="Text Placeholder 5"/>
          <p:cNvSpPr>
            <a:spLocks noGrp="1"/>
          </p:cNvSpPr>
          <p:nvPr>
            <p:ph type="body" sz="quarter" idx="157" hasCustomPrompt="1"/>
          </p:nvPr>
        </p:nvSpPr>
        <p:spPr>
          <a:xfrm>
            <a:off x="922339" y="16623930"/>
            <a:ext cx="13573124" cy="690822"/>
          </a:xfrm>
          <a:prstGeom prst="rect">
            <a:avLst/>
          </a:prstGeom>
          <a:solidFill>
            <a:schemeClr val="tx2"/>
          </a:solidFill>
        </p:spPr>
        <p:txBody>
          <a:bodyPr wrap="square" lIns="91436" tIns="91436" rIns="91436" bIns="91436" anchor="ctr" anchorCtr="0">
            <a:spAutoFit/>
          </a:bodyPr>
          <a:lstStyle>
            <a:lvl1pPr marL="0" indent="0" algn="ctr">
              <a:buNone/>
              <a:defRPr sz="3289" b="1" u="none" baseline="0">
                <a:solidFill>
                  <a:schemeClr val="bg1"/>
                </a:solidFill>
              </a:defRPr>
            </a:lvl1pPr>
          </a:lstStyle>
          <a:p>
            <a:pPr lvl="0"/>
            <a:r>
              <a:rPr lang="en-US" dirty="0"/>
              <a:t>(click to edit) OBJECTIVES</a:t>
            </a:r>
          </a:p>
        </p:txBody>
      </p:sp>
      <p:sp>
        <p:nvSpPr>
          <p:cNvPr id="48" name="Text Placeholder 5"/>
          <p:cNvSpPr>
            <a:spLocks noGrp="1"/>
          </p:cNvSpPr>
          <p:nvPr>
            <p:ph type="body" sz="quarter" idx="158" hasCustomPrompt="1"/>
          </p:nvPr>
        </p:nvSpPr>
        <p:spPr>
          <a:xfrm>
            <a:off x="29390710" y="16561857"/>
            <a:ext cx="13570335" cy="690822"/>
          </a:xfrm>
          <a:prstGeom prst="rect">
            <a:avLst/>
          </a:prstGeom>
          <a:solidFill>
            <a:schemeClr val="tx2"/>
          </a:solidFill>
        </p:spPr>
        <p:txBody>
          <a:bodyPr wrap="square" lIns="91436" tIns="91436" rIns="91436" bIns="91436" anchor="ctr" anchorCtr="0">
            <a:spAutoFit/>
          </a:bodyPr>
          <a:lstStyle>
            <a:lvl1pPr marL="0" indent="0" algn="ctr">
              <a:buNone/>
              <a:defRPr sz="3289" b="1" u="none" baseline="0">
                <a:solidFill>
                  <a:schemeClr val="bg1"/>
                </a:solidFill>
              </a:defRPr>
            </a:lvl1pPr>
          </a:lstStyle>
          <a:p>
            <a:pPr lvl="0"/>
            <a:r>
              <a:rPr lang="en-US" dirty="0"/>
              <a:t>(click to edit)  REFERENCES</a:t>
            </a:r>
          </a:p>
        </p:txBody>
      </p:sp>
      <p:sp>
        <p:nvSpPr>
          <p:cNvPr id="49" name="Text Placeholder 5"/>
          <p:cNvSpPr>
            <a:spLocks noGrp="1"/>
          </p:cNvSpPr>
          <p:nvPr>
            <p:ph type="body" sz="quarter" idx="159" hasCustomPrompt="1"/>
          </p:nvPr>
        </p:nvSpPr>
        <p:spPr>
          <a:xfrm>
            <a:off x="29390710" y="22364096"/>
            <a:ext cx="13570335" cy="690822"/>
          </a:xfrm>
          <a:prstGeom prst="rect">
            <a:avLst/>
          </a:prstGeom>
          <a:solidFill>
            <a:schemeClr val="tx2"/>
          </a:solidFill>
        </p:spPr>
        <p:txBody>
          <a:bodyPr wrap="square" lIns="91436" tIns="91436" rIns="91436" bIns="91436" anchor="ctr" anchorCtr="0">
            <a:spAutoFit/>
          </a:bodyPr>
          <a:lstStyle>
            <a:lvl1pPr marL="0" indent="0" algn="ctr">
              <a:buNone/>
              <a:defRPr sz="3289" b="1" u="none" baseline="0">
                <a:solidFill>
                  <a:schemeClr val="bg1"/>
                </a:solidFill>
              </a:defRPr>
            </a:lvl1pPr>
          </a:lstStyle>
          <a:p>
            <a:pPr lvl="0"/>
            <a:r>
              <a:rPr lang="en-US" dirty="0"/>
              <a:t>(click to edit) ACKNOWLEDGEMENTS or  CONTACT</a:t>
            </a:r>
          </a:p>
        </p:txBody>
      </p:sp>
      <p:sp>
        <p:nvSpPr>
          <p:cNvPr id="53" name="Text Placeholder 76"/>
          <p:cNvSpPr>
            <a:spLocks noGrp="1"/>
          </p:cNvSpPr>
          <p:nvPr>
            <p:ph type="body" sz="quarter" idx="154" hasCustomPrompt="1"/>
          </p:nvPr>
        </p:nvSpPr>
        <p:spPr>
          <a:xfrm>
            <a:off x="5932593" y="3884540"/>
            <a:ext cx="31998968" cy="721327"/>
          </a:xfrm>
          <a:prstGeom prst="rect">
            <a:avLst/>
          </a:prstGeom>
        </p:spPr>
        <p:txBody>
          <a:bodyPr>
            <a:normAutofit/>
          </a:bodyPr>
          <a:lstStyle>
            <a:lvl1pPr marL="0" indent="0" algn="ctr">
              <a:buFontTx/>
              <a:buNone/>
              <a:defRPr sz="3911" baseline="0">
                <a:solidFill>
                  <a:schemeClr val="tx1"/>
                </a:solidFill>
                <a:latin typeface="+mj-lt"/>
              </a:defRPr>
            </a:lvl1pPr>
            <a:lvl2pPr>
              <a:buFontTx/>
              <a:buNone/>
              <a:defRPr sz="6400"/>
            </a:lvl2pPr>
            <a:lvl3pPr>
              <a:buFontTx/>
              <a:buNone/>
              <a:defRPr sz="6400"/>
            </a:lvl3pPr>
            <a:lvl4pPr>
              <a:buFontTx/>
              <a:buNone/>
              <a:defRPr sz="6400"/>
            </a:lvl4pPr>
            <a:lvl5pPr>
              <a:buFontTx/>
              <a:buNone/>
              <a:defRPr sz="6400"/>
            </a:lvl5pPr>
          </a:lstStyle>
          <a:p>
            <a:pPr lvl="0"/>
            <a:r>
              <a:rPr lang="en-US" dirty="0"/>
              <a:t>Click here to add affiliations or delete if not necessary</a:t>
            </a:r>
          </a:p>
        </p:txBody>
      </p:sp>
      <p:sp>
        <p:nvSpPr>
          <p:cNvPr id="54" name="Text Placeholder 76"/>
          <p:cNvSpPr>
            <a:spLocks noGrp="1"/>
          </p:cNvSpPr>
          <p:nvPr>
            <p:ph type="body" sz="quarter" idx="155" hasCustomPrompt="1"/>
          </p:nvPr>
        </p:nvSpPr>
        <p:spPr>
          <a:xfrm>
            <a:off x="5932593" y="2777067"/>
            <a:ext cx="31998968" cy="966853"/>
          </a:xfrm>
          <a:prstGeom prst="rect">
            <a:avLst/>
          </a:prstGeom>
        </p:spPr>
        <p:txBody>
          <a:bodyPr anchor="t" anchorCtr="1">
            <a:normAutofit/>
          </a:bodyPr>
          <a:lstStyle>
            <a:lvl1pPr marL="0" indent="0" algn="ctr">
              <a:buFontTx/>
              <a:buNone/>
              <a:defRPr sz="5333" b="1">
                <a:solidFill>
                  <a:schemeClr val="tx1"/>
                </a:solidFill>
                <a:latin typeface="+mj-lt"/>
              </a:defRPr>
            </a:lvl1pPr>
            <a:lvl2pPr>
              <a:buFontTx/>
              <a:buNone/>
              <a:defRPr sz="6400"/>
            </a:lvl2pPr>
            <a:lvl3pPr>
              <a:buFontTx/>
              <a:buNone/>
              <a:defRPr sz="6400"/>
            </a:lvl3pPr>
            <a:lvl4pPr>
              <a:buFontTx/>
              <a:buNone/>
              <a:defRPr sz="6400"/>
            </a:lvl4pPr>
            <a:lvl5pPr>
              <a:buFontTx/>
              <a:buNone/>
              <a:defRPr sz="6400"/>
            </a:lvl5pPr>
          </a:lstStyle>
          <a:p>
            <a:pPr lvl="0"/>
            <a:r>
              <a:rPr lang="en-US" dirty="0"/>
              <a:t>Click here to add authors</a:t>
            </a:r>
          </a:p>
        </p:txBody>
      </p:sp>
      <p:sp>
        <p:nvSpPr>
          <p:cNvPr id="55" name="Text Placeholder 76"/>
          <p:cNvSpPr>
            <a:spLocks noGrp="1"/>
          </p:cNvSpPr>
          <p:nvPr>
            <p:ph type="body" sz="quarter" idx="156" hasCustomPrompt="1"/>
          </p:nvPr>
        </p:nvSpPr>
        <p:spPr>
          <a:xfrm>
            <a:off x="5932593" y="515656"/>
            <a:ext cx="31998968" cy="1993835"/>
          </a:xfrm>
          <a:prstGeom prst="rect">
            <a:avLst/>
          </a:prstGeom>
        </p:spPr>
        <p:txBody>
          <a:bodyPr anchor="t" anchorCtr="1">
            <a:normAutofit/>
          </a:bodyPr>
          <a:lstStyle>
            <a:lvl1pPr marL="0" indent="0" algn="ctr">
              <a:buFontTx/>
              <a:buNone/>
              <a:defRPr sz="10222" b="1">
                <a:solidFill>
                  <a:schemeClr val="bg1"/>
                </a:solidFill>
                <a:latin typeface="+mj-lt"/>
              </a:defRPr>
            </a:lvl1pPr>
            <a:lvl2pPr>
              <a:buFontTx/>
              <a:buNone/>
              <a:defRPr sz="6400"/>
            </a:lvl2pPr>
            <a:lvl3pPr>
              <a:buFontTx/>
              <a:buNone/>
              <a:defRPr sz="6400"/>
            </a:lvl3pPr>
            <a:lvl4pPr>
              <a:buFontTx/>
              <a:buNone/>
              <a:defRPr sz="6400"/>
            </a:lvl4pPr>
            <a:lvl5pPr>
              <a:buFontTx/>
              <a:buNone/>
              <a:defRPr sz="64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9" y="6207553"/>
            <a:ext cx="10056813" cy="803596"/>
          </a:xfrm>
          <a:prstGeom prst="rect">
            <a:avLst/>
          </a:prstGeom>
        </p:spPr>
        <p:txBody>
          <a:bodyPr wrap="square" lIns="228589" tIns="228589" rIns="228589" bIns="228589">
            <a:spAutoFit/>
          </a:bodyPr>
          <a:lstStyle>
            <a:lvl1pPr marL="0" indent="0">
              <a:buNone/>
              <a:defRPr sz="2222">
                <a:solidFill>
                  <a:schemeClr val="tx1"/>
                </a:solidFill>
                <a:latin typeface="Trebuchet MS" pitchFamily="34" charset="0"/>
              </a:defRPr>
            </a:lvl1pPr>
            <a:lvl2pPr marL="1320750" indent="-507981">
              <a:defRPr sz="2222">
                <a:latin typeface="Trebuchet MS" pitchFamily="34" charset="0"/>
              </a:defRPr>
            </a:lvl2pPr>
            <a:lvl3pPr marL="1828731" indent="-507981">
              <a:defRPr sz="2222">
                <a:latin typeface="Trebuchet MS" pitchFamily="34" charset="0"/>
              </a:defRPr>
            </a:lvl3pPr>
            <a:lvl4pPr marL="2387511" indent="-558779">
              <a:defRPr sz="2222">
                <a:latin typeface="Trebuchet MS" pitchFamily="34" charset="0"/>
              </a:defRPr>
            </a:lvl4pPr>
            <a:lvl5pPr marL="2793895" indent="-406385">
              <a:defRPr sz="2222">
                <a:latin typeface="Trebuchet MS" pitchFamily="34" charset="0"/>
              </a:defRPr>
            </a:lvl5pPr>
          </a:lstStyle>
          <a:p>
            <a:pPr lvl="0"/>
            <a:r>
              <a:rPr lang="en-US" dirty="0"/>
              <a:t>Enter your text here</a:t>
            </a:r>
          </a:p>
        </p:txBody>
      </p:sp>
      <p:sp>
        <p:nvSpPr>
          <p:cNvPr id="19" name="Text Placeholder 3"/>
          <p:cNvSpPr>
            <a:spLocks noGrp="1"/>
          </p:cNvSpPr>
          <p:nvPr>
            <p:ph type="body" sz="quarter" idx="19" hasCustomPrompt="1"/>
          </p:nvPr>
        </p:nvSpPr>
        <p:spPr>
          <a:xfrm>
            <a:off x="902598" y="17407467"/>
            <a:ext cx="10058400" cy="803596"/>
          </a:xfrm>
          <a:prstGeom prst="rect">
            <a:avLst/>
          </a:prstGeom>
        </p:spPr>
        <p:txBody>
          <a:bodyPr wrap="square" lIns="228589" tIns="228589" rIns="228589" bIns="228589">
            <a:spAutoFit/>
          </a:bodyPr>
          <a:lstStyle>
            <a:lvl1pPr marL="0" indent="0">
              <a:buNone/>
              <a:defRPr sz="2222">
                <a:solidFill>
                  <a:schemeClr val="tx1"/>
                </a:solidFill>
                <a:latin typeface="Trebuchet MS" pitchFamily="34" charset="0"/>
              </a:defRPr>
            </a:lvl1pPr>
            <a:lvl2pPr marL="1320750" indent="-507981">
              <a:defRPr sz="2222">
                <a:latin typeface="Trebuchet MS" pitchFamily="34" charset="0"/>
              </a:defRPr>
            </a:lvl2pPr>
            <a:lvl3pPr marL="1828731" indent="-507981">
              <a:defRPr sz="2222">
                <a:latin typeface="Trebuchet MS" pitchFamily="34" charset="0"/>
              </a:defRPr>
            </a:lvl3pPr>
            <a:lvl4pPr marL="2387511" indent="-558779">
              <a:defRPr sz="2222">
                <a:latin typeface="Trebuchet MS" pitchFamily="34" charset="0"/>
              </a:defRPr>
            </a:lvl4pPr>
            <a:lvl5pPr marL="2793895" indent="-406385">
              <a:defRPr sz="2222">
                <a:latin typeface="Trebuchet MS" pitchFamily="34" charset="0"/>
              </a:defRPr>
            </a:lvl5pPr>
          </a:lstStyle>
          <a:p>
            <a:pPr lvl="0"/>
            <a:r>
              <a:rPr lang="en-US" dirty="0"/>
              <a:t>Enter your text here</a:t>
            </a:r>
          </a:p>
        </p:txBody>
      </p:sp>
      <p:sp>
        <p:nvSpPr>
          <p:cNvPr id="21" name="Text Placeholder 3"/>
          <p:cNvSpPr>
            <a:spLocks noGrp="1"/>
          </p:cNvSpPr>
          <p:nvPr>
            <p:ph type="body" sz="quarter" idx="21" hasCustomPrompt="1"/>
          </p:nvPr>
        </p:nvSpPr>
        <p:spPr>
          <a:xfrm>
            <a:off x="11587163" y="6200497"/>
            <a:ext cx="20720048" cy="803596"/>
          </a:xfrm>
          <a:prstGeom prst="rect">
            <a:avLst/>
          </a:prstGeom>
        </p:spPr>
        <p:txBody>
          <a:bodyPr wrap="square" lIns="228589" tIns="228589" rIns="228589" bIns="228589">
            <a:spAutoFit/>
          </a:bodyPr>
          <a:lstStyle>
            <a:lvl1pPr marL="0" indent="0">
              <a:buNone/>
              <a:defRPr sz="2222">
                <a:solidFill>
                  <a:schemeClr val="tx1"/>
                </a:solidFill>
                <a:latin typeface="Trebuchet MS" pitchFamily="34" charset="0"/>
              </a:defRPr>
            </a:lvl1pPr>
            <a:lvl2pPr marL="1320750" indent="-507981">
              <a:defRPr sz="2222">
                <a:latin typeface="Trebuchet MS" pitchFamily="34" charset="0"/>
              </a:defRPr>
            </a:lvl2pPr>
            <a:lvl3pPr marL="1828731" indent="-507981">
              <a:defRPr sz="2222">
                <a:latin typeface="Trebuchet MS" pitchFamily="34" charset="0"/>
              </a:defRPr>
            </a:lvl3pPr>
            <a:lvl4pPr marL="2387511" indent="-558779">
              <a:defRPr sz="2222">
                <a:latin typeface="Trebuchet MS" pitchFamily="34" charset="0"/>
              </a:defRPr>
            </a:lvl4pPr>
            <a:lvl5pPr marL="2793895" indent="-406385">
              <a:defRPr sz="2222">
                <a:latin typeface="Trebuchet MS" pitchFamily="34" charset="0"/>
              </a:defRPr>
            </a:lvl5pPr>
          </a:lstStyle>
          <a:p>
            <a:pPr lvl="0"/>
            <a:r>
              <a:rPr lang="en-US" dirty="0"/>
              <a:t>Enter your text here</a:t>
            </a:r>
          </a:p>
        </p:txBody>
      </p:sp>
      <p:sp>
        <p:nvSpPr>
          <p:cNvPr id="26" name="Text Placeholder 3"/>
          <p:cNvSpPr>
            <a:spLocks noGrp="1"/>
          </p:cNvSpPr>
          <p:nvPr>
            <p:ph type="body" sz="quarter" idx="26" hasCustomPrompt="1"/>
          </p:nvPr>
        </p:nvSpPr>
        <p:spPr>
          <a:xfrm>
            <a:off x="32905536" y="6207553"/>
            <a:ext cx="10047018" cy="803596"/>
          </a:xfrm>
          <a:prstGeom prst="rect">
            <a:avLst/>
          </a:prstGeom>
        </p:spPr>
        <p:txBody>
          <a:bodyPr wrap="square" lIns="228589" tIns="228589" rIns="228589" bIns="228589">
            <a:spAutoFit/>
          </a:bodyPr>
          <a:lstStyle>
            <a:lvl1pPr marL="0" indent="0">
              <a:buNone/>
              <a:defRPr sz="2222">
                <a:solidFill>
                  <a:schemeClr val="tx1"/>
                </a:solidFill>
                <a:latin typeface="Trebuchet MS" pitchFamily="34" charset="0"/>
              </a:defRPr>
            </a:lvl1pPr>
            <a:lvl2pPr marL="1320750" indent="-507981">
              <a:defRPr sz="2222">
                <a:latin typeface="Trebuchet MS" pitchFamily="34" charset="0"/>
              </a:defRPr>
            </a:lvl2pPr>
            <a:lvl3pPr marL="1828731" indent="-507981">
              <a:defRPr sz="2222">
                <a:latin typeface="Trebuchet MS" pitchFamily="34" charset="0"/>
              </a:defRPr>
            </a:lvl3pPr>
            <a:lvl4pPr marL="2387511" indent="-558779">
              <a:defRPr sz="2222">
                <a:latin typeface="Trebuchet MS" pitchFamily="34" charset="0"/>
              </a:defRPr>
            </a:lvl4pPr>
            <a:lvl5pPr marL="2793895" indent="-406385">
              <a:defRPr sz="2222">
                <a:latin typeface="Trebuchet MS" pitchFamily="34" charset="0"/>
              </a:defRPr>
            </a:lvl5pPr>
          </a:lstStyle>
          <a:p>
            <a:pPr lvl="0"/>
            <a:r>
              <a:rPr lang="en-US" dirty="0"/>
              <a:t>Enter your text here</a:t>
            </a:r>
          </a:p>
        </p:txBody>
      </p:sp>
      <p:sp>
        <p:nvSpPr>
          <p:cNvPr id="28" name="Text Placeholder 3"/>
          <p:cNvSpPr>
            <a:spLocks noGrp="1"/>
          </p:cNvSpPr>
          <p:nvPr>
            <p:ph type="body" sz="quarter" idx="28" hasCustomPrompt="1"/>
          </p:nvPr>
        </p:nvSpPr>
        <p:spPr>
          <a:xfrm>
            <a:off x="32905536" y="13045751"/>
            <a:ext cx="10052050" cy="803596"/>
          </a:xfrm>
          <a:prstGeom prst="rect">
            <a:avLst/>
          </a:prstGeom>
        </p:spPr>
        <p:txBody>
          <a:bodyPr wrap="square" lIns="228589" tIns="228589" rIns="228589" bIns="228589">
            <a:spAutoFit/>
          </a:bodyPr>
          <a:lstStyle>
            <a:lvl1pPr marL="0" indent="0">
              <a:buNone/>
              <a:defRPr sz="2222">
                <a:solidFill>
                  <a:schemeClr val="tx1"/>
                </a:solidFill>
                <a:latin typeface="Trebuchet MS" pitchFamily="34" charset="0"/>
              </a:defRPr>
            </a:lvl1pPr>
            <a:lvl2pPr marL="1320750" indent="-507981">
              <a:defRPr sz="2222">
                <a:latin typeface="Trebuchet MS" pitchFamily="34" charset="0"/>
              </a:defRPr>
            </a:lvl2pPr>
            <a:lvl3pPr marL="1828731" indent="-507981">
              <a:defRPr sz="2222">
                <a:latin typeface="Trebuchet MS" pitchFamily="34" charset="0"/>
              </a:defRPr>
            </a:lvl3pPr>
            <a:lvl4pPr marL="2387511" indent="-558779">
              <a:defRPr sz="2222">
                <a:latin typeface="Trebuchet MS" pitchFamily="34" charset="0"/>
              </a:defRPr>
            </a:lvl4pPr>
            <a:lvl5pPr marL="2793895" indent="-406385">
              <a:defRPr sz="2222">
                <a:latin typeface="Trebuchet MS" pitchFamily="34" charset="0"/>
              </a:defRPr>
            </a:lvl5pPr>
          </a:lstStyle>
          <a:p>
            <a:pPr lvl="0"/>
            <a:r>
              <a:rPr lang="en-US" dirty="0"/>
              <a:t>Enter your text here</a:t>
            </a:r>
          </a:p>
        </p:txBody>
      </p:sp>
      <p:sp>
        <p:nvSpPr>
          <p:cNvPr id="30" name="Text Placeholder 3"/>
          <p:cNvSpPr>
            <a:spLocks noGrp="1"/>
          </p:cNvSpPr>
          <p:nvPr>
            <p:ph type="body" sz="quarter" idx="30" hasCustomPrompt="1"/>
          </p:nvPr>
        </p:nvSpPr>
        <p:spPr>
          <a:xfrm>
            <a:off x="32905536" y="22939664"/>
            <a:ext cx="10052050" cy="803596"/>
          </a:xfrm>
          <a:prstGeom prst="rect">
            <a:avLst/>
          </a:prstGeom>
        </p:spPr>
        <p:txBody>
          <a:bodyPr wrap="square" lIns="228589" tIns="228589" rIns="228589" bIns="228589">
            <a:spAutoFit/>
          </a:bodyPr>
          <a:lstStyle>
            <a:lvl1pPr marL="0" indent="0">
              <a:buNone/>
              <a:defRPr sz="2222">
                <a:solidFill>
                  <a:schemeClr val="tx1"/>
                </a:solidFill>
                <a:latin typeface="Trebuchet MS" pitchFamily="34" charset="0"/>
              </a:defRPr>
            </a:lvl1pPr>
            <a:lvl2pPr marL="1320750" indent="-507981">
              <a:defRPr sz="2222">
                <a:latin typeface="Trebuchet MS" pitchFamily="34" charset="0"/>
              </a:defRPr>
            </a:lvl2pPr>
            <a:lvl3pPr marL="1828731" indent="-507981">
              <a:defRPr sz="2222">
                <a:latin typeface="Trebuchet MS" pitchFamily="34" charset="0"/>
              </a:defRPr>
            </a:lvl3pPr>
            <a:lvl4pPr marL="2387511" indent="-558779">
              <a:defRPr sz="2222">
                <a:latin typeface="Trebuchet MS" pitchFamily="34" charset="0"/>
              </a:defRPr>
            </a:lvl4pPr>
            <a:lvl5pPr marL="2793895" indent="-406385">
              <a:defRPr sz="2222">
                <a:latin typeface="Trebuchet MS" pitchFamily="34" charset="0"/>
              </a:defRPr>
            </a:lvl5pPr>
          </a:lstStyle>
          <a:p>
            <a:pPr lvl="0"/>
            <a:r>
              <a:rPr lang="en-US" dirty="0"/>
              <a:t>Enter your text here</a:t>
            </a:r>
          </a:p>
        </p:txBody>
      </p:sp>
      <p:sp>
        <p:nvSpPr>
          <p:cNvPr id="39" name="Text Placeholder 5"/>
          <p:cNvSpPr>
            <a:spLocks noGrp="1"/>
          </p:cNvSpPr>
          <p:nvPr>
            <p:ph type="body" sz="quarter" idx="11" hasCustomPrompt="1"/>
          </p:nvPr>
        </p:nvSpPr>
        <p:spPr>
          <a:xfrm>
            <a:off x="922340" y="5429403"/>
            <a:ext cx="10066499" cy="690822"/>
          </a:xfrm>
          <a:prstGeom prst="rect">
            <a:avLst/>
          </a:prstGeom>
          <a:noFill/>
        </p:spPr>
        <p:txBody>
          <a:bodyPr wrap="square" lIns="91436" tIns="91436" rIns="91436" bIns="91436" anchor="ctr" anchorCtr="0">
            <a:spAutoFit/>
          </a:bodyPr>
          <a:lstStyle>
            <a:lvl1pPr marL="0" indent="0" algn="ctr">
              <a:buNone/>
              <a:defRPr sz="3289" b="1" u="none" baseline="0">
                <a:solidFill>
                  <a:schemeClr val="tx1"/>
                </a:solidFill>
              </a:defRPr>
            </a:lvl1pPr>
          </a:lstStyle>
          <a:p>
            <a:pPr lvl="0"/>
            <a:r>
              <a:rPr lang="en-US" dirty="0"/>
              <a:t>(click to edit) INTRODUCTION or ABSTRACT </a:t>
            </a:r>
          </a:p>
        </p:txBody>
      </p:sp>
      <p:sp>
        <p:nvSpPr>
          <p:cNvPr id="40" name="Text Placeholder 5"/>
          <p:cNvSpPr>
            <a:spLocks noGrp="1"/>
          </p:cNvSpPr>
          <p:nvPr>
            <p:ph type="body" sz="quarter" idx="24" hasCustomPrompt="1"/>
          </p:nvPr>
        </p:nvSpPr>
        <p:spPr>
          <a:xfrm>
            <a:off x="11430001" y="5429403"/>
            <a:ext cx="20877211" cy="690822"/>
          </a:xfrm>
          <a:prstGeom prst="rect">
            <a:avLst/>
          </a:prstGeom>
          <a:noFill/>
        </p:spPr>
        <p:txBody>
          <a:bodyPr wrap="square" lIns="91436" tIns="91436" rIns="91436" bIns="91436" anchor="ctr" anchorCtr="0">
            <a:spAutoFit/>
          </a:bodyPr>
          <a:lstStyle>
            <a:lvl1pPr marL="0" indent="0" algn="ctr">
              <a:buNone/>
              <a:defRPr sz="3289" b="1" u="none" baseline="0">
                <a:solidFill>
                  <a:schemeClr val="tx1"/>
                </a:solidFill>
              </a:defRPr>
            </a:lvl1pPr>
          </a:lstStyle>
          <a:p>
            <a:pPr lvl="0"/>
            <a:r>
              <a:rPr lang="en-US" dirty="0"/>
              <a:t>(click to edit)  RESULTS</a:t>
            </a:r>
          </a:p>
        </p:txBody>
      </p:sp>
      <p:sp>
        <p:nvSpPr>
          <p:cNvPr id="41" name="Text Placeholder 5"/>
          <p:cNvSpPr>
            <a:spLocks noGrp="1"/>
          </p:cNvSpPr>
          <p:nvPr>
            <p:ph type="body" sz="quarter" idx="25" hasCustomPrompt="1"/>
          </p:nvPr>
        </p:nvSpPr>
        <p:spPr>
          <a:xfrm>
            <a:off x="32905536" y="5429637"/>
            <a:ext cx="10055508" cy="690822"/>
          </a:xfrm>
          <a:prstGeom prst="rect">
            <a:avLst/>
          </a:prstGeom>
          <a:noFill/>
        </p:spPr>
        <p:txBody>
          <a:bodyPr wrap="square" lIns="91436" tIns="91436" rIns="91436" bIns="91436" anchor="ctr" anchorCtr="0">
            <a:spAutoFit/>
          </a:bodyPr>
          <a:lstStyle>
            <a:lvl1pPr marL="0" indent="0" algn="ctr">
              <a:buNone/>
              <a:defRPr sz="3289" b="1" u="none" baseline="0">
                <a:solidFill>
                  <a:schemeClr val="tx1"/>
                </a:solidFill>
              </a:defRPr>
            </a:lvl1pPr>
          </a:lstStyle>
          <a:p>
            <a:pPr lvl="0"/>
            <a:r>
              <a:rPr lang="en-US" dirty="0"/>
              <a:t>(click to edit)  CONCLUSIONS</a:t>
            </a:r>
          </a:p>
        </p:txBody>
      </p:sp>
      <p:sp>
        <p:nvSpPr>
          <p:cNvPr id="42" name="Text Placeholder 5"/>
          <p:cNvSpPr>
            <a:spLocks noGrp="1"/>
          </p:cNvSpPr>
          <p:nvPr>
            <p:ph type="body" sz="quarter" idx="157" hasCustomPrompt="1"/>
          </p:nvPr>
        </p:nvSpPr>
        <p:spPr>
          <a:xfrm>
            <a:off x="922340" y="16592895"/>
            <a:ext cx="10066499" cy="690822"/>
          </a:xfrm>
          <a:prstGeom prst="rect">
            <a:avLst/>
          </a:prstGeom>
          <a:noFill/>
        </p:spPr>
        <p:txBody>
          <a:bodyPr wrap="square" lIns="91436" tIns="91436" rIns="91436" bIns="91436" anchor="ctr" anchorCtr="0">
            <a:spAutoFit/>
          </a:bodyPr>
          <a:lstStyle>
            <a:lvl1pPr marL="0" indent="0" algn="ctr">
              <a:buNone/>
              <a:defRPr sz="3289" b="1" u="none" baseline="0">
                <a:solidFill>
                  <a:schemeClr val="tx1"/>
                </a:solidFill>
              </a:defRPr>
            </a:lvl1pPr>
          </a:lstStyle>
          <a:p>
            <a:pPr lvl="0"/>
            <a:r>
              <a:rPr lang="en-US" dirty="0"/>
              <a:t>(click to edit) OBJECTIVES</a:t>
            </a:r>
          </a:p>
        </p:txBody>
      </p:sp>
      <p:sp>
        <p:nvSpPr>
          <p:cNvPr id="43" name="Text Placeholder 5"/>
          <p:cNvSpPr>
            <a:spLocks noGrp="1"/>
          </p:cNvSpPr>
          <p:nvPr>
            <p:ph type="body" sz="quarter" idx="158" hasCustomPrompt="1"/>
          </p:nvPr>
        </p:nvSpPr>
        <p:spPr>
          <a:xfrm>
            <a:off x="32905536" y="12292667"/>
            <a:ext cx="10055508" cy="690822"/>
          </a:xfrm>
          <a:prstGeom prst="rect">
            <a:avLst/>
          </a:prstGeom>
          <a:noFill/>
        </p:spPr>
        <p:txBody>
          <a:bodyPr wrap="square" lIns="91436" tIns="91436" rIns="91436" bIns="91436" anchor="ctr" anchorCtr="0">
            <a:spAutoFit/>
          </a:bodyPr>
          <a:lstStyle>
            <a:lvl1pPr marL="0" indent="0" algn="ctr">
              <a:buNone/>
              <a:defRPr sz="3289" b="1" u="none" baseline="0">
                <a:solidFill>
                  <a:schemeClr val="tx1"/>
                </a:solidFill>
              </a:defRPr>
            </a:lvl1pPr>
          </a:lstStyle>
          <a:p>
            <a:pPr lvl="0"/>
            <a:r>
              <a:rPr lang="en-US" dirty="0"/>
              <a:t>(click to edit)  REFERENCES</a:t>
            </a:r>
          </a:p>
        </p:txBody>
      </p:sp>
      <p:sp>
        <p:nvSpPr>
          <p:cNvPr id="44" name="Text Placeholder 5"/>
          <p:cNvSpPr>
            <a:spLocks noGrp="1"/>
          </p:cNvSpPr>
          <p:nvPr>
            <p:ph type="body" sz="quarter" idx="159" hasCustomPrompt="1"/>
          </p:nvPr>
        </p:nvSpPr>
        <p:spPr>
          <a:xfrm>
            <a:off x="32905536" y="22311610"/>
            <a:ext cx="10055508" cy="690822"/>
          </a:xfrm>
          <a:prstGeom prst="rect">
            <a:avLst/>
          </a:prstGeom>
          <a:noFill/>
        </p:spPr>
        <p:txBody>
          <a:bodyPr wrap="square" lIns="91436" tIns="91436" rIns="91436" bIns="91436" anchor="ctr" anchorCtr="0">
            <a:spAutoFit/>
          </a:bodyPr>
          <a:lstStyle>
            <a:lvl1pPr marL="0" indent="0" algn="ctr">
              <a:buNone/>
              <a:defRPr sz="3289" b="1" u="none" baseline="0">
                <a:solidFill>
                  <a:schemeClr val="tx1"/>
                </a:solidFill>
              </a:defRPr>
            </a:lvl1pPr>
          </a:lstStyle>
          <a:p>
            <a:pPr lvl="0"/>
            <a:r>
              <a:rPr lang="en-US" dirty="0"/>
              <a:t>(click to edit) ACKNOWLEDGEMENTS or  CONTACT</a:t>
            </a:r>
          </a:p>
        </p:txBody>
      </p:sp>
      <p:sp>
        <p:nvSpPr>
          <p:cNvPr id="45" name="Text Placeholder 76"/>
          <p:cNvSpPr>
            <a:spLocks noGrp="1"/>
          </p:cNvSpPr>
          <p:nvPr>
            <p:ph type="body" sz="quarter" idx="154" hasCustomPrompt="1"/>
          </p:nvPr>
        </p:nvSpPr>
        <p:spPr>
          <a:xfrm>
            <a:off x="5932593" y="4450772"/>
            <a:ext cx="31998968" cy="721327"/>
          </a:xfrm>
          <a:prstGeom prst="rect">
            <a:avLst/>
          </a:prstGeom>
        </p:spPr>
        <p:txBody>
          <a:bodyPr>
            <a:normAutofit/>
          </a:bodyPr>
          <a:lstStyle>
            <a:lvl1pPr marL="0" indent="0" algn="ctr">
              <a:buFontTx/>
              <a:buNone/>
              <a:defRPr sz="3911" baseline="0">
                <a:solidFill>
                  <a:schemeClr val="tx1"/>
                </a:solidFill>
                <a:latin typeface="+mj-lt"/>
              </a:defRPr>
            </a:lvl1pPr>
            <a:lvl2pPr>
              <a:buFontTx/>
              <a:buNone/>
              <a:defRPr sz="6400"/>
            </a:lvl2pPr>
            <a:lvl3pPr>
              <a:buFontTx/>
              <a:buNone/>
              <a:defRPr sz="6400"/>
            </a:lvl3pPr>
            <a:lvl4pPr>
              <a:buFontTx/>
              <a:buNone/>
              <a:defRPr sz="6400"/>
            </a:lvl4pPr>
            <a:lvl5pPr>
              <a:buFontTx/>
              <a:buNone/>
              <a:defRPr sz="6400"/>
            </a:lvl5pPr>
          </a:lstStyle>
          <a:p>
            <a:pPr lvl="0"/>
            <a:r>
              <a:rPr lang="en-US" dirty="0"/>
              <a:t>Click here to add affiliations or delete if not necessary</a:t>
            </a:r>
          </a:p>
        </p:txBody>
      </p:sp>
      <p:sp>
        <p:nvSpPr>
          <p:cNvPr id="46" name="Text Placeholder 76"/>
          <p:cNvSpPr>
            <a:spLocks noGrp="1"/>
          </p:cNvSpPr>
          <p:nvPr>
            <p:ph type="body" sz="quarter" idx="155" hasCustomPrompt="1"/>
          </p:nvPr>
        </p:nvSpPr>
        <p:spPr>
          <a:xfrm>
            <a:off x="5932593" y="2777066"/>
            <a:ext cx="31998968" cy="1544026"/>
          </a:xfrm>
          <a:prstGeom prst="rect">
            <a:avLst/>
          </a:prstGeom>
        </p:spPr>
        <p:txBody>
          <a:bodyPr anchor="t" anchorCtr="1">
            <a:normAutofit/>
          </a:bodyPr>
          <a:lstStyle>
            <a:lvl1pPr marL="0" indent="0" algn="ctr">
              <a:buFontTx/>
              <a:buNone/>
              <a:defRPr sz="5333" b="1">
                <a:solidFill>
                  <a:schemeClr val="tx1"/>
                </a:solidFill>
                <a:latin typeface="+mj-lt"/>
              </a:defRPr>
            </a:lvl1pPr>
            <a:lvl2pPr>
              <a:buFontTx/>
              <a:buNone/>
              <a:defRPr sz="6400"/>
            </a:lvl2pPr>
            <a:lvl3pPr>
              <a:buFontTx/>
              <a:buNone/>
              <a:defRPr sz="6400"/>
            </a:lvl3pPr>
            <a:lvl4pPr>
              <a:buFontTx/>
              <a:buNone/>
              <a:defRPr sz="6400"/>
            </a:lvl4pPr>
            <a:lvl5pPr>
              <a:buFontTx/>
              <a:buNone/>
              <a:defRPr sz="6400"/>
            </a:lvl5pPr>
          </a:lstStyle>
          <a:p>
            <a:pPr lvl="0"/>
            <a:r>
              <a:rPr lang="en-US" dirty="0"/>
              <a:t>Click here to add authors</a:t>
            </a:r>
          </a:p>
        </p:txBody>
      </p:sp>
      <p:sp>
        <p:nvSpPr>
          <p:cNvPr id="47" name="Text Placeholder 76"/>
          <p:cNvSpPr>
            <a:spLocks noGrp="1"/>
          </p:cNvSpPr>
          <p:nvPr>
            <p:ph type="body" sz="quarter" idx="156" hasCustomPrompt="1"/>
          </p:nvPr>
        </p:nvSpPr>
        <p:spPr>
          <a:xfrm>
            <a:off x="5932593" y="515656"/>
            <a:ext cx="31998968" cy="1993835"/>
          </a:xfrm>
          <a:prstGeom prst="rect">
            <a:avLst/>
          </a:prstGeom>
        </p:spPr>
        <p:txBody>
          <a:bodyPr anchor="t" anchorCtr="1">
            <a:normAutofit/>
          </a:bodyPr>
          <a:lstStyle>
            <a:lvl1pPr marL="0" indent="0" algn="ctr">
              <a:buFontTx/>
              <a:buNone/>
              <a:defRPr sz="10222" b="1">
                <a:solidFill>
                  <a:schemeClr val="bg1"/>
                </a:solidFill>
                <a:latin typeface="+mj-lt"/>
              </a:defRPr>
            </a:lvl1pPr>
            <a:lvl2pPr>
              <a:buFontTx/>
              <a:buNone/>
              <a:defRPr sz="6400"/>
            </a:lvl2pPr>
            <a:lvl3pPr>
              <a:buFontTx/>
              <a:buNone/>
              <a:defRPr sz="6400"/>
            </a:lvl3pPr>
            <a:lvl4pPr>
              <a:buFontTx/>
              <a:buNone/>
              <a:defRPr sz="6400"/>
            </a:lvl4pPr>
            <a:lvl5pPr>
              <a:buFontTx/>
              <a:buNone/>
              <a:defRPr sz="64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9" y="4962287"/>
            <a:ext cx="10056813" cy="803596"/>
          </a:xfrm>
          <a:prstGeom prst="rect">
            <a:avLst/>
          </a:prstGeom>
        </p:spPr>
        <p:txBody>
          <a:bodyPr wrap="square" lIns="228589" tIns="228589" rIns="228589" bIns="228589">
            <a:spAutoFit/>
          </a:bodyPr>
          <a:lstStyle>
            <a:lvl1pPr marL="0" indent="0">
              <a:buNone/>
              <a:defRPr sz="2222">
                <a:solidFill>
                  <a:schemeClr val="tx1"/>
                </a:solidFill>
                <a:latin typeface="Trebuchet MS" pitchFamily="34" charset="0"/>
              </a:defRPr>
            </a:lvl1pPr>
            <a:lvl2pPr marL="1320750" indent="-507981">
              <a:defRPr sz="2222">
                <a:latin typeface="Trebuchet MS" pitchFamily="34" charset="0"/>
              </a:defRPr>
            </a:lvl2pPr>
            <a:lvl3pPr marL="1828731" indent="-507981">
              <a:defRPr sz="2222">
                <a:latin typeface="Trebuchet MS" pitchFamily="34" charset="0"/>
              </a:defRPr>
            </a:lvl3pPr>
            <a:lvl4pPr marL="2387511" indent="-558779">
              <a:defRPr sz="2222">
                <a:latin typeface="Trebuchet MS" pitchFamily="34" charset="0"/>
              </a:defRPr>
            </a:lvl4pPr>
            <a:lvl5pPr marL="2793895" indent="-406385">
              <a:defRPr sz="2222">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2" y="4184578"/>
            <a:ext cx="10048875" cy="690822"/>
          </a:xfrm>
          <a:prstGeom prst="rect">
            <a:avLst/>
          </a:prstGeom>
          <a:noFill/>
        </p:spPr>
        <p:txBody>
          <a:bodyPr lIns="91436" tIns="91436" rIns="91436" bIns="91436" anchor="ctr" anchorCtr="0">
            <a:spAutoFit/>
          </a:bodyPr>
          <a:lstStyle>
            <a:lvl1pPr marL="0" indent="0" algn="ctr">
              <a:buNone/>
              <a:defRPr sz="3289" b="1" u="none"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2812543"/>
            <a:ext cx="10058400" cy="803596"/>
          </a:xfrm>
          <a:prstGeom prst="rect">
            <a:avLst/>
          </a:prstGeom>
        </p:spPr>
        <p:txBody>
          <a:bodyPr wrap="square" lIns="228589" tIns="228589" rIns="228589" bIns="228589">
            <a:spAutoFit/>
          </a:bodyPr>
          <a:lstStyle>
            <a:lvl1pPr marL="0" indent="0">
              <a:buNone/>
              <a:defRPr sz="2222">
                <a:solidFill>
                  <a:schemeClr val="tx1"/>
                </a:solidFill>
                <a:latin typeface="Trebuchet MS" pitchFamily="34" charset="0"/>
              </a:defRPr>
            </a:lvl1pPr>
            <a:lvl2pPr marL="1320750" indent="-507981">
              <a:defRPr sz="2222">
                <a:latin typeface="Trebuchet MS" pitchFamily="34" charset="0"/>
              </a:defRPr>
            </a:lvl2pPr>
            <a:lvl3pPr marL="1828731" indent="-507981">
              <a:defRPr sz="2222">
                <a:latin typeface="Trebuchet MS" pitchFamily="34" charset="0"/>
              </a:defRPr>
            </a:lvl3pPr>
            <a:lvl4pPr marL="2387511" indent="-558779">
              <a:defRPr sz="2222">
                <a:latin typeface="Trebuchet MS" pitchFamily="34" charset="0"/>
              </a:defRPr>
            </a:lvl4pPr>
            <a:lvl5pPr marL="2793895" indent="-406385">
              <a:defRPr sz="2222">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2063375"/>
            <a:ext cx="10050462" cy="690822"/>
          </a:xfrm>
          <a:prstGeom prst="rect">
            <a:avLst/>
          </a:prstGeom>
          <a:noFill/>
        </p:spPr>
        <p:txBody>
          <a:bodyPr wrap="square" lIns="91436" tIns="91436" rIns="91436" bIns="91436" anchor="ctr" anchorCtr="0">
            <a:spAutoFit/>
          </a:bodyPr>
          <a:lstStyle>
            <a:lvl1pPr marL="0" indent="0" algn="ctr">
              <a:buNone/>
              <a:defRPr sz="3289" b="1" u="none"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4955231"/>
            <a:ext cx="20720048" cy="803596"/>
          </a:xfrm>
          <a:prstGeom prst="rect">
            <a:avLst/>
          </a:prstGeom>
        </p:spPr>
        <p:txBody>
          <a:bodyPr wrap="square" lIns="228589" tIns="228589" rIns="228589" bIns="228589">
            <a:spAutoFit/>
          </a:bodyPr>
          <a:lstStyle>
            <a:lvl1pPr marL="0" indent="0">
              <a:buNone/>
              <a:defRPr sz="2222">
                <a:solidFill>
                  <a:schemeClr val="tx1"/>
                </a:solidFill>
                <a:latin typeface="Trebuchet MS" pitchFamily="34" charset="0"/>
              </a:defRPr>
            </a:lvl1pPr>
            <a:lvl2pPr marL="1320750" indent="-507981">
              <a:defRPr sz="2222">
                <a:latin typeface="Trebuchet MS" pitchFamily="34" charset="0"/>
              </a:defRPr>
            </a:lvl2pPr>
            <a:lvl3pPr marL="1828731" indent="-507981">
              <a:defRPr sz="2222">
                <a:latin typeface="Trebuchet MS" pitchFamily="34" charset="0"/>
              </a:defRPr>
            </a:lvl3pPr>
            <a:lvl4pPr marL="2387511" indent="-558779">
              <a:defRPr sz="2222">
                <a:latin typeface="Trebuchet MS" pitchFamily="34" charset="0"/>
              </a:defRPr>
            </a:lvl4pPr>
            <a:lvl5pPr marL="2793895" indent="-406385">
              <a:defRPr sz="2222">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4184578"/>
            <a:ext cx="20720050" cy="690822"/>
          </a:xfrm>
          <a:prstGeom prst="rect">
            <a:avLst/>
          </a:prstGeom>
          <a:noFill/>
        </p:spPr>
        <p:txBody>
          <a:bodyPr wrap="square" lIns="91436" tIns="91436" rIns="91436" bIns="91436" anchor="ctr" anchorCtr="0">
            <a:spAutoFit/>
          </a:bodyPr>
          <a:lstStyle>
            <a:lvl1pPr marL="0" indent="0" algn="ctr">
              <a:buNone/>
              <a:defRPr sz="3289" b="1" u="none"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587164" y="18903899"/>
            <a:ext cx="20720050" cy="803596"/>
          </a:xfrm>
          <a:prstGeom prst="rect">
            <a:avLst/>
          </a:prstGeom>
        </p:spPr>
        <p:txBody>
          <a:bodyPr wrap="square" lIns="228589" tIns="228589" rIns="228589" bIns="228589">
            <a:spAutoFit/>
          </a:bodyPr>
          <a:lstStyle>
            <a:lvl1pPr marL="0" indent="0">
              <a:buNone/>
              <a:defRPr sz="2222">
                <a:solidFill>
                  <a:schemeClr val="tx1"/>
                </a:solidFill>
                <a:latin typeface="Trebuchet MS" pitchFamily="34" charset="0"/>
              </a:defRPr>
            </a:lvl1pPr>
            <a:lvl2pPr marL="1320750" indent="-507981">
              <a:defRPr sz="2222">
                <a:latin typeface="Trebuchet MS" pitchFamily="34" charset="0"/>
              </a:defRPr>
            </a:lvl2pPr>
            <a:lvl3pPr marL="1828731" indent="-507981">
              <a:defRPr sz="2222">
                <a:latin typeface="Trebuchet MS" pitchFamily="34" charset="0"/>
              </a:defRPr>
            </a:lvl3pPr>
            <a:lvl4pPr marL="2387511" indent="-558779">
              <a:defRPr sz="2222">
                <a:latin typeface="Trebuchet MS" pitchFamily="34" charset="0"/>
              </a:defRPr>
            </a:lvl4pPr>
            <a:lvl5pPr marL="2793895" indent="-406385">
              <a:defRPr sz="2222">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18163137"/>
            <a:ext cx="20720050" cy="690822"/>
          </a:xfrm>
          <a:prstGeom prst="rect">
            <a:avLst/>
          </a:prstGeom>
          <a:noFill/>
        </p:spPr>
        <p:txBody>
          <a:bodyPr wrap="square" lIns="91436" tIns="91436" rIns="91436" bIns="91436" anchor="ctr" anchorCtr="0">
            <a:spAutoFit/>
          </a:bodyPr>
          <a:lstStyle>
            <a:lvl1pPr marL="0" indent="0" algn="ctr">
              <a:buNone/>
              <a:defRPr sz="3289" b="1" u="none"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4184578"/>
            <a:ext cx="10047018" cy="690822"/>
          </a:xfrm>
          <a:prstGeom prst="rect">
            <a:avLst/>
          </a:prstGeom>
          <a:noFill/>
        </p:spPr>
        <p:txBody>
          <a:bodyPr wrap="square" lIns="91436" tIns="91436" rIns="91436" bIns="91436" anchor="ctr" anchorCtr="0">
            <a:spAutoFit/>
          </a:bodyPr>
          <a:lstStyle>
            <a:lvl1pPr marL="0" indent="0" algn="ctr">
              <a:buNone/>
              <a:defRPr sz="3289" b="1" u="none"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4962287"/>
            <a:ext cx="10047018" cy="803596"/>
          </a:xfrm>
          <a:prstGeom prst="rect">
            <a:avLst/>
          </a:prstGeom>
        </p:spPr>
        <p:txBody>
          <a:bodyPr wrap="square" lIns="228589" tIns="228589" rIns="228589" bIns="228589">
            <a:spAutoFit/>
          </a:bodyPr>
          <a:lstStyle>
            <a:lvl1pPr marL="0" indent="0">
              <a:buNone/>
              <a:defRPr sz="2222">
                <a:solidFill>
                  <a:schemeClr val="tx1"/>
                </a:solidFill>
                <a:latin typeface="Trebuchet MS" pitchFamily="34" charset="0"/>
              </a:defRPr>
            </a:lvl1pPr>
            <a:lvl2pPr marL="1320750" indent="-507981">
              <a:defRPr sz="2222">
                <a:latin typeface="Trebuchet MS" pitchFamily="34" charset="0"/>
              </a:defRPr>
            </a:lvl2pPr>
            <a:lvl3pPr marL="1828731" indent="-507981">
              <a:defRPr sz="2222">
                <a:latin typeface="Trebuchet MS" pitchFamily="34" charset="0"/>
              </a:defRPr>
            </a:lvl3pPr>
            <a:lvl4pPr marL="2387511" indent="-558779">
              <a:defRPr sz="2222">
                <a:latin typeface="Trebuchet MS" pitchFamily="34" charset="0"/>
              </a:defRPr>
            </a:lvl4pPr>
            <a:lvl5pPr marL="2793895" indent="-406385">
              <a:defRPr sz="2222">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2116908"/>
            <a:ext cx="10047018" cy="690822"/>
          </a:xfrm>
          <a:prstGeom prst="rect">
            <a:avLst/>
          </a:prstGeom>
          <a:noFill/>
        </p:spPr>
        <p:txBody>
          <a:bodyPr wrap="square" lIns="91436" tIns="91436" rIns="91436" bIns="91436" anchor="ctr" anchorCtr="0">
            <a:spAutoFit/>
          </a:bodyPr>
          <a:lstStyle>
            <a:lvl1pPr marL="0" indent="0" algn="ctr">
              <a:buNone/>
              <a:defRPr sz="3289" b="1" u="none"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2783778"/>
            <a:ext cx="10052050" cy="803596"/>
          </a:xfrm>
          <a:prstGeom prst="rect">
            <a:avLst/>
          </a:prstGeom>
        </p:spPr>
        <p:txBody>
          <a:bodyPr wrap="square" lIns="228589" tIns="228589" rIns="228589" bIns="228589">
            <a:spAutoFit/>
          </a:bodyPr>
          <a:lstStyle>
            <a:lvl1pPr marL="0" indent="0">
              <a:buNone/>
              <a:defRPr sz="2222">
                <a:solidFill>
                  <a:schemeClr val="tx1"/>
                </a:solidFill>
                <a:latin typeface="Trebuchet MS" pitchFamily="34" charset="0"/>
              </a:defRPr>
            </a:lvl1pPr>
            <a:lvl2pPr marL="1320750" indent="-507981">
              <a:defRPr sz="2222">
                <a:latin typeface="Trebuchet MS" pitchFamily="34" charset="0"/>
              </a:defRPr>
            </a:lvl2pPr>
            <a:lvl3pPr marL="1828731" indent="-507981">
              <a:defRPr sz="2222">
                <a:latin typeface="Trebuchet MS" pitchFamily="34" charset="0"/>
              </a:defRPr>
            </a:lvl3pPr>
            <a:lvl4pPr marL="2387511" indent="-558779">
              <a:defRPr sz="2222">
                <a:latin typeface="Trebuchet MS" pitchFamily="34" charset="0"/>
              </a:defRPr>
            </a:lvl4pPr>
            <a:lvl5pPr marL="2793895" indent="-406385">
              <a:defRPr sz="2222">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2247697"/>
            <a:ext cx="10047018" cy="690822"/>
          </a:xfrm>
          <a:prstGeom prst="rect">
            <a:avLst/>
          </a:prstGeom>
          <a:noFill/>
        </p:spPr>
        <p:txBody>
          <a:bodyPr wrap="square" lIns="91436" tIns="91436" rIns="91436" bIns="91436" anchor="ctr" anchorCtr="0">
            <a:spAutoFit/>
          </a:bodyPr>
          <a:lstStyle>
            <a:lvl1pPr marL="0" indent="0" algn="ctr">
              <a:buNone/>
              <a:defRPr sz="3289" b="1" u="none"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2939664"/>
            <a:ext cx="10052050" cy="803596"/>
          </a:xfrm>
          <a:prstGeom prst="rect">
            <a:avLst/>
          </a:prstGeom>
        </p:spPr>
        <p:txBody>
          <a:bodyPr wrap="square" lIns="228589" tIns="228589" rIns="228589" bIns="228589">
            <a:spAutoFit/>
          </a:bodyPr>
          <a:lstStyle>
            <a:lvl1pPr marL="0" indent="0">
              <a:buNone/>
              <a:defRPr sz="2222">
                <a:solidFill>
                  <a:schemeClr val="tx1"/>
                </a:solidFill>
                <a:latin typeface="Trebuchet MS" pitchFamily="34" charset="0"/>
              </a:defRPr>
            </a:lvl1pPr>
            <a:lvl2pPr marL="1320750" indent="-507981">
              <a:defRPr sz="2222">
                <a:latin typeface="Trebuchet MS" pitchFamily="34" charset="0"/>
              </a:defRPr>
            </a:lvl2pPr>
            <a:lvl3pPr marL="1828731" indent="-507981">
              <a:defRPr sz="2222">
                <a:latin typeface="Trebuchet MS" pitchFamily="34" charset="0"/>
              </a:defRPr>
            </a:lvl3pPr>
            <a:lvl4pPr marL="2387511" indent="-558779">
              <a:defRPr sz="2222">
                <a:latin typeface="Trebuchet MS" pitchFamily="34" charset="0"/>
              </a:defRPr>
            </a:lvl4pPr>
            <a:lvl5pPr marL="2793895" indent="-406385">
              <a:defRPr sz="2222">
                <a:latin typeface="Trebuchet MS" pitchFamily="34" charset="0"/>
              </a:defRPr>
            </a:lvl5pPr>
          </a:lstStyle>
          <a:p>
            <a:pPr lvl="0"/>
            <a:r>
              <a:rPr lang="en-US" dirty="0"/>
              <a:t>Enter your text here</a:t>
            </a:r>
          </a:p>
        </p:txBody>
      </p:sp>
      <p:sp>
        <p:nvSpPr>
          <p:cNvPr id="34" name="Text Placeholder 76"/>
          <p:cNvSpPr>
            <a:spLocks noGrp="1"/>
          </p:cNvSpPr>
          <p:nvPr>
            <p:ph type="body" sz="quarter" idx="150" hasCustomPrompt="1"/>
          </p:nvPr>
        </p:nvSpPr>
        <p:spPr>
          <a:xfrm>
            <a:off x="5932593" y="3308074"/>
            <a:ext cx="31998968" cy="721327"/>
          </a:xfrm>
          <a:prstGeom prst="rect">
            <a:avLst/>
          </a:prstGeom>
        </p:spPr>
        <p:txBody>
          <a:bodyPr>
            <a:normAutofit/>
          </a:bodyPr>
          <a:lstStyle>
            <a:lvl1pPr marL="0" indent="0" algn="ctr">
              <a:buFontTx/>
              <a:buNone/>
              <a:defRPr sz="3911">
                <a:solidFill>
                  <a:schemeClr val="tx1"/>
                </a:solidFill>
                <a:latin typeface="+mj-lt"/>
              </a:defRPr>
            </a:lvl1pPr>
            <a:lvl2pPr>
              <a:buFontTx/>
              <a:buNone/>
              <a:defRPr sz="6400"/>
            </a:lvl2pPr>
            <a:lvl3pPr>
              <a:buFontTx/>
              <a:buNone/>
              <a:defRPr sz="6400"/>
            </a:lvl3pPr>
            <a:lvl4pPr>
              <a:buFontTx/>
              <a:buNone/>
              <a:defRPr sz="6400"/>
            </a:lvl4pPr>
            <a:lvl5pPr>
              <a:buFontTx/>
              <a:buNone/>
              <a:defRPr sz="6400"/>
            </a:lvl5pPr>
          </a:lstStyle>
          <a:p>
            <a:pPr lvl="0"/>
            <a:r>
              <a:rPr lang="en-US" dirty="0"/>
              <a:t>Click here to add affiliations</a:t>
            </a:r>
          </a:p>
        </p:txBody>
      </p:sp>
      <p:sp>
        <p:nvSpPr>
          <p:cNvPr id="35" name="Text Placeholder 76"/>
          <p:cNvSpPr>
            <a:spLocks noGrp="1"/>
          </p:cNvSpPr>
          <p:nvPr>
            <p:ph type="body" sz="quarter" idx="151" hasCustomPrompt="1"/>
          </p:nvPr>
        </p:nvSpPr>
        <p:spPr>
          <a:xfrm>
            <a:off x="5932593" y="2506134"/>
            <a:ext cx="31998968" cy="845644"/>
          </a:xfrm>
          <a:prstGeom prst="rect">
            <a:avLst/>
          </a:prstGeom>
        </p:spPr>
        <p:txBody>
          <a:bodyPr anchor="t" anchorCtr="1">
            <a:normAutofit/>
          </a:bodyPr>
          <a:lstStyle>
            <a:lvl1pPr marL="0" indent="0" algn="ctr">
              <a:buFontTx/>
              <a:buNone/>
              <a:defRPr sz="5333" b="1">
                <a:solidFill>
                  <a:schemeClr val="tx1"/>
                </a:solidFill>
                <a:latin typeface="+mj-lt"/>
              </a:defRPr>
            </a:lvl1pPr>
            <a:lvl2pPr>
              <a:buFontTx/>
              <a:buNone/>
              <a:defRPr sz="6400"/>
            </a:lvl2pPr>
            <a:lvl3pPr>
              <a:buFontTx/>
              <a:buNone/>
              <a:defRPr sz="6400"/>
            </a:lvl3pPr>
            <a:lvl4pPr>
              <a:buFontTx/>
              <a:buNone/>
              <a:defRPr sz="6400"/>
            </a:lvl4pPr>
            <a:lvl5pPr>
              <a:buFontTx/>
              <a:buNone/>
              <a:defRPr sz="6400"/>
            </a:lvl5pPr>
          </a:lstStyle>
          <a:p>
            <a:pPr lvl="0"/>
            <a:r>
              <a:rPr lang="en-US" dirty="0"/>
              <a:t>Click here to add authors</a:t>
            </a:r>
          </a:p>
        </p:txBody>
      </p:sp>
      <p:sp>
        <p:nvSpPr>
          <p:cNvPr id="36" name="Text Placeholder 76"/>
          <p:cNvSpPr>
            <a:spLocks noGrp="1"/>
          </p:cNvSpPr>
          <p:nvPr>
            <p:ph type="body" sz="quarter" idx="153" hasCustomPrompt="1"/>
          </p:nvPr>
        </p:nvSpPr>
        <p:spPr>
          <a:xfrm>
            <a:off x="5932593" y="515656"/>
            <a:ext cx="31998968" cy="1455976"/>
          </a:xfrm>
          <a:prstGeom prst="rect">
            <a:avLst/>
          </a:prstGeom>
        </p:spPr>
        <p:txBody>
          <a:bodyPr anchor="t" anchorCtr="1">
            <a:normAutofit/>
          </a:bodyPr>
          <a:lstStyle>
            <a:lvl1pPr marL="0" indent="0" algn="ctr">
              <a:buFontTx/>
              <a:buNone/>
              <a:defRPr sz="10222" b="1">
                <a:solidFill>
                  <a:schemeClr val="bg1"/>
                </a:solidFill>
                <a:latin typeface="+mj-lt"/>
              </a:defRPr>
            </a:lvl1pPr>
            <a:lvl2pPr>
              <a:buFontTx/>
              <a:buNone/>
              <a:defRPr sz="6400"/>
            </a:lvl2pPr>
            <a:lvl3pPr>
              <a:buFontTx/>
              <a:buNone/>
              <a:defRPr sz="6400"/>
            </a:lvl3pPr>
            <a:lvl4pPr>
              <a:buFontTx/>
              <a:buNone/>
              <a:defRPr sz="6400"/>
            </a:lvl4pPr>
            <a:lvl5pPr>
              <a:buFontTx/>
              <a:buNone/>
              <a:defRPr sz="64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9.png"/><Relationship Id="rId3" Type="http://schemas.openxmlformats.org/officeDocument/2006/relationships/vmlDrawing" Target="../drawings/vmlDrawing1.vml"/><Relationship Id="rId7" Type="http://schemas.openxmlformats.org/officeDocument/2006/relationships/image" Target="../media/image7.png"/><Relationship Id="rId12" Type="http://schemas.openxmlformats.org/officeDocument/2006/relationships/image" Target="../media/image8.png"/><Relationship Id="rId2" Type="http://schemas.openxmlformats.org/officeDocument/2006/relationships/theme" Target="../theme/theme1.xml"/><Relationship Id="rId16" Type="http://schemas.openxmlformats.org/officeDocument/2006/relationships/image" Target="../media/image3.wmf"/><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2.wmf"/><Relationship Id="rId5" Type="http://schemas.openxmlformats.org/officeDocument/2006/relationships/image" Target="../media/image5.png"/><Relationship Id="rId15" Type="http://schemas.openxmlformats.org/officeDocument/2006/relationships/oleObject" Target="../embeddings/oleObject3.bin"/><Relationship Id="rId10" Type="http://schemas.openxmlformats.org/officeDocument/2006/relationships/oleObject" Target="../embeddings/oleObject2.bin"/><Relationship Id="rId4" Type="http://schemas.openxmlformats.org/officeDocument/2006/relationships/image" Target="../media/image4.emf"/><Relationship Id="rId9" Type="http://schemas.openxmlformats.org/officeDocument/2006/relationships/image" Target="../media/image1.wmf"/><Relationship Id="rId14" Type="http://schemas.openxmlformats.org/officeDocument/2006/relationships/image" Target="../media/image10.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9.png"/><Relationship Id="rId3" Type="http://schemas.openxmlformats.org/officeDocument/2006/relationships/vmlDrawing" Target="../drawings/vmlDrawing2.vml"/><Relationship Id="rId7" Type="http://schemas.openxmlformats.org/officeDocument/2006/relationships/image" Target="../media/image7.png"/><Relationship Id="rId12" Type="http://schemas.openxmlformats.org/officeDocument/2006/relationships/image" Target="../media/image8.png"/><Relationship Id="rId2" Type="http://schemas.openxmlformats.org/officeDocument/2006/relationships/theme" Target="../theme/theme2.xml"/><Relationship Id="rId16" Type="http://schemas.openxmlformats.org/officeDocument/2006/relationships/image" Target="../media/image3.wmf"/><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2.wmf"/><Relationship Id="rId5" Type="http://schemas.openxmlformats.org/officeDocument/2006/relationships/image" Target="../media/image5.png"/><Relationship Id="rId15" Type="http://schemas.openxmlformats.org/officeDocument/2006/relationships/oleObject" Target="../embeddings/oleObject6.bin"/><Relationship Id="rId10" Type="http://schemas.openxmlformats.org/officeDocument/2006/relationships/oleObject" Target="../embeddings/oleObject5.bin"/><Relationship Id="rId4" Type="http://schemas.openxmlformats.org/officeDocument/2006/relationships/image" Target="../media/image4.emf"/><Relationship Id="rId9" Type="http://schemas.openxmlformats.org/officeDocument/2006/relationships/image" Target="../media/image1.wmf"/><Relationship Id="rId14"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9.png"/><Relationship Id="rId3" Type="http://schemas.openxmlformats.org/officeDocument/2006/relationships/vmlDrawing" Target="../drawings/vmlDrawing3.vml"/><Relationship Id="rId7" Type="http://schemas.openxmlformats.org/officeDocument/2006/relationships/image" Target="../media/image7.png"/><Relationship Id="rId12" Type="http://schemas.openxmlformats.org/officeDocument/2006/relationships/image" Target="../media/image8.png"/><Relationship Id="rId2" Type="http://schemas.openxmlformats.org/officeDocument/2006/relationships/theme" Target="../theme/theme3.xml"/><Relationship Id="rId16" Type="http://schemas.openxmlformats.org/officeDocument/2006/relationships/image" Target="../media/image3.wmf"/><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2.wmf"/><Relationship Id="rId5" Type="http://schemas.openxmlformats.org/officeDocument/2006/relationships/image" Target="../media/image5.png"/><Relationship Id="rId15" Type="http://schemas.openxmlformats.org/officeDocument/2006/relationships/oleObject" Target="../embeddings/oleObject9.bin"/><Relationship Id="rId10" Type="http://schemas.openxmlformats.org/officeDocument/2006/relationships/oleObject" Target="../embeddings/oleObject8.bin"/><Relationship Id="rId4" Type="http://schemas.openxmlformats.org/officeDocument/2006/relationships/image" Target="../media/image4.emf"/><Relationship Id="rId9" Type="http://schemas.openxmlformats.org/officeDocument/2006/relationships/image" Target="../media/image1.wmf"/><Relationship Id="rId14"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2.wmf"/><Relationship Id="rId3" Type="http://schemas.openxmlformats.org/officeDocument/2006/relationships/vmlDrawing" Target="../drawings/vmlDrawing4.vml"/><Relationship Id="rId7" Type="http://schemas.openxmlformats.org/officeDocument/2006/relationships/image" Target="../media/image5.png"/><Relationship Id="rId12" Type="http://schemas.openxmlformats.org/officeDocument/2006/relationships/oleObject" Target="../embeddings/oleObject12.bin"/><Relationship Id="rId2" Type="http://schemas.openxmlformats.org/officeDocument/2006/relationships/theme" Target="../theme/theme4.xml"/><Relationship Id="rId16"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3.wmf"/><Relationship Id="rId11" Type="http://schemas.openxmlformats.org/officeDocument/2006/relationships/image" Target="../media/image1.wmf"/><Relationship Id="rId5" Type="http://schemas.openxmlformats.org/officeDocument/2006/relationships/oleObject" Target="../embeddings/oleObject10.bin"/><Relationship Id="rId15" Type="http://schemas.openxmlformats.org/officeDocument/2006/relationships/image" Target="../media/image4.emf"/><Relationship Id="rId10" Type="http://schemas.openxmlformats.org/officeDocument/2006/relationships/oleObject" Target="../embeddings/oleObject11.bin"/><Relationship Id="rId4" Type="http://schemas.openxmlformats.org/officeDocument/2006/relationships/image" Target="../media/image10.png"/><Relationship Id="rId9" Type="http://schemas.openxmlformats.org/officeDocument/2006/relationships/image" Target="../media/image7.png"/><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8FCCCE"/>
        </a:solidFill>
        <a:effectLst/>
      </p:bgPr>
    </p:bg>
    <p:spTree>
      <p:nvGrpSpPr>
        <p:cNvPr id="1" name=""/>
        <p:cNvGrpSpPr/>
        <p:nvPr/>
      </p:nvGrpSpPr>
      <p:grpSpPr>
        <a:xfrm>
          <a:off x="0" y="0"/>
          <a:ext cx="0" cy="0"/>
          <a:chOff x="0" y="0"/>
          <a:chExt cx="0" cy="0"/>
        </a:xfrm>
      </p:grpSpPr>
      <p:sp>
        <p:nvSpPr>
          <p:cNvPr id="3" name="Rectangle 2"/>
          <p:cNvSpPr/>
          <p:nvPr userDrawn="1"/>
        </p:nvSpPr>
        <p:spPr>
          <a:xfrm>
            <a:off x="922339" y="5718630"/>
            <a:ext cx="10049860" cy="22073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45" dirty="0"/>
          </a:p>
        </p:txBody>
      </p:sp>
      <p:sp>
        <p:nvSpPr>
          <p:cNvPr id="77" name="Rectangle 76"/>
          <p:cNvSpPr/>
          <p:nvPr userDrawn="1"/>
        </p:nvSpPr>
        <p:spPr>
          <a:xfrm>
            <a:off x="32918399" y="5718629"/>
            <a:ext cx="10058400" cy="22073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45" dirty="0"/>
          </a:p>
        </p:txBody>
      </p:sp>
      <p:sp>
        <p:nvSpPr>
          <p:cNvPr id="78" name="Rectangle 77"/>
          <p:cNvSpPr/>
          <p:nvPr userDrawn="1"/>
        </p:nvSpPr>
        <p:spPr>
          <a:xfrm>
            <a:off x="11587166" y="5718629"/>
            <a:ext cx="10058400" cy="22073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45" dirty="0"/>
          </a:p>
        </p:txBody>
      </p:sp>
      <p:sp>
        <p:nvSpPr>
          <p:cNvPr id="79" name="Rectangle 78"/>
          <p:cNvSpPr/>
          <p:nvPr userDrawn="1"/>
        </p:nvSpPr>
        <p:spPr>
          <a:xfrm>
            <a:off x="22261285" y="5718629"/>
            <a:ext cx="10058400" cy="22073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45" dirty="0"/>
          </a:p>
        </p:txBody>
      </p:sp>
      <p:sp>
        <p:nvSpPr>
          <p:cNvPr id="81" name="Rectangle 80"/>
          <p:cNvSpPr/>
          <p:nvPr userDrawn="1"/>
        </p:nvSpPr>
        <p:spPr>
          <a:xfrm>
            <a:off x="-197272" y="2032000"/>
            <a:ext cx="44088471" cy="2597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45" dirty="0"/>
          </a:p>
        </p:txBody>
      </p:sp>
      <p:sp>
        <p:nvSpPr>
          <p:cNvPr id="74" name="Rectangle 73"/>
          <p:cNvSpPr/>
          <p:nvPr userDrawn="1"/>
        </p:nvSpPr>
        <p:spPr>
          <a:xfrm>
            <a:off x="0" y="0"/>
            <a:ext cx="43891200" cy="2643032"/>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45" dirty="0"/>
          </a:p>
        </p:txBody>
      </p:sp>
      <p:sp>
        <p:nvSpPr>
          <p:cNvPr id="76" name="Rectangle 75"/>
          <p:cNvSpPr/>
          <p:nvPr userDrawn="1"/>
        </p:nvSpPr>
        <p:spPr>
          <a:xfrm>
            <a:off x="0" y="2612287"/>
            <a:ext cx="43891200" cy="45985"/>
          </a:xfrm>
          <a:prstGeom prst="rect">
            <a:avLst/>
          </a:prstGeom>
          <a:solidFill>
            <a:schemeClr val="accent4"/>
          </a:solidFill>
          <a:ln w="127000">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645" dirty="0"/>
              <a:t> </a:t>
            </a:r>
          </a:p>
        </p:txBody>
      </p:sp>
      <p:sp>
        <p:nvSpPr>
          <p:cNvPr id="82" name="Rectangle 81"/>
          <p:cNvSpPr/>
          <p:nvPr userDrawn="1"/>
        </p:nvSpPr>
        <p:spPr>
          <a:xfrm>
            <a:off x="0" y="28177067"/>
            <a:ext cx="43891200" cy="10837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7645" dirty="0"/>
          </a:p>
        </p:txBody>
      </p:sp>
      <p:sp>
        <p:nvSpPr>
          <p:cNvPr id="83" name="Text Box 14"/>
          <p:cNvSpPr txBox="1">
            <a:spLocks noChangeArrowheads="1"/>
          </p:cNvSpPr>
          <p:nvPr userDrawn="1"/>
        </p:nvSpPr>
        <p:spPr bwMode="auto">
          <a:xfrm>
            <a:off x="1003119" y="28583400"/>
            <a:ext cx="3786383" cy="288657"/>
          </a:xfrm>
          <a:prstGeom prst="rect">
            <a:avLst/>
          </a:prstGeom>
          <a:noFill/>
          <a:ln w="9525">
            <a:noFill/>
            <a:miter lim="800000"/>
            <a:headEnd/>
            <a:tailEnd/>
          </a:ln>
          <a:effectLst/>
        </p:spPr>
        <p:txBody>
          <a:bodyPr wrap="square" lIns="69597" tIns="34792" rIns="69597" bIns="34792">
            <a:spAutoFit/>
          </a:bodyPr>
          <a:lstStyle/>
          <a:p>
            <a:pPr eaLnBrk="0" hangingPunct="0">
              <a:lnSpc>
                <a:spcPct val="65000"/>
              </a:lnSpc>
              <a:spcBef>
                <a:spcPct val="50000"/>
              </a:spcBef>
              <a:defRPr/>
            </a:pPr>
            <a:r>
              <a:rPr lang="en-US" sz="533" b="1" dirty="0">
                <a:solidFill>
                  <a:schemeClr val="bg1">
                    <a:lumMod val="75000"/>
                  </a:schemeClr>
                </a:solidFill>
                <a:latin typeface="Arial" charset="0"/>
              </a:rPr>
              <a:t>IM-POST-XXXXX</a:t>
            </a:r>
          </a:p>
          <a:p>
            <a:pPr eaLnBrk="0" hangingPunct="0">
              <a:lnSpc>
                <a:spcPct val="65000"/>
              </a:lnSpc>
              <a:spcBef>
                <a:spcPct val="50000"/>
              </a:spcBef>
              <a:defRPr/>
            </a:pPr>
            <a:r>
              <a:rPr lang="en-US" sz="933" b="1" dirty="0">
                <a:solidFill>
                  <a:schemeClr val="bg1">
                    <a:lumMod val="75000"/>
                  </a:schemeClr>
                </a:solidFill>
                <a:latin typeface="Arial" charset="0"/>
              </a:rPr>
              <a:t>tid.llnl.gov/print</a:t>
            </a:r>
          </a:p>
        </p:txBody>
      </p:sp>
      <p:pic>
        <p:nvPicPr>
          <p:cNvPr id="13" name="Picture 12"/>
          <p:cNvPicPr>
            <a:picLocks noChangeAspect="1"/>
          </p:cNvPicPr>
          <p:nvPr userDrawn="1"/>
        </p:nvPicPr>
        <p:blipFill>
          <a:blip r:embed="rId4"/>
          <a:stretch>
            <a:fillRect/>
          </a:stretch>
        </p:blipFill>
        <p:spPr>
          <a:xfrm>
            <a:off x="1010017" y="960271"/>
            <a:ext cx="4940300" cy="722489"/>
          </a:xfrm>
          <a:prstGeom prst="rect">
            <a:avLst/>
          </a:prstGeom>
        </p:spPr>
      </p:pic>
      <p:sp>
        <p:nvSpPr>
          <p:cNvPr id="89" name="Rectangle 88"/>
          <p:cNvSpPr/>
          <p:nvPr userDrawn="1"/>
        </p:nvSpPr>
        <p:spPr>
          <a:xfrm>
            <a:off x="32918400" y="28497424"/>
            <a:ext cx="10134600" cy="515526"/>
          </a:xfrm>
          <a:prstGeom prst="rect">
            <a:avLst/>
          </a:prstGeom>
        </p:spPr>
        <p:txBody>
          <a:bodyPr wrap="square">
            <a:spAutoFit/>
          </a:bodyPr>
          <a:lstStyle/>
          <a:p>
            <a:pPr algn="ctr" defTabSz="374787">
              <a:lnSpc>
                <a:spcPts val="1067"/>
              </a:lnSpc>
            </a:pPr>
            <a:r>
              <a:rPr lang="en-US" sz="1067" dirty="0">
                <a:solidFill>
                  <a:schemeClr val="bg1"/>
                </a:solidFill>
                <a:latin typeface="+mj-lt"/>
                <a:cs typeface="Arial"/>
              </a:rPr>
              <a:t>Views expressed here do not necessarily reflect the opinion of the United States Government, the United States Department of Energy, the Remote Sensing Laboratory, or the Lawrence Livermore National Laboratory. This work was performed under the auspices of the U.S. Department of Energy by Lawrence Livermore National Laboratory under contract DE-AC52 07NA27344. Lawrence Livermore National Security, LLC</a:t>
            </a:r>
          </a:p>
        </p:txBody>
      </p:sp>
      <p:cxnSp>
        <p:nvCxnSpPr>
          <p:cNvPr id="39" name="Straight Connector 38"/>
          <p:cNvCxnSpPr/>
          <p:nvPr userDrawn="1"/>
        </p:nvCxnSpPr>
        <p:spPr>
          <a:xfrm>
            <a:off x="-11225189" y="5252350"/>
            <a:ext cx="10999746" cy="297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40" name="Group 39"/>
          <p:cNvGrpSpPr/>
          <p:nvPr userDrawn="1"/>
        </p:nvGrpSpPr>
        <p:grpSpPr>
          <a:xfrm>
            <a:off x="-11216136" y="-1"/>
            <a:ext cx="11009812" cy="29260801"/>
            <a:chOff x="-11216136" y="-1"/>
            <a:chExt cx="11009812" cy="32918401"/>
          </a:xfrm>
        </p:grpSpPr>
        <p:sp>
          <p:nvSpPr>
            <p:cNvPr id="42" name="Rectangle 41"/>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349653" rtl="0" eaLnBrk="1" fontAlgn="auto" latinLnBrk="0" hangingPunct="1">
                <a:lnSpc>
                  <a:spcPct val="100000"/>
                </a:lnSpc>
                <a:spcBef>
                  <a:spcPts val="0"/>
                </a:spcBef>
                <a:spcAft>
                  <a:spcPts val="0"/>
                </a:spcAft>
                <a:buClrTx/>
                <a:buSzTx/>
                <a:buFontTx/>
                <a:buNone/>
                <a:tabLst/>
                <a:defRPr/>
              </a:pPr>
              <a:r>
                <a:rPr lang="en-US" sz="2844" b="1" spc="0" dirty="0">
                  <a:solidFill>
                    <a:srgbClr val="FF0000"/>
                  </a:solidFill>
                  <a:latin typeface="Trebuchet MS" pitchFamily="34" charset="0"/>
                </a:rPr>
                <a:t>(—THIS SIDEBAR DOES NOT PRINT—)</a:t>
              </a:r>
            </a:p>
            <a:p>
              <a:pPr marL="0" marR="0" indent="0" algn="ctr" defTabSz="1349653" rtl="0" eaLnBrk="1" fontAlgn="auto" latinLnBrk="0" hangingPunct="1">
                <a:lnSpc>
                  <a:spcPct val="100000"/>
                </a:lnSpc>
                <a:spcBef>
                  <a:spcPts val="0"/>
                </a:spcBef>
                <a:spcAft>
                  <a:spcPts val="0"/>
                </a:spcAft>
                <a:buClrTx/>
                <a:buSzTx/>
                <a:buFontTx/>
                <a:buNone/>
                <a:tabLst/>
                <a:defRPr/>
              </a:pPr>
              <a:endParaRPr lang="en-US" sz="2844" b="1" spc="533" dirty="0">
                <a:solidFill>
                  <a:schemeClr val="bg1"/>
                </a:solidFill>
                <a:latin typeface="Trebuchet MS" pitchFamily="34" charset="0"/>
              </a:endParaRPr>
            </a:p>
            <a:p>
              <a:pPr algn="ctr"/>
              <a:r>
                <a:rPr lang="en-US" sz="3556" b="1" spc="533" dirty="0">
                  <a:solidFill>
                    <a:schemeClr val="bg1"/>
                  </a:solidFill>
                  <a:latin typeface="Trebuchet MS" pitchFamily="34" charset="0"/>
                </a:rPr>
                <a:t>DESIGN</a:t>
              </a:r>
              <a:r>
                <a:rPr lang="en-US" sz="3556" b="1" spc="533" baseline="0" dirty="0">
                  <a:solidFill>
                    <a:schemeClr val="bg1"/>
                  </a:solidFill>
                  <a:latin typeface="Trebuchet MS" pitchFamily="34" charset="0"/>
                </a:rPr>
                <a:t> </a:t>
              </a:r>
              <a:r>
                <a:rPr lang="en-US" sz="3556" b="1" spc="533" dirty="0">
                  <a:solidFill>
                    <a:schemeClr val="bg1"/>
                  </a:solidFill>
                  <a:latin typeface="Trebuchet MS" pitchFamily="34" charset="0"/>
                </a:rPr>
                <a:t>GUIDE</a:t>
              </a:r>
            </a:p>
            <a:p>
              <a:pPr algn="ctr"/>
              <a:endParaRPr lang="en-US" sz="2489" b="1" dirty="0">
                <a:latin typeface="Trebuchet MS" pitchFamily="34" charset="0"/>
              </a:endParaRPr>
            </a:p>
            <a:p>
              <a:pPr defTabSz="3347277"/>
              <a:r>
                <a:rPr lang="en-US" sz="2489" i="0" dirty="0">
                  <a:latin typeface="Trebuchet MS" pitchFamily="34" charset="0"/>
                </a:rPr>
                <a:t>This PowerPoint</a:t>
              </a:r>
              <a:r>
                <a:rPr lang="en-US" sz="2489" i="0" baseline="0" dirty="0">
                  <a:latin typeface="Trebuchet MS" pitchFamily="34" charset="0"/>
                </a:rPr>
                <a:t> </a:t>
              </a:r>
              <a:r>
                <a:rPr lang="en-US" sz="2489" i="0" dirty="0">
                  <a:latin typeface="Trebuchet MS" pitchFamily="34" charset="0"/>
                </a:rPr>
                <a:t>template produces</a:t>
              </a:r>
              <a:r>
                <a:rPr lang="en-US" sz="2489" i="0" baseline="0" dirty="0">
                  <a:latin typeface="Trebuchet MS" pitchFamily="34" charset="0"/>
                </a:rPr>
                <a:t> </a:t>
              </a:r>
              <a:r>
                <a:rPr lang="en-US" sz="2489" i="0" dirty="0">
                  <a:latin typeface="Trebuchet MS" pitchFamily="34" charset="0"/>
                </a:rPr>
                <a:t>a 32”x48” presentation poster. </a:t>
              </a:r>
              <a:r>
                <a:rPr lang="en-US" sz="2489" dirty="0">
                  <a:latin typeface="Trebuchet MS" pitchFamily="34" charset="0"/>
                </a:rPr>
                <a:t>You</a:t>
              </a:r>
              <a:r>
                <a:rPr lang="en-US" sz="2489" baseline="0" dirty="0">
                  <a:latin typeface="Trebuchet MS" pitchFamily="34" charset="0"/>
                </a:rPr>
                <a:t> can u</a:t>
              </a:r>
              <a:r>
                <a:rPr lang="en-US" sz="2489" dirty="0">
                  <a:latin typeface="Trebuchet MS" pitchFamily="34" charset="0"/>
                </a:rPr>
                <a:t>se</a:t>
              </a:r>
              <a:r>
                <a:rPr lang="en-US" sz="2489" baseline="0" dirty="0">
                  <a:latin typeface="Trebuchet MS" pitchFamily="34" charset="0"/>
                </a:rPr>
                <a:t> it to create your research poster and </a:t>
              </a:r>
              <a:r>
                <a:rPr lang="en-US" sz="2489" dirty="0">
                  <a:latin typeface="Trebuchet MS" pitchFamily="34" charset="0"/>
                </a:rPr>
                <a:t>save valuable time placing titles, subtitles,</a:t>
              </a:r>
              <a:r>
                <a:rPr lang="en-US" sz="2489" baseline="0" dirty="0">
                  <a:latin typeface="Trebuchet MS" pitchFamily="34" charset="0"/>
                </a:rPr>
                <a:t> text, and graphics</a:t>
              </a:r>
              <a:r>
                <a:rPr lang="en-US" sz="2489" dirty="0">
                  <a:latin typeface="Trebuchet MS" pitchFamily="34" charset="0"/>
                </a:rPr>
                <a:t>. </a:t>
              </a:r>
            </a:p>
            <a:p>
              <a:pPr defTabSz="3901577"/>
              <a:br>
                <a:rPr lang="en-US" sz="2489" dirty="0">
                  <a:solidFill>
                    <a:schemeClr val="bg1"/>
                  </a:solidFill>
                  <a:latin typeface="Trebuchet MS" pitchFamily="34" charset="0"/>
                </a:rPr>
              </a:br>
              <a:endParaRPr lang="en-US" sz="2489" dirty="0">
                <a:solidFill>
                  <a:schemeClr val="bg1"/>
                </a:solidFill>
                <a:latin typeface="Trebuchet MS" pitchFamily="34" charset="0"/>
              </a:endParaRPr>
            </a:p>
            <a:p>
              <a:pPr algn="l" defTabSz="3347277"/>
              <a:r>
                <a:rPr lang="en-US" sz="2489" b="0" dirty="0">
                  <a:solidFill>
                    <a:schemeClr val="bg1"/>
                  </a:solidFill>
                  <a:latin typeface="Trebuchet MS" pitchFamily="34" charset="0"/>
                </a:rPr>
                <a:t>Need</a:t>
              </a:r>
              <a:r>
                <a:rPr lang="en-US" sz="2489" b="0" baseline="0" dirty="0">
                  <a:solidFill>
                    <a:schemeClr val="bg1"/>
                  </a:solidFill>
                  <a:latin typeface="Trebuchet MS" pitchFamily="34" charset="0"/>
                </a:rPr>
                <a:t> design assistance? Call Amy Henke at </a:t>
              </a:r>
              <a:r>
                <a:rPr lang="en-US" sz="2489" b="0" dirty="0">
                  <a:solidFill>
                    <a:srgbClr val="FFC000"/>
                  </a:solidFill>
                  <a:latin typeface="Trebuchet MS" pitchFamily="34" charset="0"/>
                </a:rPr>
                <a:t>3-9896</a:t>
              </a:r>
              <a:r>
                <a:rPr lang="en-US" sz="2489" b="0" baseline="0" dirty="0">
                  <a:solidFill>
                    <a:srgbClr val="FFC000"/>
                  </a:solidFill>
                  <a:latin typeface="Trebuchet MS" pitchFamily="34" charset="0"/>
                </a:rPr>
                <a:t> </a:t>
              </a:r>
              <a:r>
                <a:rPr lang="en-US" sz="2489" b="0" baseline="0" dirty="0">
                  <a:solidFill>
                    <a:schemeClr val="bg1"/>
                  </a:solidFill>
                  <a:latin typeface="Trebuchet MS" pitchFamily="34" charset="0"/>
                </a:rPr>
                <a:t>or Kirk Hadley at </a:t>
              </a:r>
              <a:r>
                <a:rPr lang="en-US" sz="2489" b="0" baseline="0" dirty="0">
                  <a:solidFill>
                    <a:srgbClr val="FFC000"/>
                  </a:solidFill>
                  <a:latin typeface="Trebuchet MS" pitchFamily="34" charset="0"/>
                </a:rPr>
                <a:t>2-3589</a:t>
              </a:r>
              <a:r>
                <a:rPr lang="en-US" sz="2489" b="0" dirty="0">
                  <a:solidFill>
                    <a:schemeClr val="bg1"/>
                  </a:solidFill>
                  <a:latin typeface="Trebuchet MS" pitchFamily="34" charset="0"/>
                </a:rPr>
                <a:t>.</a:t>
              </a:r>
            </a:p>
            <a:p>
              <a:pPr algn="l" defTabSz="3347277"/>
              <a:endParaRPr lang="en-US" sz="3200" b="1" dirty="0">
                <a:solidFill>
                  <a:srgbClr val="FFFF00"/>
                </a:solidFill>
                <a:latin typeface="Trebuchet MS" pitchFamily="34" charset="0"/>
              </a:endParaRPr>
            </a:p>
            <a:p>
              <a:pPr algn="ctr"/>
              <a:endParaRPr lang="en-US" sz="2133" b="1" dirty="0">
                <a:solidFill>
                  <a:schemeClr val="bg1"/>
                </a:solidFill>
                <a:latin typeface="Trebuchet MS" pitchFamily="34" charset="0"/>
              </a:endParaRPr>
            </a:p>
            <a:p>
              <a:pPr algn="ctr"/>
              <a:r>
                <a:rPr lang="en-US" sz="3556" b="1" spc="533" dirty="0">
                  <a:solidFill>
                    <a:schemeClr val="bg1"/>
                  </a:solidFill>
                  <a:latin typeface="Trebuchet MS" pitchFamily="34" charset="0"/>
                </a:rPr>
                <a:t>QUICK START</a:t>
              </a:r>
            </a:p>
            <a:p>
              <a:pPr marL="4064051" algn="ctr"/>
              <a:endParaRPr lang="en-US" sz="2844" b="1" baseline="0" dirty="0">
                <a:solidFill>
                  <a:schemeClr val="bg1"/>
                </a:solidFill>
                <a:latin typeface="Trebuchet MS" pitchFamily="34" charset="0"/>
              </a:endParaRPr>
            </a:p>
            <a:p>
              <a:pPr marL="4064051" marR="0" lvl="0" indent="0" algn="ctr" defTabSz="1349653" rtl="0" eaLnBrk="1" fontAlgn="auto" latinLnBrk="0" hangingPunct="1">
                <a:lnSpc>
                  <a:spcPct val="100000"/>
                </a:lnSpc>
                <a:spcBef>
                  <a:spcPts val="0"/>
                </a:spcBef>
                <a:spcAft>
                  <a:spcPts val="0"/>
                </a:spcAft>
                <a:buClrTx/>
                <a:buSzTx/>
                <a:buFontTx/>
                <a:buNone/>
                <a:tabLst/>
                <a:defRPr/>
              </a:pPr>
              <a:r>
                <a:rPr kumimoji="0" lang="en-US" sz="2844" b="1" i="0" u="none" strike="noStrike" kern="1200" cap="none" spc="0" normalizeH="0" baseline="0" noProof="0" dirty="0">
                  <a:ln>
                    <a:noFill/>
                  </a:ln>
                  <a:solidFill>
                    <a:srgbClr val="FFC000"/>
                  </a:solidFill>
                  <a:effectLst/>
                  <a:uLnTx/>
                  <a:uFillTx/>
                  <a:latin typeface="Trebuchet MS" pitchFamily="34" charset="0"/>
                </a:rPr>
                <a:t>To choose the column configuration you would like </a:t>
              </a:r>
              <a:r>
                <a:rPr kumimoji="0" lang="en-US" sz="2844" b="0" i="0" u="none" strike="noStrike" kern="1200" cap="none" spc="0" normalizeH="0" baseline="0" noProof="0" dirty="0">
                  <a:ln>
                    <a:noFill/>
                  </a:ln>
                  <a:solidFill>
                    <a:prstClr val="white">
                      <a:lumMod val="75000"/>
                    </a:prstClr>
                  </a:solidFill>
                  <a:effectLst/>
                  <a:uLnTx/>
                  <a:uFillTx/>
                  <a:latin typeface="Trebuchet MS" pitchFamily="34" charset="0"/>
                </a:rPr>
                <a:t>Select LAYOUT to see the column options available for this template. The poster columns can also be customized on the Master. VIEW &gt; MASTER.</a:t>
              </a:r>
            </a:p>
            <a:p>
              <a:pPr algn="ctr"/>
              <a:endParaRPr lang="en-US" sz="2844" b="1" baseline="0" dirty="0">
                <a:solidFill>
                  <a:srgbClr val="FFC000"/>
                </a:solidFill>
                <a:latin typeface="Trebuchet MS" pitchFamily="34" charset="0"/>
              </a:endParaRPr>
            </a:p>
            <a:p>
              <a:pPr algn="ctr"/>
              <a:r>
                <a:rPr lang="en-US" sz="2844" b="1" baseline="0" dirty="0">
                  <a:solidFill>
                    <a:srgbClr val="FFC000"/>
                  </a:solidFill>
                  <a:latin typeface="Trebuchet MS" pitchFamily="34" charset="0"/>
                </a:rPr>
                <a:t>Zoom in and out</a:t>
              </a:r>
            </a:p>
            <a:p>
              <a:pPr marL="1682065" indent="-1682065" algn="l" defTabSz="756365"/>
              <a:r>
                <a:rPr lang="en-US" sz="2133" b="0" baseline="0" dirty="0">
                  <a:solidFill>
                    <a:schemeClr val="bg1"/>
                  </a:solidFill>
                  <a:latin typeface="Trebuchet MS" pitchFamily="34" charset="0"/>
                </a:rPr>
                <a:t>	</a:t>
              </a:r>
              <a:r>
                <a:rPr lang="en-US" sz="2133" b="0" baseline="0" dirty="0">
                  <a:solidFill>
                    <a:schemeClr val="bg1">
                      <a:lumMod val="75000"/>
                    </a:schemeClr>
                  </a:solidFill>
                  <a:latin typeface="Trebuchet MS" pitchFamily="34" charset="0"/>
                </a:rPr>
                <a:t>As you work on your poster zoom in and out to the level that is more comfortable to you. </a:t>
              </a:r>
            </a:p>
            <a:p>
              <a:pPr marL="1682065" indent="-1682065" algn="l" defTabSz="756365"/>
              <a:r>
                <a:rPr lang="en-US" sz="2133" b="1" baseline="0" dirty="0">
                  <a:solidFill>
                    <a:schemeClr val="bg1">
                      <a:lumMod val="75000"/>
                    </a:schemeClr>
                  </a:solidFill>
                  <a:latin typeface="Trebuchet MS" pitchFamily="34" charset="0"/>
                </a:rPr>
                <a:t>	</a:t>
              </a:r>
              <a:r>
                <a:rPr lang="en-US" sz="2133" b="0" baseline="0" dirty="0">
                  <a:solidFill>
                    <a:schemeClr val="bg1">
                      <a:lumMod val="75000"/>
                    </a:schemeClr>
                  </a:solidFill>
                  <a:latin typeface="Trebuchet MS" pitchFamily="34" charset="0"/>
                </a:rPr>
                <a:t>Go to VIEW &gt; ZOOM.</a:t>
              </a:r>
            </a:p>
            <a:p>
              <a:pPr algn="l"/>
              <a:endParaRPr lang="en-US" sz="2489" b="0" baseline="0" dirty="0">
                <a:solidFill>
                  <a:schemeClr val="bg1"/>
                </a:solidFill>
                <a:latin typeface="Trebuchet MS" pitchFamily="34" charset="0"/>
              </a:endParaRPr>
            </a:p>
            <a:p>
              <a:pPr algn="ctr"/>
              <a:r>
                <a:rPr lang="en-US" sz="2844" b="1" baseline="0" dirty="0">
                  <a:solidFill>
                    <a:srgbClr val="FFC000"/>
                  </a:solidFill>
                  <a:latin typeface="Trebuchet MS" pitchFamily="34" charset="0"/>
                </a:rPr>
                <a:t>Title, Authors, and Affiliations</a:t>
              </a:r>
            </a:p>
            <a:p>
              <a:pPr algn="l"/>
              <a:r>
                <a:rPr lang="en-US" sz="2133" b="0" baseline="0" dirty="0">
                  <a:solidFill>
                    <a:schemeClr val="bg1">
                      <a:lumMod val="75000"/>
                    </a:schemeClr>
                  </a:solidFill>
                  <a:latin typeface="Trebuchet MS" pitchFamily="34" charset="0"/>
                </a:rPr>
                <a:t>Start designing your poster by adding the title, the names of the authors, and the affiliated institutions. </a:t>
              </a:r>
              <a:r>
                <a:rPr lang="en-US" sz="2133"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133" b="0" spc="0" baseline="0" dirty="0">
                <a:solidFill>
                  <a:schemeClr val="bg1">
                    <a:lumMod val="75000"/>
                  </a:schemeClr>
                </a:solidFill>
                <a:latin typeface="Trebuchet MS" pitchFamily="34" charset="0"/>
              </a:endParaRPr>
            </a:p>
            <a:p>
              <a:pPr algn="l"/>
              <a:r>
                <a:rPr lang="en-US" sz="2133" b="1" spc="267" baseline="0" dirty="0">
                  <a:solidFill>
                    <a:srgbClr val="FFC000"/>
                  </a:solidFill>
                  <a:latin typeface="Trebuchet MS" pitchFamily="34" charset="0"/>
                </a:rPr>
                <a:t>TIP</a:t>
              </a:r>
              <a:r>
                <a:rPr lang="en-US" sz="2133" b="1" baseline="0" dirty="0">
                  <a:solidFill>
                    <a:srgbClr val="FFC000"/>
                  </a:solidFill>
                  <a:latin typeface="Trebuchet MS" pitchFamily="34" charset="0"/>
                </a:rPr>
                <a:t>: </a:t>
              </a:r>
              <a:r>
                <a:rPr lang="en-US" sz="2133" b="0" baseline="0" dirty="0">
                  <a:solidFill>
                    <a:schemeClr val="bg1">
                      <a:lumMod val="75000"/>
                    </a:schemeClr>
                  </a:solidFill>
                  <a:latin typeface="Trebuchet MS" pitchFamily="34" charset="0"/>
                </a:rPr>
                <a:t>The font size of your title should be bigger than your name(s) and institution name(s).</a:t>
              </a:r>
            </a:p>
            <a:p>
              <a:pPr algn="l"/>
              <a:br>
                <a:rPr lang="en-US" sz="2489" b="1" baseline="0" dirty="0">
                  <a:solidFill>
                    <a:schemeClr val="bg1"/>
                  </a:solidFill>
                  <a:latin typeface="Trebuchet MS" pitchFamily="34" charset="0"/>
                </a:rPr>
              </a:br>
              <a:endParaRPr lang="en-US" sz="2489" b="1" dirty="0">
                <a:solidFill>
                  <a:schemeClr val="bg1"/>
                </a:solidFill>
                <a:latin typeface="Trebuchet MS" pitchFamily="34" charset="0"/>
              </a:endParaRPr>
            </a:p>
            <a:p>
              <a:pPr algn="ctr"/>
              <a:endParaRPr lang="en-US" sz="2489" b="1" dirty="0">
                <a:solidFill>
                  <a:srgbClr val="FFC000"/>
                </a:solidFill>
                <a:latin typeface="Trebuchet MS" pitchFamily="34" charset="0"/>
              </a:endParaRPr>
            </a:p>
            <a:p>
              <a:pPr algn="ctr"/>
              <a:endParaRPr lang="en-US" sz="2489" b="1" dirty="0">
                <a:solidFill>
                  <a:srgbClr val="FFC000"/>
                </a:solidFill>
                <a:latin typeface="Trebuchet MS" pitchFamily="34" charset="0"/>
              </a:endParaRPr>
            </a:p>
            <a:p>
              <a:pPr algn="ctr"/>
              <a:r>
                <a:rPr lang="en-US" sz="2844" b="1" dirty="0">
                  <a:solidFill>
                    <a:srgbClr val="FFC000"/>
                  </a:solidFill>
                  <a:latin typeface="Trebuchet MS" pitchFamily="34" charset="0"/>
                </a:rPr>
                <a:t>Adding Logos</a:t>
              </a:r>
              <a:r>
                <a:rPr lang="en-US" sz="2844" b="1" baseline="0" dirty="0">
                  <a:solidFill>
                    <a:srgbClr val="FFC000"/>
                  </a:solidFill>
                  <a:latin typeface="Trebuchet MS" pitchFamily="34" charset="0"/>
                </a:rPr>
                <a:t> / Seals</a:t>
              </a:r>
            </a:p>
            <a:p>
              <a:pPr algn="l"/>
              <a:r>
                <a:rPr lang="en-US" sz="2133"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133" b="0" baseline="0" dirty="0">
                <a:solidFill>
                  <a:schemeClr val="bg1">
                    <a:lumMod val="75000"/>
                  </a:schemeClr>
                </a:solidFill>
                <a:latin typeface="Trebuchet MS" pitchFamily="34" charset="0"/>
              </a:endParaRPr>
            </a:p>
            <a:p>
              <a:pPr algn="l"/>
              <a:endParaRPr lang="en-US" sz="2133" b="0" baseline="0" dirty="0">
                <a:latin typeface="Trebuchet MS" pitchFamily="34" charset="0"/>
              </a:endParaRPr>
            </a:p>
            <a:p>
              <a:pPr algn="ctr"/>
              <a:r>
                <a:rPr lang="en-US" sz="2844" b="1" baseline="0" dirty="0">
                  <a:solidFill>
                    <a:srgbClr val="FFC000"/>
                  </a:solidFill>
                  <a:latin typeface="Trebuchet MS" pitchFamily="34" charset="0"/>
                </a:rPr>
                <a:t>Photographs / Graphics</a:t>
              </a:r>
            </a:p>
            <a:p>
              <a:pPr algn="l" defTabSz="869255"/>
              <a:r>
                <a:rPr lang="en-US" sz="2133"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133" b="0" spc="0" baseline="0" dirty="0">
                  <a:solidFill>
                    <a:schemeClr val="bg1">
                      <a:lumMod val="75000"/>
                    </a:schemeClr>
                  </a:solidFill>
                  <a:latin typeface="Trebuchet MS" pitchFamily="34" charset="0"/>
                </a:rPr>
                <a:t>disproportionally.</a:t>
              </a:r>
            </a:p>
            <a:p>
              <a:pPr algn="l" defTabSz="869255"/>
              <a:endParaRPr lang="en-US" sz="2133" b="0" baseline="0" dirty="0">
                <a:latin typeface="Trebuchet MS" pitchFamily="34" charset="0"/>
              </a:endParaRPr>
            </a:p>
            <a:p>
              <a:pPr algn="ctr"/>
              <a:endParaRPr lang="en-US" sz="2489" b="1" baseline="0" dirty="0">
                <a:solidFill>
                  <a:srgbClr val="FFC000"/>
                </a:solidFill>
                <a:latin typeface="Trebuchet MS" pitchFamily="34" charset="0"/>
              </a:endParaRPr>
            </a:p>
            <a:p>
              <a:pPr algn="ctr"/>
              <a:endParaRPr lang="en-US" sz="2489" b="1" baseline="0" dirty="0">
                <a:solidFill>
                  <a:srgbClr val="FFC000"/>
                </a:solidFill>
                <a:latin typeface="Trebuchet MS" pitchFamily="34" charset="0"/>
              </a:endParaRPr>
            </a:p>
            <a:p>
              <a:pPr algn="ctr"/>
              <a:endParaRPr lang="en-US" sz="2489" b="1" baseline="0" dirty="0">
                <a:solidFill>
                  <a:srgbClr val="FFC000"/>
                </a:solidFill>
                <a:latin typeface="Trebuchet MS" pitchFamily="34" charset="0"/>
              </a:endParaRPr>
            </a:p>
            <a:p>
              <a:pPr algn="ctr"/>
              <a:endParaRPr lang="en-US" sz="2489" b="1" baseline="0" dirty="0">
                <a:solidFill>
                  <a:srgbClr val="FFC000"/>
                </a:solidFill>
                <a:latin typeface="Trebuchet MS" pitchFamily="34" charset="0"/>
              </a:endParaRPr>
            </a:p>
            <a:p>
              <a:pPr algn="ctr"/>
              <a:endParaRPr lang="en-US" sz="2489" b="1" baseline="0" dirty="0">
                <a:solidFill>
                  <a:srgbClr val="FFC000"/>
                </a:solidFill>
                <a:latin typeface="Trebuchet MS" pitchFamily="34" charset="0"/>
              </a:endParaRPr>
            </a:p>
            <a:p>
              <a:pPr algn="ctr"/>
              <a:endParaRPr lang="en-US" sz="2489" b="1" baseline="0" dirty="0">
                <a:solidFill>
                  <a:srgbClr val="FFC000"/>
                </a:solidFill>
                <a:latin typeface="Trebuchet MS" pitchFamily="34" charset="0"/>
              </a:endParaRPr>
            </a:p>
            <a:p>
              <a:pPr algn="ctr"/>
              <a:r>
                <a:rPr lang="en-US" sz="2844" b="1" baseline="0" dirty="0">
                  <a:solidFill>
                    <a:srgbClr val="FFC000"/>
                  </a:solidFill>
                  <a:latin typeface="Trebuchet MS" pitchFamily="34" charset="0"/>
                </a:rPr>
                <a:t>Image Quality Check</a:t>
              </a:r>
            </a:p>
            <a:p>
              <a:pPr lvl="0" algn="l" defTabSz="869255"/>
              <a:r>
                <a:rPr lang="en-US" sz="2133" b="0" baseline="0" dirty="0">
                  <a:solidFill>
                    <a:schemeClr val="bg1">
                      <a:lumMod val="75000"/>
                    </a:schemeClr>
                  </a:solidFill>
                  <a:latin typeface="Trebuchet MS" pitchFamily="34" charset="0"/>
                </a:rPr>
                <a:t>Zoom in and look at your images at 100% magnification. If they look good they will print well. </a:t>
              </a:r>
              <a:endParaRPr lang="en-US" sz="2489" b="0" dirty="0">
                <a:latin typeface="Trebuchet MS" pitchFamily="34" charset="0"/>
              </a:endParaRPr>
            </a:p>
          </p:txBody>
        </p:sp>
        <p:pic>
          <p:nvPicPr>
            <p:cNvPr id="46" name="Picture 45"/>
            <p:cNvPicPr>
              <a:picLocks noChangeAspect="1"/>
            </p:cNvPicPr>
            <p:nvPr userDrawn="1"/>
          </p:nvPicPr>
          <p:blipFill>
            <a:blip r:embed="rId5"/>
            <a:stretch>
              <a:fillRect/>
            </a:stretch>
          </p:blipFill>
          <p:spPr>
            <a:xfrm>
              <a:off x="-10820400" y="11499917"/>
              <a:ext cx="1597666" cy="1201935"/>
            </a:xfrm>
            <a:prstGeom prst="rect">
              <a:avLst/>
            </a:prstGeom>
          </p:spPr>
        </p:pic>
        <p:grpSp>
          <p:nvGrpSpPr>
            <p:cNvPr id="47" name="Group 46"/>
            <p:cNvGrpSpPr/>
            <p:nvPr userDrawn="1"/>
          </p:nvGrpSpPr>
          <p:grpSpPr>
            <a:xfrm>
              <a:off x="-9744993" y="23128223"/>
              <a:ext cx="7531182" cy="2228073"/>
              <a:chOff x="-9744993" y="22507838"/>
              <a:chExt cx="7531182" cy="2228073"/>
            </a:xfrm>
          </p:grpSpPr>
          <p:pic>
            <p:nvPicPr>
              <p:cNvPr id="63" name="Picture 62"/>
              <p:cNvPicPr>
                <a:picLocks noChangeAspect="1"/>
              </p:cNvPicPr>
              <p:nvPr userDrawn="1"/>
            </p:nvPicPr>
            <p:blipFill>
              <a:blip r:embed="rId6"/>
              <a:stretch>
                <a:fillRect/>
              </a:stretch>
            </p:blipFill>
            <p:spPr>
              <a:xfrm>
                <a:off x="-6066236" y="22604102"/>
                <a:ext cx="1336620" cy="1656885"/>
              </a:xfrm>
              <a:prstGeom prst="rect">
                <a:avLst/>
              </a:prstGeom>
            </p:spPr>
          </p:pic>
          <p:sp>
            <p:nvSpPr>
              <p:cNvPr id="64" name="TextBox 63"/>
              <p:cNvSpPr txBox="1"/>
              <p:nvPr userDrawn="1"/>
            </p:nvSpPr>
            <p:spPr>
              <a:xfrm>
                <a:off x="-6084555" y="24167988"/>
                <a:ext cx="1354937" cy="453946"/>
              </a:xfrm>
              <a:prstGeom prst="rect">
                <a:avLst/>
              </a:prstGeom>
              <a:solidFill>
                <a:schemeClr val="accent1"/>
              </a:solidFill>
              <a:ln>
                <a:noFill/>
              </a:ln>
            </p:spPr>
            <p:txBody>
              <a:bodyPr wrap="square" lIns="91440" tIns="91440" rIns="91440" bIns="91440" rtlCol="0">
                <a:spAutoFit/>
              </a:bodyPr>
              <a:lstStyle/>
              <a:p>
                <a:pPr algn="ctr"/>
                <a:r>
                  <a:rPr lang="en-US" sz="1422" b="1" dirty="0">
                    <a:solidFill>
                      <a:schemeClr val="tx1"/>
                    </a:solidFill>
                  </a:rPr>
                  <a:t>ORIGINAL</a:t>
                </a:r>
              </a:p>
            </p:txBody>
          </p:sp>
          <p:pic>
            <p:nvPicPr>
              <p:cNvPr id="65" name="Picture 64"/>
              <p:cNvPicPr>
                <a:picLocks noChangeAspect="1"/>
              </p:cNvPicPr>
              <p:nvPr userDrawn="1"/>
            </p:nvPicPr>
            <p:blipFill>
              <a:blip r:embed="rId6"/>
              <a:stretch>
                <a:fillRect/>
              </a:stretch>
            </p:blipFill>
            <p:spPr>
              <a:xfrm>
                <a:off x="-4456417" y="22604110"/>
                <a:ext cx="2242606" cy="1630877"/>
              </a:xfrm>
              <a:prstGeom prst="rect">
                <a:avLst/>
              </a:prstGeom>
            </p:spPr>
          </p:pic>
          <p:sp>
            <p:nvSpPr>
              <p:cNvPr id="66" name="TextBox 65"/>
              <p:cNvSpPr txBox="1"/>
              <p:nvPr userDrawn="1"/>
            </p:nvSpPr>
            <p:spPr>
              <a:xfrm>
                <a:off x="-4452080" y="24198770"/>
                <a:ext cx="2238269" cy="423145"/>
              </a:xfrm>
              <a:prstGeom prst="rect">
                <a:avLst/>
              </a:prstGeom>
              <a:solidFill>
                <a:srgbClr val="FF0000"/>
              </a:solidFill>
            </p:spPr>
            <p:txBody>
              <a:bodyPr wrap="square" lIns="457200" tIns="91440" rIns="457200" bIns="91440" rtlCol="0">
                <a:spAutoFit/>
              </a:bodyPr>
              <a:lstStyle/>
              <a:p>
                <a:pPr algn="ctr"/>
                <a:r>
                  <a:rPr lang="en-US" sz="1244" b="1" dirty="0">
                    <a:solidFill>
                      <a:schemeClr val="bg1"/>
                    </a:solidFill>
                  </a:rPr>
                  <a:t>DISTORTED</a:t>
                </a:r>
                <a:endParaRPr lang="en-US" sz="622" b="1" dirty="0">
                  <a:solidFill>
                    <a:schemeClr val="bg1"/>
                  </a:solidFill>
                </a:endParaRPr>
              </a:p>
            </p:txBody>
          </p:sp>
          <p:pic>
            <p:nvPicPr>
              <p:cNvPr id="67" name="Picture 66"/>
              <p:cNvPicPr>
                <a:picLocks noChangeAspect="1"/>
              </p:cNvPicPr>
              <p:nvPr userDrawn="1"/>
            </p:nvPicPr>
            <p:blipFill>
              <a:blip r:embed="rId7"/>
              <a:stretch>
                <a:fillRect/>
              </a:stretch>
            </p:blipFill>
            <p:spPr>
              <a:xfrm>
                <a:off x="-9744993" y="22507838"/>
                <a:ext cx="2384137" cy="1845195"/>
              </a:xfrm>
              <a:prstGeom prst="rect">
                <a:avLst/>
              </a:prstGeom>
            </p:spPr>
          </p:pic>
          <p:sp>
            <p:nvSpPr>
              <p:cNvPr id="68" name="TextBox 67"/>
              <p:cNvSpPr txBox="1"/>
              <p:nvPr userDrawn="1"/>
            </p:nvSpPr>
            <p:spPr>
              <a:xfrm>
                <a:off x="-9680272" y="23970341"/>
                <a:ext cx="2247311" cy="765570"/>
              </a:xfrm>
              <a:prstGeom prst="rect">
                <a:avLst/>
              </a:prstGeom>
              <a:noFill/>
            </p:spPr>
            <p:txBody>
              <a:bodyPr wrap="square" lIns="457200" tIns="457200" rIns="457200" bIns="0" rtlCol="0">
                <a:spAutoFit/>
              </a:bodyPr>
              <a:lstStyle/>
              <a:p>
                <a:pPr algn="ctr"/>
                <a:r>
                  <a:rPr lang="en-US" sz="1422" dirty="0">
                    <a:solidFill>
                      <a:schemeClr val="bg1"/>
                    </a:solidFill>
                  </a:rPr>
                  <a:t>Corner</a:t>
                </a:r>
                <a:r>
                  <a:rPr lang="en-US" sz="1422" baseline="0" dirty="0">
                    <a:solidFill>
                      <a:schemeClr val="bg1"/>
                    </a:solidFill>
                  </a:rPr>
                  <a:t> handles</a:t>
                </a:r>
                <a:endParaRPr lang="en-US" sz="1422" dirty="0">
                  <a:solidFill>
                    <a:schemeClr val="bg1"/>
                  </a:solidFill>
                </a:endParaRPr>
              </a:p>
            </p:txBody>
          </p:sp>
        </p:grpSp>
        <p:grpSp>
          <p:nvGrpSpPr>
            <p:cNvPr id="54" name="Group 53"/>
            <p:cNvGrpSpPr/>
            <p:nvPr userDrawn="1"/>
          </p:nvGrpSpPr>
          <p:grpSpPr>
            <a:xfrm>
              <a:off x="-10385105" y="27399510"/>
              <a:ext cx="9295634" cy="2453252"/>
              <a:chOff x="-10385105" y="29530296"/>
              <a:chExt cx="9295634" cy="2453252"/>
            </a:xfrm>
          </p:grpSpPr>
          <p:graphicFrame>
            <p:nvGraphicFramePr>
              <p:cNvPr id="59" name="Object 58"/>
              <p:cNvGraphicFramePr>
                <a:graphicFrameLocks noChangeAspect="1"/>
              </p:cNvGraphicFramePr>
              <p:nvPr userDrawn="1">
                <p:extLst>
                  <p:ext uri="{D42A27DB-BD31-4B8C-83A1-F6EECF244321}">
                    <p14:modId xmlns:p14="http://schemas.microsoft.com/office/powerpoint/2010/main" val="609707265"/>
                  </p:ext>
                </p:extLst>
              </p:nvPr>
            </p:nvGraphicFramePr>
            <p:xfrm>
              <a:off x="-9917842" y="29530309"/>
              <a:ext cx="3968274" cy="2432513"/>
            </p:xfrm>
            <a:graphic>
              <a:graphicData uri="http://schemas.openxmlformats.org/presentationml/2006/ole">
                <mc:AlternateContent xmlns:mc="http://schemas.openxmlformats.org/markup-compatibility/2006">
                  <mc:Choice xmlns:v="urn:schemas-microsoft-com:vml" Requires="v">
                    <p:oleObj spid="_x0000_s9653"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9917842" y="29530309"/>
                            <a:ext cx="3968274" cy="2432513"/>
                          </a:xfrm>
                          <a:prstGeom prst="rect">
                            <a:avLst/>
                          </a:prstGeom>
                        </p:spPr>
                      </p:pic>
                    </p:oleObj>
                  </mc:Fallback>
                </mc:AlternateContent>
              </a:graphicData>
            </a:graphic>
          </p:graphicFrame>
          <p:graphicFrame>
            <p:nvGraphicFramePr>
              <p:cNvPr id="60" name="Object 59"/>
              <p:cNvGraphicFramePr>
                <a:graphicFrameLocks noChangeAspect="1"/>
              </p:cNvGraphicFramePr>
              <p:nvPr userDrawn="1">
                <p:extLst>
                  <p:ext uri="{D42A27DB-BD31-4B8C-83A1-F6EECF244321}">
                    <p14:modId xmlns:p14="http://schemas.microsoft.com/office/powerpoint/2010/main" val="1705523018"/>
                  </p:ext>
                </p:extLst>
              </p:nvPr>
            </p:nvGraphicFramePr>
            <p:xfrm>
              <a:off x="-5411641" y="29538346"/>
              <a:ext cx="3968274" cy="2432513"/>
            </p:xfrm>
            <a:graphic>
              <a:graphicData uri="http://schemas.openxmlformats.org/presentationml/2006/ole">
                <mc:AlternateContent xmlns:mc="http://schemas.openxmlformats.org/markup-compatibility/2006">
                  <mc:Choice xmlns:v="urn:schemas-microsoft-com:vml" Requires="v">
                    <p:oleObj spid="_x0000_s9654"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5411641" y="29538346"/>
                            <a:ext cx="3968274" cy="2432513"/>
                          </a:xfrm>
                          <a:prstGeom prst="rect">
                            <a:avLst/>
                          </a:prstGeom>
                        </p:spPr>
                      </p:pic>
                    </p:oleObj>
                  </mc:Fallback>
                </mc:AlternateContent>
              </a:graphicData>
            </a:graphic>
          </p:graphicFrame>
          <p:sp>
            <p:nvSpPr>
              <p:cNvPr id="61" name="TextBox 60"/>
              <p:cNvSpPr txBox="1"/>
              <p:nvPr userDrawn="1"/>
            </p:nvSpPr>
            <p:spPr>
              <a:xfrm rot="16200000">
                <a:off x="-11445775" y="30590966"/>
                <a:ext cx="2432515" cy="311175"/>
              </a:xfrm>
              <a:prstGeom prst="rect">
                <a:avLst/>
              </a:prstGeom>
              <a:noFill/>
            </p:spPr>
            <p:txBody>
              <a:bodyPr wrap="square" lIns="91440" tIns="91440" rIns="91440" bIns="0" rtlCol="0">
                <a:spAutoFit/>
              </a:bodyPr>
              <a:lstStyle/>
              <a:p>
                <a:pPr algn="ctr"/>
                <a:r>
                  <a:rPr lang="en-US" sz="1422" dirty="0">
                    <a:solidFill>
                      <a:srgbClr val="92D050"/>
                    </a:solidFill>
                  </a:rPr>
                  <a:t>Good</a:t>
                </a:r>
                <a:r>
                  <a:rPr lang="en-US" sz="1422" baseline="0" dirty="0">
                    <a:solidFill>
                      <a:srgbClr val="92D050"/>
                    </a:solidFill>
                  </a:rPr>
                  <a:t> </a:t>
                </a:r>
                <a:r>
                  <a:rPr lang="en-US" sz="1422" baseline="0" dirty="0">
                    <a:solidFill>
                      <a:schemeClr val="bg1"/>
                    </a:solidFill>
                  </a:rPr>
                  <a:t>printing quality</a:t>
                </a:r>
                <a:endParaRPr lang="en-US" sz="1422" dirty="0">
                  <a:solidFill>
                    <a:schemeClr val="bg1"/>
                  </a:solidFill>
                </a:endParaRPr>
              </a:p>
            </p:txBody>
          </p:sp>
          <p:sp>
            <p:nvSpPr>
              <p:cNvPr id="62" name="TextBox 61"/>
              <p:cNvSpPr txBox="1"/>
              <p:nvPr userDrawn="1"/>
            </p:nvSpPr>
            <p:spPr>
              <a:xfrm rot="16200000">
                <a:off x="-2461316" y="30611703"/>
                <a:ext cx="2432515" cy="311175"/>
              </a:xfrm>
              <a:prstGeom prst="rect">
                <a:avLst/>
              </a:prstGeom>
              <a:noFill/>
            </p:spPr>
            <p:txBody>
              <a:bodyPr wrap="square" lIns="91440" tIns="91440" rIns="91440" bIns="0" rtlCol="0">
                <a:spAutoFit/>
              </a:bodyPr>
              <a:lstStyle/>
              <a:p>
                <a:pPr algn="ctr"/>
                <a:r>
                  <a:rPr lang="en-US" sz="1422" dirty="0">
                    <a:solidFill>
                      <a:srgbClr val="FF0000"/>
                    </a:solidFill>
                  </a:rPr>
                  <a:t>Bad </a:t>
                </a:r>
                <a:r>
                  <a:rPr lang="en-US" sz="1422" dirty="0">
                    <a:solidFill>
                      <a:schemeClr val="bg1"/>
                    </a:solidFill>
                  </a:rPr>
                  <a:t>printing quality</a:t>
                </a:r>
              </a:p>
            </p:txBody>
          </p:sp>
        </p:grpSp>
        <p:pic>
          <p:nvPicPr>
            <p:cNvPr id="56" name="Picture 55"/>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924747" y="16116300"/>
              <a:ext cx="10493757" cy="1124830"/>
            </a:xfrm>
            <a:prstGeom prst="rect">
              <a:avLst/>
            </a:prstGeom>
          </p:spPr>
        </p:pic>
      </p:grpSp>
      <p:grpSp>
        <p:nvGrpSpPr>
          <p:cNvPr id="69" name="Group 68"/>
          <p:cNvGrpSpPr/>
          <p:nvPr userDrawn="1"/>
        </p:nvGrpSpPr>
        <p:grpSpPr>
          <a:xfrm>
            <a:off x="-11049000" y="6776156"/>
            <a:ext cx="4152900" cy="1986844"/>
            <a:chOff x="-10744200" y="8534400"/>
            <a:chExt cx="4152900" cy="2235200"/>
          </a:xfrm>
        </p:grpSpPr>
        <p:pic>
          <p:nvPicPr>
            <p:cNvPr id="70" name="Picture 6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744200" y="8534400"/>
              <a:ext cx="4152900" cy="2235200"/>
            </a:xfrm>
            <a:prstGeom prst="rect">
              <a:avLst/>
            </a:prstGeom>
          </p:spPr>
        </p:pic>
        <p:sp>
          <p:nvSpPr>
            <p:cNvPr id="71" name="Oval 70"/>
            <p:cNvSpPr/>
            <p:nvPr userDrawn="1"/>
          </p:nvSpPr>
          <p:spPr>
            <a:xfrm>
              <a:off x="-7924800" y="9144000"/>
              <a:ext cx="838200" cy="533400"/>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45" dirty="0"/>
            </a:p>
          </p:txBody>
        </p:sp>
      </p:grpSp>
      <p:sp>
        <p:nvSpPr>
          <p:cNvPr id="72" name="Rectangle 71"/>
          <p:cNvSpPr/>
          <p:nvPr userDrawn="1"/>
        </p:nvSpPr>
        <p:spPr>
          <a:xfrm>
            <a:off x="44157840" y="-48946"/>
            <a:ext cx="11062139" cy="2930974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6400" tIns="406400" rIns="406400" bIns="0" rtlCol="0" anchor="t" anchorCtr="0"/>
          <a:lstStyle/>
          <a:p>
            <a:pPr algn="ctr"/>
            <a:r>
              <a:rPr lang="en-US" sz="3556" b="1" spc="533" dirty="0">
                <a:solidFill>
                  <a:schemeClr val="bg1"/>
                </a:solidFill>
                <a:latin typeface="Trebuchet MS" pitchFamily="34" charset="0"/>
              </a:rPr>
              <a:t>QUICK START (cont.)</a:t>
            </a:r>
          </a:p>
          <a:p>
            <a:pPr marL="0" indent="0" algn="l" defTabSz="101601"/>
            <a:endParaRPr lang="en-US" sz="2133" b="0" baseline="0" dirty="0">
              <a:solidFill>
                <a:schemeClr val="bg1">
                  <a:lumMod val="75000"/>
                </a:schemeClr>
              </a:solidFill>
              <a:latin typeface="Trebuchet MS" pitchFamily="34" charset="0"/>
            </a:endParaRPr>
          </a:p>
          <a:p>
            <a:pPr marL="0" indent="0" algn="l" defTabSz="101601"/>
            <a:endParaRPr lang="en-US" sz="2133" b="0" baseline="0" dirty="0">
              <a:solidFill>
                <a:schemeClr val="bg1">
                  <a:lumMod val="75000"/>
                </a:schemeClr>
              </a:solidFill>
              <a:latin typeface="Trebuchet MS" pitchFamily="34" charset="0"/>
            </a:endParaRPr>
          </a:p>
          <a:p>
            <a:pPr marL="0" indent="0" algn="l" defTabSz="101601"/>
            <a:r>
              <a:rPr lang="en-US" sz="2133"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1601"/>
            <a:endParaRPr lang="en-US" sz="2133" b="0" baseline="0" dirty="0">
              <a:solidFill>
                <a:schemeClr val="bg1">
                  <a:lumMod val="75000"/>
                </a:schemeClr>
              </a:solidFill>
              <a:latin typeface="Trebuchet MS" pitchFamily="34" charset="0"/>
            </a:endParaRPr>
          </a:p>
          <a:p>
            <a:pPr algn="ctr"/>
            <a:r>
              <a:rPr lang="en-US" sz="2844" b="1" baseline="0" dirty="0">
                <a:solidFill>
                  <a:srgbClr val="FFC000"/>
                </a:solidFill>
                <a:latin typeface="Trebuchet MS" pitchFamily="34" charset="0"/>
              </a:rPr>
              <a:t>How to add Text</a:t>
            </a:r>
          </a:p>
          <a:p>
            <a:pPr marL="2902692" lvl="2" indent="0" algn="l" defTabSz="101601"/>
            <a:r>
              <a:rPr lang="en-US" sz="2133"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349653" lvl="2" indent="0" algn="l" defTabSz="101601"/>
            <a:endParaRPr lang="en-US" sz="2133" b="0" baseline="0" dirty="0">
              <a:solidFill>
                <a:schemeClr val="bg1">
                  <a:lumMod val="75000"/>
                </a:schemeClr>
              </a:solidFill>
              <a:latin typeface="Trebuchet MS" pitchFamily="34" charset="0"/>
            </a:endParaRPr>
          </a:p>
          <a:p>
            <a:pPr marL="0" marR="0" lvl="0" indent="0" algn="ctr" defTabSz="1349653" rtl="0" eaLnBrk="1" fontAlgn="auto" latinLnBrk="0" hangingPunct="1">
              <a:lnSpc>
                <a:spcPct val="100000"/>
              </a:lnSpc>
              <a:spcBef>
                <a:spcPts val="0"/>
              </a:spcBef>
              <a:spcAft>
                <a:spcPts val="0"/>
              </a:spcAft>
              <a:buClrTx/>
              <a:buSzTx/>
              <a:buFontTx/>
              <a:buNone/>
              <a:tabLst/>
              <a:defRPr/>
            </a:pPr>
            <a:r>
              <a:rPr lang="en-US" sz="2133" b="0" baseline="0" dirty="0">
                <a:solidFill>
                  <a:schemeClr val="bg1">
                    <a:lumMod val="75000"/>
                  </a:schemeClr>
                </a:solidFill>
                <a:latin typeface="Trebuchet MS" pitchFamily="34" charset="0"/>
              </a:rPr>
              <a:t> </a:t>
            </a:r>
            <a:r>
              <a:rPr kumimoji="0" lang="en-US" sz="2844"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01601"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133" b="0" baseline="0" dirty="0">
              <a:solidFill>
                <a:schemeClr val="bg1">
                  <a:lumMod val="75000"/>
                </a:schemeClr>
              </a:solidFill>
              <a:latin typeface="Trebuchet MS" pitchFamily="34" charset="0"/>
            </a:endParaRPr>
          </a:p>
          <a:p>
            <a:pPr marL="1349653" lvl="2" indent="0" algn="l" defTabSz="101601"/>
            <a:endParaRPr lang="en-US" sz="2133" b="0" baseline="0" dirty="0">
              <a:solidFill>
                <a:schemeClr val="bg1">
                  <a:lumMod val="75000"/>
                </a:schemeClr>
              </a:solidFill>
              <a:latin typeface="Trebuchet MS" pitchFamily="34" charset="0"/>
            </a:endParaRPr>
          </a:p>
          <a:p>
            <a:pPr algn="ctr"/>
            <a:r>
              <a:rPr lang="en-US" sz="2844" b="1" baseline="0" dirty="0">
                <a:solidFill>
                  <a:srgbClr val="FFC000"/>
                </a:solidFill>
                <a:latin typeface="Trebuchet MS" pitchFamily="34" charset="0"/>
              </a:rPr>
              <a:t>How to add Tables</a:t>
            </a:r>
          </a:p>
          <a:p>
            <a:pPr marL="1538130" lvl="1" indent="0" algn="l" defTabSz="101601"/>
            <a:r>
              <a:rPr lang="en-US" sz="2133" b="0" baseline="0" dirty="0">
                <a:solidFill>
                  <a:schemeClr val="bg1">
                    <a:lumMod val="75000"/>
                  </a:schemeClr>
                </a:solidFill>
                <a:latin typeface="Trebuchet MS" pitchFamily="34" charset="0"/>
              </a:rPr>
              <a:t>To add a table from scratch go to the INSERT menu and </a:t>
            </a:r>
            <a:br>
              <a:rPr lang="en-US" sz="2133" b="0" baseline="0" dirty="0">
                <a:solidFill>
                  <a:schemeClr val="bg1">
                    <a:lumMod val="75000"/>
                  </a:schemeClr>
                </a:solidFill>
                <a:latin typeface="Trebuchet MS" pitchFamily="34" charset="0"/>
              </a:rPr>
            </a:br>
            <a:r>
              <a:rPr lang="en-US" sz="2133" b="0" baseline="0" dirty="0">
                <a:solidFill>
                  <a:schemeClr val="bg1">
                    <a:lumMod val="75000"/>
                  </a:schemeClr>
                </a:solidFill>
                <a:latin typeface="Trebuchet MS" pitchFamily="34" charset="0"/>
              </a:rPr>
              <a:t>click on TABLE. A drop-down box will help you select rows and columns. </a:t>
            </a:r>
          </a:p>
          <a:p>
            <a:pPr marL="0" lvl="0" indent="0" algn="l" defTabSz="101601"/>
            <a:r>
              <a:rPr lang="en-US" sz="2133"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1601"/>
            <a:endParaRPr lang="en-US" sz="2133" b="0" baseline="0" dirty="0">
              <a:solidFill>
                <a:schemeClr val="bg1">
                  <a:lumMod val="75000"/>
                </a:schemeClr>
              </a:solidFill>
              <a:latin typeface="Trebuchet MS" pitchFamily="34" charset="0"/>
            </a:endParaRPr>
          </a:p>
          <a:p>
            <a:pPr marL="0" marR="0" lvl="0" indent="0" algn="ctr" defTabSz="1349653" rtl="0" eaLnBrk="1" fontAlgn="auto" latinLnBrk="0" hangingPunct="1">
              <a:lnSpc>
                <a:spcPct val="100000"/>
              </a:lnSpc>
              <a:spcBef>
                <a:spcPts val="0"/>
              </a:spcBef>
              <a:spcAft>
                <a:spcPts val="0"/>
              </a:spcAft>
              <a:buClrTx/>
              <a:buSzTx/>
              <a:buFontTx/>
              <a:buNone/>
              <a:tabLst/>
              <a:defRPr/>
            </a:pPr>
            <a:r>
              <a:rPr kumimoji="0" lang="en-US" sz="2844"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01601"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ctr" defTabSz="1349653" rtl="0" eaLnBrk="1" fontAlgn="auto" latinLnBrk="0" hangingPunct="1">
              <a:lnSpc>
                <a:spcPct val="100000"/>
              </a:lnSpc>
              <a:spcBef>
                <a:spcPts val="0"/>
              </a:spcBef>
              <a:spcAft>
                <a:spcPts val="0"/>
              </a:spcAft>
              <a:buClrTx/>
              <a:buSzTx/>
              <a:buFontTx/>
              <a:buNone/>
              <a:tabLst/>
              <a:defRPr/>
            </a:pPr>
            <a:endParaRPr kumimoji="0" lang="en-US" sz="2844"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349653" rtl="0" eaLnBrk="1" fontAlgn="auto" latinLnBrk="0" hangingPunct="1">
              <a:lnSpc>
                <a:spcPct val="100000"/>
              </a:lnSpc>
              <a:spcBef>
                <a:spcPts val="0"/>
              </a:spcBef>
              <a:spcAft>
                <a:spcPts val="0"/>
              </a:spcAft>
              <a:buClrTx/>
              <a:buSzTx/>
              <a:buFontTx/>
              <a:buNone/>
              <a:tabLst/>
              <a:defRPr/>
            </a:pPr>
            <a:r>
              <a:rPr kumimoji="0" lang="en-US" sz="2844"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01601"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1601"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349653" rtl="0" eaLnBrk="1" fontAlgn="auto" latinLnBrk="0" hangingPunct="1">
              <a:lnSpc>
                <a:spcPct val="100000"/>
              </a:lnSpc>
              <a:spcBef>
                <a:spcPts val="0"/>
              </a:spcBef>
              <a:spcAft>
                <a:spcPts val="0"/>
              </a:spcAft>
              <a:buClrTx/>
              <a:buSzTx/>
              <a:buFontTx/>
              <a:buNone/>
              <a:tabLst/>
              <a:defRPr/>
            </a:pPr>
            <a:r>
              <a:rPr kumimoji="0" lang="en-US" sz="2844"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01601"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 </a:t>
            </a:r>
          </a:p>
          <a:p>
            <a:pPr marL="0" marR="0" lvl="0" indent="0" algn="l" defTabSz="101601"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l" defTabSz="101601"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schemeClr val="accent4"/>
                </a:solidFill>
                <a:effectLst/>
                <a:uLnTx/>
                <a:uFillTx/>
                <a:latin typeface="Trebuchet MS" pitchFamily="34" charset="0"/>
              </a:rPr>
              <a:t>TIP: </a:t>
            </a: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There is a downloadable file with instructions for a PDF job options preset that you can download at </a:t>
            </a:r>
            <a:r>
              <a:rPr kumimoji="0" lang="en-US" sz="2133" b="0" i="0" u="none" strike="noStrike" kern="1200" cap="none" spc="0" normalizeH="0" baseline="0" noProof="0" dirty="0">
                <a:ln>
                  <a:noFill/>
                </a:ln>
                <a:solidFill>
                  <a:schemeClr val="accent4"/>
                </a:solidFill>
                <a:effectLst/>
                <a:uLnTx/>
                <a:uFillTx/>
                <a:latin typeface="Trebuchet MS" pitchFamily="34" charset="0"/>
              </a:rPr>
              <a:t>TO.COME.com</a:t>
            </a: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 that will automatically save your poster with the correct TID Print Plant specifications. </a:t>
            </a:r>
          </a:p>
          <a:p>
            <a:pPr marL="0" marR="0" lvl="0" indent="0" algn="l" defTabSz="101601" rtl="0" eaLnBrk="1" fontAlgn="auto" latinLnBrk="0" hangingPunct="1">
              <a:lnSpc>
                <a:spcPct val="100000"/>
              </a:lnSpc>
              <a:spcBef>
                <a:spcPts val="0"/>
              </a:spcBef>
              <a:spcAft>
                <a:spcPts val="0"/>
              </a:spcAft>
              <a:buClrTx/>
              <a:buSzTx/>
              <a:buFontTx/>
              <a:buNone/>
              <a:tabLst/>
              <a:defRPr/>
            </a:pPr>
            <a:endParaRPr lang="en-US" sz="2133" b="0" baseline="0" dirty="0">
              <a:solidFill>
                <a:schemeClr val="bg1">
                  <a:lumMod val="75000"/>
                </a:schemeClr>
              </a:solidFill>
              <a:latin typeface="Trebuchet MS" pitchFamily="34" charset="0"/>
            </a:endParaRPr>
          </a:p>
          <a:p>
            <a:pPr marL="0" marR="0" lvl="0" indent="0" algn="ctr" defTabSz="1349653" rtl="0" eaLnBrk="1" fontAlgn="auto" latinLnBrk="0" hangingPunct="1">
              <a:lnSpc>
                <a:spcPct val="100000"/>
              </a:lnSpc>
              <a:spcBef>
                <a:spcPts val="0"/>
              </a:spcBef>
              <a:spcAft>
                <a:spcPts val="0"/>
              </a:spcAft>
              <a:buClrTx/>
              <a:buSzTx/>
              <a:buFontTx/>
              <a:buNone/>
              <a:tabLst/>
              <a:defRPr/>
            </a:pPr>
            <a:r>
              <a:rPr kumimoji="0" lang="en-US" sz="2844"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01601"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at TID, go online to </a:t>
            </a:r>
            <a:r>
              <a:rPr lang="en-US" sz="2133" b="0" dirty="0">
                <a:solidFill>
                  <a:schemeClr val="accent4"/>
                </a:solidFill>
                <a:latin typeface="Trebuchet MS" pitchFamily="34" charset="0"/>
              </a:rPr>
              <a:t>https://tid.llnl.gov/print</a:t>
            </a:r>
            <a:r>
              <a:rPr lang="en-US" sz="2133" b="0" dirty="0">
                <a:solidFill>
                  <a:schemeClr val="bg1"/>
                </a:solidFill>
                <a:latin typeface="Trebuchet MS" pitchFamily="34" charset="0"/>
              </a:rPr>
              <a:t>.</a:t>
            </a: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 and click on the “Printing &amp; Posters” button then “Order Printing Online”. Choose the poster type the best suits your needs and submit your order. You will receive a confirmation email letting your know your order was delivered. Please allow 3–5 business days for printing.</a:t>
            </a:r>
          </a:p>
          <a:p>
            <a:pPr marL="0" marR="0" lvl="0" indent="0" algn="l" defTabSz="101601"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l" defTabSz="101601"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schemeClr val="accent4"/>
                </a:solidFill>
                <a:effectLst/>
                <a:uLnTx/>
                <a:uFillTx/>
                <a:latin typeface="Trebuchet MS" pitchFamily="34" charset="0"/>
              </a:rPr>
              <a:t>NOTE: </a:t>
            </a: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You will need a Project and Task to submit your order.</a:t>
            </a:r>
          </a:p>
          <a:p>
            <a:pPr marL="0" marR="0" lvl="0" indent="0" algn="l" defTabSz="101601" rtl="0" eaLnBrk="1" fontAlgn="auto" latinLnBrk="0" hangingPunct="1">
              <a:lnSpc>
                <a:spcPct val="100000"/>
              </a:lnSpc>
              <a:spcBef>
                <a:spcPts val="0"/>
              </a:spcBef>
              <a:spcAft>
                <a:spcPts val="0"/>
              </a:spcAft>
              <a:buClrTx/>
              <a:buSzTx/>
              <a:buFontTx/>
              <a:buNone/>
              <a:tabLst/>
              <a:defRPr/>
            </a:pPr>
            <a:endParaRPr kumimoji="0" lang="en-US" sz="2489"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73" name="Picture 72"/>
          <p:cNvPicPr>
            <a:picLocks noChangeAspect="1"/>
          </p:cNvPicPr>
          <p:nvPr userDrawn="1"/>
        </p:nvPicPr>
        <p:blipFill>
          <a:blip r:embed="rId14"/>
          <a:stretch>
            <a:fillRect/>
          </a:stretch>
        </p:blipFill>
        <p:spPr>
          <a:xfrm>
            <a:off x="44348400" y="3353709"/>
            <a:ext cx="2969584" cy="1218291"/>
          </a:xfrm>
          <a:prstGeom prst="rect">
            <a:avLst/>
          </a:prstGeom>
          <a:ln>
            <a:noFill/>
          </a:ln>
        </p:spPr>
      </p:pic>
      <p:graphicFrame>
        <p:nvGraphicFramePr>
          <p:cNvPr id="75" name="Object 74"/>
          <p:cNvGraphicFramePr>
            <a:graphicFrameLocks noChangeAspect="1"/>
          </p:cNvGraphicFramePr>
          <p:nvPr userDrawn="1">
            <p:extLst>
              <p:ext uri="{D42A27DB-BD31-4B8C-83A1-F6EECF244321}">
                <p14:modId xmlns:p14="http://schemas.microsoft.com/office/powerpoint/2010/main" val="1380242198"/>
              </p:ext>
            </p:extLst>
          </p:nvPr>
        </p:nvGraphicFramePr>
        <p:xfrm>
          <a:off x="44390134" y="7083170"/>
          <a:ext cx="1482266" cy="881922"/>
        </p:xfrm>
        <a:graphic>
          <a:graphicData uri="http://schemas.openxmlformats.org/presentationml/2006/ole">
            <mc:AlternateContent xmlns:mc="http://schemas.openxmlformats.org/markup-compatibility/2006">
              <mc:Choice xmlns:v="urn:schemas-microsoft-com:vml" Requires="v">
                <p:oleObj spid="_x0000_s965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390134" y="7083170"/>
                        <a:ext cx="1482266" cy="881922"/>
                      </a:xfrm>
                      <a:prstGeom prst="rect">
                        <a:avLst/>
                      </a:prstGeom>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3901293" rtl="0" eaLnBrk="1" latinLnBrk="0" hangingPunct="1">
        <a:spcBef>
          <a:spcPct val="0"/>
        </a:spcBef>
        <a:buNone/>
        <a:defRPr sz="7822" kern="1200">
          <a:solidFill>
            <a:schemeClr val="bg1"/>
          </a:solidFill>
          <a:latin typeface="Trebuchet MS" pitchFamily="34" charset="0"/>
          <a:ea typeface="+mj-ea"/>
          <a:cs typeface="+mj-cs"/>
        </a:defRPr>
      </a:lvl1pPr>
    </p:titleStyle>
    <p:bodyStyle>
      <a:lvl1pPr marL="1462985" indent="-1462985" algn="l" defTabSz="3901293" rtl="0" eaLnBrk="1" latinLnBrk="0" hangingPunct="1">
        <a:spcBef>
          <a:spcPct val="20000"/>
        </a:spcBef>
        <a:buFont typeface="Arial" pitchFamily="34" charset="0"/>
        <a:buChar char="•"/>
        <a:defRPr sz="13689" kern="1200">
          <a:solidFill>
            <a:schemeClr val="tx1"/>
          </a:solidFill>
          <a:latin typeface="+mn-lt"/>
          <a:ea typeface="+mn-ea"/>
          <a:cs typeface="+mn-cs"/>
        </a:defRPr>
      </a:lvl1pPr>
      <a:lvl2pPr marL="3169801" indent="-1219154" algn="l" defTabSz="3901293" rtl="0" eaLnBrk="1" latinLnBrk="0" hangingPunct="1">
        <a:spcBef>
          <a:spcPct val="20000"/>
        </a:spcBef>
        <a:buFont typeface="Arial" pitchFamily="34" charset="0"/>
        <a:buChar char="–"/>
        <a:defRPr sz="12000" kern="1200">
          <a:solidFill>
            <a:schemeClr val="tx1"/>
          </a:solidFill>
          <a:latin typeface="+mn-lt"/>
          <a:ea typeface="+mn-ea"/>
          <a:cs typeface="+mn-cs"/>
        </a:defRPr>
      </a:lvl2pPr>
      <a:lvl3pPr marL="4876617" indent="-975324" algn="l" defTabSz="3901293" rtl="0" eaLnBrk="1" latinLnBrk="0" hangingPunct="1">
        <a:spcBef>
          <a:spcPct val="20000"/>
        </a:spcBef>
        <a:buFont typeface="Arial" pitchFamily="34" charset="0"/>
        <a:buChar char="•"/>
        <a:defRPr sz="10311" kern="1200">
          <a:solidFill>
            <a:schemeClr val="tx1"/>
          </a:solidFill>
          <a:latin typeface="+mn-lt"/>
          <a:ea typeface="+mn-ea"/>
          <a:cs typeface="+mn-cs"/>
        </a:defRPr>
      </a:lvl3pPr>
      <a:lvl4pPr marL="6827265"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4pPr>
      <a:lvl5pPr marL="8777911"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5pPr>
      <a:lvl6pPr marL="10728558"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6pPr>
      <a:lvl7pPr marL="12679204"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7pPr>
      <a:lvl8pPr marL="14629851"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8pPr>
      <a:lvl9pPr marL="16580498"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9pPr>
    </p:bodyStyle>
    <p:otherStyle>
      <a:defPPr>
        <a:defRPr lang="en-US"/>
      </a:defPPr>
      <a:lvl1pPr marL="0" algn="l" defTabSz="3901293" rtl="0" eaLnBrk="1" latinLnBrk="0" hangingPunct="1">
        <a:defRPr sz="7645" kern="1200">
          <a:solidFill>
            <a:schemeClr val="tx1"/>
          </a:solidFill>
          <a:latin typeface="+mn-lt"/>
          <a:ea typeface="+mn-ea"/>
          <a:cs typeface="+mn-cs"/>
        </a:defRPr>
      </a:lvl1pPr>
      <a:lvl2pPr marL="1950647" algn="l" defTabSz="3901293" rtl="0" eaLnBrk="1" latinLnBrk="0" hangingPunct="1">
        <a:defRPr sz="7645" kern="1200">
          <a:solidFill>
            <a:schemeClr val="tx1"/>
          </a:solidFill>
          <a:latin typeface="+mn-lt"/>
          <a:ea typeface="+mn-ea"/>
          <a:cs typeface="+mn-cs"/>
        </a:defRPr>
      </a:lvl2pPr>
      <a:lvl3pPr marL="3901293" algn="l" defTabSz="3901293" rtl="0" eaLnBrk="1" latinLnBrk="0" hangingPunct="1">
        <a:defRPr sz="7645" kern="1200">
          <a:solidFill>
            <a:schemeClr val="tx1"/>
          </a:solidFill>
          <a:latin typeface="+mn-lt"/>
          <a:ea typeface="+mn-ea"/>
          <a:cs typeface="+mn-cs"/>
        </a:defRPr>
      </a:lvl3pPr>
      <a:lvl4pPr marL="5851941" algn="l" defTabSz="3901293" rtl="0" eaLnBrk="1" latinLnBrk="0" hangingPunct="1">
        <a:defRPr sz="7645" kern="1200">
          <a:solidFill>
            <a:schemeClr val="tx1"/>
          </a:solidFill>
          <a:latin typeface="+mn-lt"/>
          <a:ea typeface="+mn-ea"/>
          <a:cs typeface="+mn-cs"/>
        </a:defRPr>
      </a:lvl4pPr>
      <a:lvl5pPr marL="7802587" algn="l" defTabSz="3901293" rtl="0" eaLnBrk="1" latinLnBrk="0" hangingPunct="1">
        <a:defRPr sz="7645" kern="1200">
          <a:solidFill>
            <a:schemeClr val="tx1"/>
          </a:solidFill>
          <a:latin typeface="+mn-lt"/>
          <a:ea typeface="+mn-ea"/>
          <a:cs typeface="+mn-cs"/>
        </a:defRPr>
      </a:lvl5pPr>
      <a:lvl6pPr marL="9753235" algn="l" defTabSz="3901293" rtl="0" eaLnBrk="1" latinLnBrk="0" hangingPunct="1">
        <a:defRPr sz="7645" kern="1200">
          <a:solidFill>
            <a:schemeClr val="tx1"/>
          </a:solidFill>
          <a:latin typeface="+mn-lt"/>
          <a:ea typeface="+mn-ea"/>
          <a:cs typeface="+mn-cs"/>
        </a:defRPr>
      </a:lvl6pPr>
      <a:lvl7pPr marL="11703882" algn="l" defTabSz="3901293" rtl="0" eaLnBrk="1" latinLnBrk="0" hangingPunct="1">
        <a:defRPr sz="7645" kern="1200">
          <a:solidFill>
            <a:schemeClr val="tx1"/>
          </a:solidFill>
          <a:latin typeface="+mn-lt"/>
          <a:ea typeface="+mn-ea"/>
          <a:cs typeface="+mn-cs"/>
        </a:defRPr>
      </a:lvl7pPr>
      <a:lvl8pPr marL="13654528" algn="l" defTabSz="3901293" rtl="0" eaLnBrk="1" latinLnBrk="0" hangingPunct="1">
        <a:defRPr sz="7645" kern="1200">
          <a:solidFill>
            <a:schemeClr val="tx1"/>
          </a:solidFill>
          <a:latin typeface="+mn-lt"/>
          <a:ea typeface="+mn-ea"/>
          <a:cs typeface="+mn-cs"/>
        </a:defRPr>
      </a:lvl8pPr>
      <a:lvl9pPr marL="15605176" algn="l" defTabSz="3901293" rtl="0" eaLnBrk="1" latinLnBrk="0" hangingPunct="1">
        <a:defRPr sz="764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9216" userDrawn="1">
          <p15:clr>
            <a:srgbClr val="F26B43"/>
          </p15:clr>
        </p15:guide>
        <p15:guide id="2" pos="138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8FCCCE"/>
        </a:solidFill>
        <a:effectLst/>
      </p:bgPr>
    </p:bg>
    <p:spTree>
      <p:nvGrpSpPr>
        <p:cNvPr id="1" name=""/>
        <p:cNvGrpSpPr/>
        <p:nvPr/>
      </p:nvGrpSpPr>
      <p:grpSpPr>
        <a:xfrm>
          <a:off x="0" y="0"/>
          <a:ext cx="0" cy="0"/>
          <a:chOff x="0" y="0"/>
          <a:chExt cx="0" cy="0"/>
        </a:xfrm>
      </p:grpSpPr>
      <p:sp>
        <p:nvSpPr>
          <p:cNvPr id="87" name="Rectangle 86"/>
          <p:cNvSpPr/>
          <p:nvPr userDrawn="1"/>
        </p:nvSpPr>
        <p:spPr>
          <a:xfrm>
            <a:off x="15152915" y="6007370"/>
            <a:ext cx="13585371" cy="21598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45" dirty="0"/>
          </a:p>
        </p:txBody>
      </p:sp>
      <p:sp>
        <p:nvSpPr>
          <p:cNvPr id="88" name="Rectangle 87"/>
          <p:cNvSpPr/>
          <p:nvPr userDrawn="1"/>
        </p:nvSpPr>
        <p:spPr>
          <a:xfrm>
            <a:off x="29391430" y="6007371"/>
            <a:ext cx="13585371" cy="21598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45" dirty="0"/>
          </a:p>
        </p:txBody>
      </p:sp>
      <p:sp>
        <p:nvSpPr>
          <p:cNvPr id="90" name="Rectangle 89"/>
          <p:cNvSpPr/>
          <p:nvPr userDrawn="1"/>
        </p:nvSpPr>
        <p:spPr>
          <a:xfrm>
            <a:off x="906563" y="6007371"/>
            <a:ext cx="13585371" cy="21598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45" dirty="0"/>
          </a:p>
        </p:txBody>
      </p:sp>
      <p:sp>
        <p:nvSpPr>
          <p:cNvPr id="163" name="Rectangle 162"/>
          <p:cNvSpPr/>
          <p:nvPr userDrawn="1"/>
        </p:nvSpPr>
        <p:spPr>
          <a:xfrm>
            <a:off x="-197272" y="2032000"/>
            <a:ext cx="44088471" cy="2597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45" dirty="0"/>
          </a:p>
        </p:txBody>
      </p:sp>
      <p:sp>
        <p:nvSpPr>
          <p:cNvPr id="164" name="Rectangle 163"/>
          <p:cNvSpPr/>
          <p:nvPr userDrawn="1"/>
        </p:nvSpPr>
        <p:spPr>
          <a:xfrm>
            <a:off x="0" y="0"/>
            <a:ext cx="43891200" cy="2643032"/>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45" dirty="0"/>
          </a:p>
        </p:txBody>
      </p:sp>
      <p:sp>
        <p:nvSpPr>
          <p:cNvPr id="165" name="Rectangle 164"/>
          <p:cNvSpPr/>
          <p:nvPr userDrawn="1"/>
        </p:nvSpPr>
        <p:spPr>
          <a:xfrm>
            <a:off x="0" y="2612287"/>
            <a:ext cx="43891200" cy="45985"/>
          </a:xfrm>
          <a:prstGeom prst="rect">
            <a:avLst/>
          </a:prstGeom>
          <a:solidFill>
            <a:schemeClr val="accent4"/>
          </a:solidFill>
          <a:ln w="127000">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645" dirty="0"/>
              <a:t> </a:t>
            </a:r>
          </a:p>
        </p:txBody>
      </p:sp>
      <p:sp>
        <p:nvSpPr>
          <p:cNvPr id="166" name="Rectangle 165"/>
          <p:cNvSpPr/>
          <p:nvPr userDrawn="1"/>
        </p:nvSpPr>
        <p:spPr>
          <a:xfrm>
            <a:off x="0" y="28177067"/>
            <a:ext cx="43891200" cy="10837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7645" dirty="0"/>
          </a:p>
        </p:txBody>
      </p:sp>
      <p:sp>
        <p:nvSpPr>
          <p:cNvPr id="167" name="Text Box 14"/>
          <p:cNvSpPr txBox="1">
            <a:spLocks noChangeArrowheads="1"/>
          </p:cNvSpPr>
          <p:nvPr userDrawn="1"/>
        </p:nvSpPr>
        <p:spPr bwMode="auto">
          <a:xfrm>
            <a:off x="1003119" y="28583400"/>
            <a:ext cx="3786383" cy="288657"/>
          </a:xfrm>
          <a:prstGeom prst="rect">
            <a:avLst/>
          </a:prstGeom>
          <a:noFill/>
          <a:ln w="9525">
            <a:noFill/>
            <a:miter lim="800000"/>
            <a:headEnd/>
            <a:tailEnd/>
          </a:ln>
          <a:effectLst/>
        </p:spPr>
        <p:txBody>
          <a:bodyPr wrap="square" lIns="69597" tIns="34792" rIns="69597" bIns="34792">
            <a:spAutoFit/>
          </a:bodyPr>
          <a:lstStyle/>
          <a:p>
            <a:pPr eaLnBrk="0" hangingPunct="0">
              <a:lnSpc>
                <a:spcPct val="65000"/>
              </a:lnSpc>
              <a:spcBef>
                <a:spcPct val="50000"/>
              </a:spcBef>
              <a:defRPr/>
            </a:pPr>
            <a:r>
              <a:rPr lang="en-US" sz="533" b="1" dirty="0">
                <a:solidFill>
                  <a:schemeClr val="bg1">
                    <a:lumMod val="75000"/>
                  </a:schemeClr>
                </a:solidFill>
                <a:latin typeface="Arial" charset="0"/>
              </a:rPr>
              <a:t>IM-POST-XXXXX</a:t>
            </a:r>
          </a:p>
          <a:p>
            <a:pPr eaLnBrk="0" hangingPunct="0">
              <a:lnSpc>
                <a:spcPct val="65000"/>
              </a:lnSpc>
              <a:spcBef>
                <a:spcPct val="50000"/>
              </a:spcBef>
              <a:defRPr/>
            </a:pPr>
            <a:r>
              <a:rPr lang="en-US" sz="933" b="1" dirty="0">
                <a:solidFill>
                  <a:schemeClr val="bg1">
                    <a:lumMod val="75000"/>
                  </a:schemeClr>
                </a:solidFill>
                <a:latin typeface="Arial" charset="0"/>
              </a:rPr>
              <a:t>tid.llnl.gov/print</a:t>
            </a:r>
          </a:p>
        </p:txBody>
      </p:sp>
      <p:pic>
        <p:nvPicPr>
          <p:cNvPr id="171" name="Picture 170"/>
          <p:cNvPicPr>
            <a:picLocks noChangeAspect="1"/>
          </p:cNvPicPr>
          <p:nvPr userDrawn="1"/>
        </p:nvPicPr>
        <p:blipFill>
          <a:blip r:embed="rId4"/>
          <a:stretch>
            <a:fillRect/>
          </a:stretch>
        </p:blipFill>
        <p:spPr>
          <a:xfrm>
            <a:off x="1010017" y="960271"/>
            <a:ext cx="4940300" cy="722489"/>
          </a:xfrm>
          <a:prstGeom prst="rect">
            <a:avLst/>
          </a:prstGeom>
        </p:spPr>
      </p:pic>
      <p:sp>
        <p:nvSpPr>
          <p:cNvPr id="175" name="Rectangle 174"/>
          <p:cNvSpPr/>
          <p:nvPr userDrawn="1"/>
        </p:nvSpPr>
        <p:spPr>
          <a:xfrm>
            <a:off x="32918400" y="28497424"/>
            <a:ext cx="10134600" cy="515526"/>
          </a:xfrm>
          <a:prstGeom prst="rect">
            <a:avLst/>
          </a:prstGeom>
        </p:spPr>
        <p:txBody>
          <a:bodyPr wrap="square">
            <a:spAutoFit/>
          </a:bodyPr>
          <a:lstStyle/>
          <a:p>
            <a:pPr algn="ctr" defTabSz="374787">
              <a:lnSpc>
                <a:spcPts val="1067"/>
              </a:lnSpc>
            </a:pPr>
            <a:r>
              <a:rPr lang="en-US" sz="1067" dirty="0">
                <a:solidFill>
                  <a:schemeClr val="bg1"/>
                </a:solidFill>
                <a:latin typeface="+mj-lt"/>
                <a:cs typeface="Arial"/>
              </a:rPr>
              <a:t>Views expressed here do not necessarily reflect the opinion of the United States Government, the United States Department of Energy, the Remote Sensing Laboratory, or the Lawrence Livermore National Laboratory. This work was performed under the auspices of the U.S. Department of Energy by Lawrence Livermore National Laboratory under contract DE-AC52 07NA27344. Lawrence Livermore National Security, LLC</a:t>
            </a:r>
          </a:p>
        </p:txBody>
      </p:sp>
      <p:cxnSp>
        <p:nvCxnSpPr>
          <p:cNvPr id="38" name="Straight Connector 37"/>
          <p:cNvCxnSpPr/>
          <p:nvPr userDrawn="1"/>
        </p:nvCxnSpPr>
        <p:spPr>
          <a:xfrm>
            <a:off x="-11225189" y="5252350"/>
            <a:ext cx="10999746" cy="297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39" name="Group 38"/>
          <p:cNvGrpSpPr/>
          <p:nvPr userDrawn="1"/>
        </p:nvGrpSpPr>
        <p:grpSpPr>
          <a:xfrm>
            <a:off x="-11216136" y="-1"/>
            <a:ext cx="11009812" cy="29260801"/>
            <a:chOff x="-11216136" y="-1"/>
            <a:chExt cx="11009812" cy="32918401"/>
          </a:xfrm>
        </p:grpSpPr>
        <p:sp>
          <p:nvSpPr>
            <p:cNvPr id="40" name="Rectangle 39"/>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349653" rtl="0" eaLnBrk="1" fontAlgn="auto" latinLnBrk="0" hangingPunct="1">
                <a:lnSpc>
                  <a:spcPct val="100000"/>
                </a:lnSpc>
                <a:spcBef>
                  <a:spcPts val="0"/>
                </a:spcBef>
                <a:spcAft>
                  <a:spcPts val="0"/>
                </a:spcAft>
                <a:buClrTx/>
                <a:buSzTx/>
                <a:buFontTx/>
                <a:buNone/>
                <a:tabLst/>
                <a:defRPr/>
              </a:pPr>
              <a:r>
                <a:rPr lang="en-US" sz="2844" b="1" spc="0" dirty="0">
                  <a:solidFill>
                    <a:srgbClr val="FF0000"/>
                  </a:solidFill>
                  <a:latin typeface="Trebuchet MS" pitchFamily="34" charset="0"/>
                </a:rPr>
                <a:t>(—THIS SIDEBAR DOES NOT PRINT—)</a:t>
              </a:r>
            </a:p>
            <a:p>
              <a:pPr marL="0" marR="0" indent="0" algn="ctr" defTabSz="1349653" rtl="0" eaLnBrk="1" fontAlgn="auto" latinLnBrk="0" hangingPunct="1">
                <a:lnSpc>
                  <a:spcPct val="100000"/>
                </a:lnSpc>
                <a:spcBef>
                  <a:spcPts val="0"/>
                </a:spcBef>
                <a:spcAft>
                  <a:spcPts val="0"/>
                </a:spcAft>
                <a:buClrTx/>
                <a:buSzTx/>
                <a:buFontTx/>
                <a:buNone/>
                <a:tabLst/>
                <a:defRPr/>
              </a:pPr>
              <a:endParaRPr lang="en-US" sz="2844" b="1" spc="533" dirty="0">
                <a:solidFill>
                  <a:schemeClr val="bg1"/>
                </a:solidFill>
                <a:latin typeface="Trebuchet MS" pitchFamily="34" charset="0"/>
              </a:endParaRPr>
            </a:p>
            <a:p>
              <a:pPr algn="ctr"/>
              <a:r>
                <a:rPr lang="en-US" sz="3556" b="1" spc="533" dirty="0">
                  <a:solidFill>
                    <a:schemeClr val="bg1"/>
                  </a:solidFill>
                  <a:latin typeface="Trebuchet MS" pitchFamily="34" charset="0"/>
                </a:rPr>
                <a:t>DESIGN</a:t>
              </a:r>
              <a:r>
                <a:rPr lang="en-US" sz="3556" b="1" spc="533" baseline="0" dirty="0">
                  <a:solidFill>
                    <a:schemeClr val="bg1"/>
                  </a:solidFill>
                  <a:latin typeface="Trebuchet MS" pitchFamily="34" charset="0"/>
                </a:rPr>
                <a:t> </a:t>
              </a:r>
              <a:r>
                <a:rPr lang="en-US" sz="3556" b="1" spc="533" dirty="0">
                  <a:solidFill>
                    <a:schemeClr val="bg1"/>
                  </a:solidFill>
                  <a:latin typeface="Trebuchet MS" pitchFamily="34" charset="0"/>
                </a:rPr>
                <a:t>GUIDE</a:t>
              </a:r>
            </a:p>
            <a:p>
              <a:pPr algn="ctr"/>
              <a:endParaRPr lang="en-US" sz="2489" b="1" dirty="0">
                <a:latin typeface="Trebuchet MS" pitchFamily="34" charset="0"/>
              </a:endParaRPr>
            </a:p>
            <a:p>
              <a:pPr defTabSz="3347277"/>
              <a:r>
                <a:rPr lang="en-US" sz="2489" i="0" dirty="0">
                  <a:latin typeface="Trebuchet MS" pitchFamily="34" charset="0"/>
                </a:rPr>
                <a:t>This PowerPoint</a:t>
              </a:r>
              <a:r>
                <a:rPr lang="en-US" sz="2489" i="0" baseline="0" dirty="0">
                  <a:latin typeface="Trebuchet MS" pitchFamily="34" charset="0"/>
                </a:rPr>
                <a:t> </a:t>
              </a:r>
              <a:r>
                <a:rPr lang="en-US" sz="2489" i="0" dirty="0">
                  <a:latin typeface="Trebuchet MS" pitchFamily="34" charset="0"/>
                </a:rPr>
                <a:t>template produces</a:t>
              </a:r>
              <a:r>
                <a:rPr lang="en-US" sz="2489" i="0" baseline="0" dirty="0">
                  <a:latin typeface="Trebuchet MS" pitchFamily="34" charset="0"/>
                </a:rPr>
                <a:t> </a:t>
              </a:r>
              <a:r>
                <a:rPr lang="en-US" sz="2489" i="0" dirty="0">
                  <a:latin typeface="Trebuchet MS" pitchFamily="34" charset="0"/>
                </a:rPr>
                <a:t>a 36”x48” presentation poster. </a:t>
              </a:r>
              <a:r>
                <a:rPr lang="en-US" sz="2489" dirty="0">
                  <a:latin typeface="Trebuchet MS" pitchFamily="34" charset="0"/>
                </a:rPr>
                <a:t>You</a:t>
              </a:r>
              <a:r>
                <a:rPr lang="en-US" sz="2489" baseline="0" dirty="0">
                  <a:latin typeface="Trebuchet MS" pitchFamily="34" charset="0"/>
                </a:rPr>
                <a:t> can u</a:t>
              </a:r>
              <a:r>
                <a:rPr lang="en-US" sz="2489" dirty="0">
                  <a:latin typeface="Trebuchet MS" pitchFamily="34" charset="0"/>
                </a:rPr>
                <a:t>se</a:t>
              </a:r>
              <a:r>
                <a:rPr lang="en-US" sz="2489" baseline="0" dirty="0">
                  <a:latin typeface="Trebuchet MS" pitchFamily="34" charset="0"/>
                </a:rPr>
                <a:t> it to create your research poster and </a:t>
              </a:r>
              <a:r>
                <a:rPr lang="en-US" sz="2489" dirty="0">
                  <a:latin typeface="Trebuchet MS" pitchFamily="34" charset="0"/>
                </a:rPr>
                <a:t>save valuable time placing titles, subtitles,</a:t>
              </a:r>
              <a:r>
                <a:rPr lang="en-US" sz="2489" baseline="0" dirty="0">
                  <a:latin typeface="Trebuchet MS" pitchFamily="34" charset="0"/>
                </a:rPr>
                <a:t> text, and graphics</a:t>
              </a:r>
              <a:r>
                <a:rPr lang="en-US" sz="2489" dirty="0">
                  <a:latin typeface="Trebuchet MS" pitchFamily="34" charset="0"/>
                </a:rPr>
                <a:t>. </a:t>
              </a:r>
            </a:p>
            <a:p>
              <a:pPr defTabSz="3901577"/>
              <a:br>
                <a:rPr lang="en-US" sz="2489" dirty="0">
                  <a:solidFill>
                    <a:schemeClr val="bg1"/>
                  </a:solidFill>
                  <a:latin typeface="Trebuchet MS" pitchFamily="34" charset="0"/>
                </a:rPr>
              </a:br>
              <a:endParaRPr lang="en-US" sz="2489" dirty="0">
                <a:solidFill>
                  <a:schemeClr val="bg1"/>
                </a:solidFill>
                <a:latin typeface="Trebuchet MS" pitchFamily="34" charset="0"/>
              </a:endParaRPr>
            </a:p>
            <a:p>
              <a:pPr algn="l" defTabSz="3347277"/>
              <a:r>
                <a:rPr lang="en-US" sz="2489" b="0" dirty="0">
                  <a:solidFill>
                    <a:schemeClr val="bg1"/>
                  </a:solidFill>
                  <a:latin typeface="Trebuchet MS" pitchFamily="34" charset="0"/>
                </a:rPr>
                <a:t>Need</a:t>
              </a:r>
              <a:r>
                <a:rPr lang="en-US" sz="2489" b="0" baseline="0" dirty="0">
                  <a:solidFill>
                    <a:schemeClr val="bg1"/>
                  </a:solidFill>
                  <a:latin typeface="Trebuchet MS" pitchFamily="34" charset="0"/>
                </a:rPr>
                <a:t> design assistance? Call Amy Henke at </a:t>
              </a:r>
              <a:r>
                <a:rPr lang="en-US" sz="2489" b="0" dirty="0">
                  <a:solidFill>
                    <a:srgbClr val="FFC000"/>
                  </a:solidFill>
                  <a:latin typeface="Trebuchet MS" pitchFamily="34" charset="0"/>
                </a:rPr>
                <a:t>3-9896</a:t>
              </a:r>
              <a:r>
                <a:rPr lang="en-US" sz="2489" b="0" baseline="0" dirty="0">
                  <a:solidFill>
                    <a:srgbClr val="FFC000"/>
                  </a:solidFill>
                  <a:latin typeface="Trebuchet MS" pitchFamily="34" charset="0"/>
                </a:rPr>
                <a:t> </a:t>
              </a:r>
              <a:r>
                <a:rPr lang="en-US" sz="2489" b="0" baseline="0" dirty="0">
                  <a:solidFill>
                    <a:schemeClr val="bg1"/>
                  </a:solidFill>
                  <a:latin typeface="Trebuchet MS" pitchFamily="34" charset="0"/>
                </a:rPr>
                <a:t>or Kirk Hadley at </a:t>
              </a:r>
              <a:r>
                <a:rPr lang="en-US" sz="2489" b="0" baseline="0" dirty="0">
                  <a:solidFill>
                    <a:srgbClr val="FFC000"/>
                  </a:solidFill>
                  <a:latin typeface="Trebuchet MS" pitchFamily="34" charset="0"/>
                </a:rPr>
                <a:t>2-3589</a:t>
              </a:r>
              <a:r>
                <a:rPr lang="en-US" sz="2489" b="0" dirty="0">
                  <a:solidFill>
                    <a:schemeClr val="bg1"/>
                  </a:solidFill>
                  <a:latin typeface="Trebuchet MS" pitchFamily="34" charset="0"/>
                </a:rPr>
                <a:t>.</a:t>
              </a:r>
            </a:p>
            <a:p>
              <a:pPr algn="l" defTabSz="3347277"/>
              <a:endParaRPr lang="en-US" sz="3200" b="1" dirty="0">
                <a:solidFill>
                  <a:srgbClr val="FFFF00"/>
                </a:solidFill>
                <a:latin typeface="Trebuchet MS" pitchFamily="34" charset="0"/>
              </a:endParaRPr>
            </a:p>
            <a:p>
              <a:pPr algn="ctr"/>
              <a:endParaRPr lang="en-US" sz="2133" b="1" dirty="0">
                <a:solidFill>
                  <a:schemeClr val="bg1"/>
                </a:solidFill>
                <a:latin typeface="Trebuchet MS" pitchFamily="34" charset="0"/>
              </a:endParaRPr>
            </a:p>
            <a:p>
              <a:pPr algn="ctr"/>
              <a:r>
                <a:rPr lang="en-US" sz="3556" b="1" spc="533" dirty="0">
                  <a:solidFill>
                    <a:schemeClr val="bg1"/>
                  </a:solidFill>
                  <a:latin typeface="Trebuchet MS" pitchFamily="34" charset="0"/>
                </a:rPr>
                <a:t>QUICK START</a:t>
              </a:r>
            </a:p>
            <a:p>
              <a:pPr marL="4064051" algn="ctr"/>
              <a:endParaRPr lang="en-US" sz="2844" b="1" baseline="0" dirty="0">
                <a:solidFill>
                  <a:schemeClr val="bg1"/>
                </a:solidFill>
                <a:latin typeface="Trebuchet MS" pitchFamily="34" charset="0"/>
              </a:endParaRPr>
            </a:p>
            <a:p>
              <a:pPr marL="4064051" marR="0" lvl="0" indent="0" algn="ctr" defTabSz="1349653" rtl="0" eaLnBrk="1" fontAlgn="auto" latinLnBrk="0" hangingPunct="1">
                <a:lnSpc>
                  <a:spcPct val="100000"/>
                </a:lnSpc>
                <a:spcBef>
                  <a:spcPts val="0"/>
                </a:spcBef>
                <a:spcAft>
                  <a:spcPts val="0"/>
                </a:spcAft>
                <a:buClrTx/>
                <a:buSzTx/>
                <a:buFontTx/>
                <a:buNone/>
                <a:tabLst/>
                <a:defRPr/>
              </a:pPr>
              <a:r>
                <a:rPr kumimoji="0" lang="en-US" sz="2844" b="1" i="0" u="none" strike="noStrike" kern="1200" cap="none" spc="0" normalizeH="0" baseline="0" noProof="0" dirty="0">
                  <a:ln>
                    <a:noFill/>
                  </a:ln>
                  <a:solidFill>
                    <a:srgbClr val="FFC000"/>
                  </a:solidFill>
                  <a:effectLst/>
                  <a:uLnTx/>
                  <a:uFillTx/>
                  <a:latin typeface="Trebuchet MS" pitchFamily="34" charset="0"/>
                </a:rPr>
                <a:t>To choose the column configuration you would like </a:t>
              </a:r>
              <a:r>
                <a:rPr kumimoji="0" lang="en-US" sz="2844" b="0" i="0" u="none" strike="noStrike" kern="1200" cap="none" spc="0" normalizeH="0" baseline="0" noProof="0" dirty="0">
                  <a:ln>
                    <a:noFill/>
                  </a:ln>
                  <a:solidFill>
                    <a:prstClr val="white">
                      <a:lumMod val="75000"/>
                    </a:prstClr>
                  </a:solidFill>
                  <a:effectLst/>
                  <a:uLnTx/>
                  <a:uFillTx/>
                  <a:latin typeface="Trebuchet MS" pitchFamily="34" charset="0"/>
                </a:rPr>
                <a:t>Select LAYOUT to see the column options available for this template. The poster columns can also be customized on the Master. VIEW &gt; MASTER.</a:t>
              </a:r>
            </a:p>
            <a:p>
              <a:pPr algn="ctr"/>
              <a:endParaRPr lang="en-US" sz="2844" b="1" baseline="0" dirty="0">
                <a:solidFill>
                  <a:srgbClr val="FFC000"/>
                </a:solidFill>
                <a:latin typeface="Trebuchet MS" pitchFamily="34" charset="0"/>
              </a:endParaRPr>
            </a:p>
            <a:p>
              <a:pPr algn="ctr"/>
              <a:r>
                <a:rPr lang="en-US" sz="2844" b="1" baseline="0" dirty="0">
                  <a:solidFill>
                    <a:srgbClr val="FFC000"/>
                  </a:solidFill>
                  <a:latin typeface="Trebuchet MS" pitchFamily="34" charset="0"/>
                </a:rPr>
                <a:t>Zoom in and out</a:t>
              </a:r>
            </a:p>
            <a:p>
              <a:pPr marL="1682065" indent="-1682065" algn="l" defTabSz="756365"/>
              <a:r>
                <a:rPr lang="en-US" sz="2133" b="0" baseline="0" dirty="0">
                  <a:solidFill>
                    <a:schemeClr val="bg1"/>
                  </a:solidFill>
                  <a:latin typeface="Trebuchet MS" pitchFamily="34" charset="0"/>
                </a:rPr>
                <a:t>	</a:t>
              </a:r>
              <a:r>
                <a:rPr lang="en-US" sz="2133" b="0" baseline="0" dirty="0">
                  <a:solidFill>
                    <a:schemeClr val="bg1">
                      <a:lumMod val="75000"/>
                    </a:schemeClr>
                  </a:solidFill>
                  <a:latin typeface="Trebuchet MS" pitchFamily="34" charset="0"/>
                </a:rPr>
                <a:t>As you work on your poster zoom in and out to the level that is more comfortable to you. </a:t>
              </a:r>
            </a:p>
            <a:p>
              <a:pPr marL="1682065" indent="-1682065" algn="l" defTabSz="756365"/>
              <a:r>
                <a:rPr lang="en-US" sz="2133" b="1" baseline="0" dirty="0">
                  <a:solidFill>
                    <a:schemeClr val="bg1">
                      <a:lumMod val="75000"/>
                    </a:schemeClr>
                  </a:solidFill>
                  <a:latin typeface="Trebuchet MS" pitchFamily="34" charset="0"/>
                </a:rPr>
                <a:t>	</a:t>
              </a:r>
              <a:r>
                <a:rPr lang="en-US" sz="2133" b="0" baseline="0" dirty="0">
                  <a:solidFill>
                    <a:schemeClr val="bg1">
                      <a:lumMod val="75000"/>
                    </a:schemeClr>
                  </a:solidFill>
                  <a:latin typeface="Trebuchet MS" pitchFamily="34" charset="0"/>
                </a:rPr>
                <a:t>Go to VIEW &gt; ZOOM.</a:t>
              </a:r>
            </a:p>
            <a:p>
              <a:pPr algn="l"/>
              <a:endParaRPr lang="en-US" sz="2489" b="0" baseline="0" dirty="0">
                <a:solidFill>
                  <a:schemeClr val="bg1"/>
                </a:solidFill>
                <a:latin typeface="Trebuchet MS" pitchFamily="34" charset="0"/>
              </a:endParaRPr>
            </a:p>
            <a:p>
              <a:pPr algn="ctr"/>
              <a:r>
                <a:rPr lang="en-US" sz="2844" b="1" baseline="0" dirty="0">
                  <a:solidFill>
                    <a:srgbClr val="FFC000"/>
                  </a:solidFill>
                  <a:latin typeface="Trebuchet MS" pitchFamily="34" charset="0"/>
                </a:rPr>
                <a:t>Title, Authors, and Affiliations</a:t>
              </a:r>
            </a:p>
            <a:p>
              <a:pPr algn="l"/>
              <a:r>
                <a:rPr lang="en-US" sz="2133" b="0" baseline="0" dirty="0">
                  <a:solidFill>
                    <a:schemeClr val="bg1">
                      <a:lumMod val="75000"/>
                    </a:schemeClr>
                  </a:solidFill>
                  <a:latin typeface="Trebuchet MS" pitchFamily="34" charset="0"/>
                </a:rPr>
                <a:t>Start designing your poster by adding the title, the names of the authors, and the affiliated institutions. </a:t>
              </a:r>
              <a:r>
                <a:rPr lang="en-US" sz="2133"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133" b="0" spc="0" baseline="0" dirty="0">
                <a:solidFill>
                  <a:schemeClr val="bg1">
                    <a:lumMod val="75000"/>
                  </a:schemeClr>
                </a:solidFill>
                <a:latin typeface="Trebuchet MS" pitchFamily="34" charset="0"/>
              </a:endParaRPr>
            </a:p>
            <a:p>
              <a:pPr algn="l"/>
              <a:r>
                <a:rPr lang="en-US" sz="2133" b="1" spc="267" baseline="0" dirty="0">
                  <a:solidFill>
                    <a:srgbClr val="FFC000"/>
                  </a:solidFill>
                  <a:latin typeface="Trebuchet MS" pitchFamily="34" charset="0"/>
                </a:rPr>
                <a:t>TIP</a:t>
              </a:r>
              <a:r>
                <a:rPr lang="en-US" sz="2133" b="1" baseline="0" dirty="0">
                  <a:solidFill>
                    <a:srgbClr val="FFC000"/>
                  </a:solidFill>
                  <a:latin typeface="Trebuchet MS" pitchFamily="34" charset="0"/>
                </a:rPr>
                <a:t>: </a:t>
              </a:r>
              <a:r>
                <a:rPr lang="en-US" sz="2133" b="0" baseline="0" dirty="0">
                  <a:solidFill>
                    <a:schemeClr val="bg1">
                      <a:lumMod val="75000"/>
                    </a:schemeClr>
                  </a:solidFill>
                  <a:latin typeface="Trebuchet MS" pitchFamily="34" charset="0"/>
                </a:rPr>
                <a:t>The font size of your title should be bigger than your name(s) and institution name(s).</a:t>
              </a:r>
            </a:p>
            <a:p>
              <a:pPr algn="l"/>
              <a:br>
                <a:rPr lang="en-US" sz="2489" b="1" baseline="0" dirty="0">
                  <a:solidFill>
                    <a:schemeClr val="bg1"/>
                  </a:solidFill>
                  <a:latin typeface="Trebuchet MS" pitchFamily="34" charset="0"/>
                </a:rPr>
              </a:br>
              <a:endParaRPr lang="en-US" sz="2489" b="1" dirty="0">
                <a:solidFill>
                  <a:schemeClr val="bg1"/>
                </a:solidFill>
                <a:latin typeface="Trebuchet MS" pitchFamily="34" charset="0"/>
              </a:endParaRPr>
            </a:p>
            <a:p>
              <a:pPr algn="ctr"/>
              <a:endParaRPr lang="en-US" sz="2489" b="1" dirty="0">
                <a:solidFill>
                  <a:srgbClr val="FFC000"/>
                </a:solidFill>
                <a:latin typeface="Trebuchet MS" pitchFamily="34" charset="0"/>
              </a:endParaRPr>
            </a:p>
            <a:p>
              <a:pPr algn="ctr"/>
              <a:endParaRPr lang="en-US" sz="2489" b="1" dirty="0">
                <a:solidFill>
                  <a:srgbClr val="FFC000"/>
                </a:solidFill>
                <a:latin typeface="Trebuchet MS" pitchFamily="34" charset="0"/>
              </a:endParaRPr>
            </a:p>
            <a:p>
              <a:pPr algn="ctr"/>
              <a:r>
                <a:rPr lang="en-US" sz="2844" b="1" dirty="0">
                  <a:solidFill>
                    <a:srgbClr val="FFC000"/>
                  </a:solidFill>
                  <a:latin typeface="Trebuchet MS" pitchFamily="34" charset="0"/>
                </a:rPr>
                <a:t>Adding Logos</a:t>
              </a:r>
              <a:r>
                <a:rPr lang="en-US" sz="2844" b="1" baseline="0" dirty="0">
                  <a:solidFill>
                    <a:srgbClr val="FFC000"/>
                  </a:solidFill>
                  <a:latin typeface="Trebuchet MS" pitchFamily="34" charset="0"/>
                </a:rPr>
                <a:t> / Seals</a:t>
              </a:r>
            </a:p>
            <a:p>
              <a:pPr algn="l"/>
              <a:r>
                <a:rPr lang="en-US" sz="2133"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133" b="0" baseline="0" dirty="0">
                <a:solidFill>
                  <a:schemeClr val="bg1">
                    <a:lumMod val="75000"/>
                  </a:schemeClr>
                </a:solidFill>
                <a:latin typeface="Trebuchet MS" pitchFamily="34" charset="0"/>
              </a:endParaRPr>
            </a:p>
            <a:p>
              <a:pPr algn="l"/>
              <a:endParaRPr lang="en-US" sz="2133" b="0" baseline="0" dirty="0">
                <a:latin typeface="Trebuchet MS" pitchFamily="34" charset="0"/>
              </a:endParaRPr>
            </a:p>
            <a:p>
              <a:pPr algn="ctr"/>
              <a:r>
                <a:rPr lang="en-US" sz="2844" b="1" baseline="0" dirty="0">
                  <a:solidFill>
                    <a:srgbClr val="FFC000"/>
                  </a:solidFill>
                  <a:latin typeface="Trebuchet MS" pitchFamily="34" charset="0"/>
                </a:rPr>
                <a:t>Photographs / Graphics</a:t>
              </a:r>
            </a:p>
            <a:p>
              <a:pPr algn="l" defTabSz="869255"/>
              <a:r>
                <a:rPr lang="en-US" sz="2133"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133" b="0" spc="0" baseline="0" dirty="0">
                  <a:solidFill>
                    <a:schemeClr val="bg1">
                      <a:lumMod val="75000"/>
                    </a:schemeClr>
                  </a:solidFill>
                  <a:latin typeface="Trebuchet MS" pitchFamily="34" charset="0"/>
                </a:rPr>
                <a:t>disproportionally.</a:t>
              </a:r>
            </a:p>
            <a:p>
              <a:pPr algn="l" defTabSz="869255"/>
              <a:endParaRPr lang="en-US" sz="2133" b="0" baseline="0" dirty="0">
                <a:latin typeface="Trebuchet MS" pitchFamily="34" charset="0"/>
              </a:endParaRPr>
            </a:p>
            <a:p>
              <a:pPr algn="ctr"/>
              <a:endParaRPr lang="en-US" sz="2489" b="1" baseline="0" dirty="0">
                <a:solidFill>
                  <a:srgbClr val="FFC000"/>
                </a:solidFill>
                <a:latin typeface="Trebuchet MS" pitchFamily="34" charset="0"/>
              </a:endParaRPr>
            </a:p>
            <a:p>
              <a:pPr algn="ctr"/>
              <a:endParaRPr lang="en-US" sz="2489" b="1" baseline="0" dirty="0">
                <a:solidFill>
                  <a:srgbClr val="FFC000"/>
                </a:solidFill>
                <a:latin typeface="Trebuchet MS" pitchFamily="34" charset="0"/>
              </a:endParaRPr>
            </a:p>
            <a:p>
              <a:pPr algn="ctr"/>
              <a:endParaRPr lang="en-US" sz="2489" b="1" baseline="0" dirty="0">
                <a:solidFill>
                  <a:srgbClr val="FFC000"/>
                </a:solidFill>
                <a:latin typeface="Trebuchet MS" pitchFamily="34" charset="0"/>
              </a:endParaRPr>
            </a:p>
            <a:p>
              <a:pPr algn="ctr"/>
              <a:endParaRPr lang="en-US" sz="2489" b="1" baseline="0" dirty="0">
                <a:solidFill>
                  <a:srgbClr val="FFC000"/>
                </a:solidFill>
                <a:latin typeface="Trebuchet MS" pitchFamily="34" charset="0"/>
              </a:endParaRPr>
            </a:p>
            <a:p>
              <a:pPr algn="ctr"/>
              <a:endParaRPr lang="en-US" sz="2489" b="1" baseline="0" dirty="0">
                <a:solidFill>
                  <a:srgbClr val="FFC000"/>
                </a:solidFill>
                <a:latin typeface="Trebuchet MS" pitchFamily="34" charset="0"/>
              </a:endParaRPr>
            </a:p>
            <a:p>
              <a:pPr algn="ctr"/>
              <a:endParaRPr lang="en-US" sz="2489" b="1" baseline="0" dirty="0">
                <a:solidFill>
                  <a:srgbClr val="FFC000"/>
                </a:solidFill>
                <a:latin typeface="Trebuchet MS" pitchFamily="34" charset="0"/>
              </a:endParaRPr>
            </a:p>
            <a:p>
              <a:pPr algn="ctr"/>
              <a:r>
                <a:rPr lang="en-US" sz="2844" b="1" baseline="0" dirty="0">
                  <a:solidFill>
                    <a:srgbClr val="FFC000"/>
                  </a:solidFill>
                  <a:latin typeface="Trebuchet MS" pitchFamily="34" charset="0"/>
                </a:rPr>
                <a:t>Image Quality Check</a:t>
              </a:r>
            </a:p>
            <a:p>
              <a:pPr lvl="0" algn="l" defTabSz="869255"/>
              <a:r>
                <a:rPr lang="en-US" sz="2133" b="0" baseline="0" dirty="0">
                  <a:solidFill>
                    <a:schemeClr val="bg1">
                      <a:lumMod val="75000"/>
                    </a:schemeClr>
                  </a:solidFill>
                  <a:latin typeface="Trebuchet MS" pitchFamily="34" charset="0"/>
                </a:rPr>
                <a:t>Zoom in and look at your images at 100% magnification. If they look good they will print well. </a:t>
              </a:r>
              <a:endParaRPr lang="en-US" sz="2489" b="0" dirty="0">
                <a:latin typeface="Trebuchet MS" pitchFamily="34" charset="0"/>
              </a:endParaRPr>
            </a:p>
          </p:txBody>
        </p:sp>
        <p:pic>
          <p:nvPicPr>
            <p:cNvPr id="41" name="Picture 40"/>
            <p:cNvPicPr>
              <a:picLocks noChangeAspect="1"/>
            </p:cNvPicPr>
            <p:nvPr userDrawn="1"/>
          </p:nvPicPr>
          <p:blipFill>
            <a:blip r:embed="rId5"/>
            <a:stretch>
              <a:fillRect/>
            </a:stretch>
          </p:blipFill>
          <p:spPr>
            <a:xfrm>
              <a:off x="-10820400" y="11499917"/>
              <a:ext cx="1597666" cy="1201935"/>
            </a:xfrm>
            <a:prstGeom prst="rect">
              <a:avLst/>
            </a:prstGeom>
          </p:spPr>
        </p:pic>
        <p:grpSp>
          <p:nvGrpSpPr>
            <p:cNvPr id="42" name="Group 41"/>
            <p:cNvGrpSpPr/>
            <p:nvPr userDrawn="1"/>
          </p:nvGrpSpPr>
          <p:grpSpPr>
            <a:xfrm>
              <a:off x="-9744993" y="23128223"/>
              <a:ext cx="7531182" cy="2228073"/>
              <a:chOff x="-9744993" y="22507838"/>
              <a:chExt cx="7531182" cy="2228073"/>
            </a:xfrm>
          </p:grpSpPr>
          <p:pic>
            <p:nvPicPr>
              <p:cNvPr id="49" name="Picture 48"/>
              <p:cNvPicPr>
                <a:picLocks noChangeAspect="1"/>
              </p:cNvPicPr>
              <p:nvPr userDrawn="1"/>
            </p:nvPicPr>
            <p:blipFill>
              <a:blip r:embed="rId6"/>
              <a:stretch>
                <a:fillRect/>
              </a:stretch>
            </p:blipFill>
            <p:spPr>
              <a:xfrm>
                <a:off x="-6066236" y="22604102"/>
                <a:ext cx="1336620" cy="1656885"/>
              </a:xfrm>
              <a:prstGeom prst="rect">
                <a:avLst/>
              </a:prstGeom>
            </p:spPr>
          </p:pic>
          <p:sp>
            <p:nvSpPr>
              <p:cNvPr id="50" name="TextBox 49"/>
              <p:cNvSpPr txBox="1"/>
              <p:nvPr userDrawn="1"/>
            </p:nvSpPr>
            <p:spPr>
              <a:xfrm>
                <a:off x="-6084555" y="24167988"/>
                <a:ext cx="1354937" cy="453946"/>
              </a:xfrm>
              <a:prstGeom prst="rect">
                <a:avLst/>
              </a:prstGeom>
              <a:solidFill>
                <a:schemeClr val="accent1"/>
              </a:solidFill>
              <a:ln>
                <a:noFill/>
              </a:ln>
            </p:spPr>
            <p:txBody>
              <a:bodyPr wrap="square" lIns="91440" tIns="91440" rIns="91440" bIns="91440" rtlCol="0">
                <a:spAutoFit/>
              </a:bodyPr>
              <a:lstStyle/>
              <a:p>
                <a:pPr algn="ctr"/>
                <a:r>
                  <a:rPr lang="en-US" sz="1422" b="1" dirty="0">
                    <a:solidFill>
                      <a:schemeClr val="tx1"/>
                    </a:solidFill>
                  </a:rPr>
                  <a:t>ORIGINAL</a:t>
                </a:r>
              </a:p>
            </p:txBody>
          </p:sp>
          <p:pic>
            <p:nvPicPr>
              <p:cNvPr id="51" name="Picture 50"/>
              <p:cNvPicPr>
                <a:picLocks noChangeAspect="1"/>
              </p:cNvPicPr>
              <p:nvPr userDrawn="1"/>
            </p:nvPicPr>
            <p:blipFill>
              <a:blip r:embed="rId6"/>
              <a:stretch>
                <a:fillRect/>
              </a:stretch>
            </p:blipFill>
            <p:spPr>
              <a:xfrm>
                <a:off x="-4456417" y="22604110"/>
                <a:ext cx="2242606" cy="1630877"/>
              </a:xfrm>
              <a:prstGeom prst="rect">
                <a:avLst/>
              </a:prstGeom>
            </p:spPr>
          </p:pic>
          <p:sp>
            <p:nvSpPr>
              <p:cNvPr id="52" name="TextBox 51"/>
              <p:cNvSpPr txBox="1"/>
              <p:nvPr userDrawn="1"/>
            </p:nvSpPr>
            <p:spPr>
              <a:xfrm>
                <a:off x="-4452080" y="24198770"/>
                <a:ext cx="2238269" cy="423145"/>
              </a:xfrm>
              <a:prstGeom prst="rect">
                <a:avLst/>
              </a:prstGeom>
              <a:solidFill>
                <a:srgbClr val="FF0000"/>
              </a:solidFill>
            </p:spPr>
            <p:txBody>
              <a:bodyPr wrap="square" lIns="457200" tIns="91440" rIns="457200" bIns="91440" rtlCol="0">
                <a:spAutoFit/>
              </a:bodyPr>
              <a:lstStyle/>
              <a:p>
                <a:pPr algn="ctr"/>
                <a:r>
                  <a:rPr lang="en-US" sz="1244" b="1" dirty="0">
                    <a:solidFill>
                      <a:schemeClr val="bg1"/>
                    </a:solidFill>
                  </a:rPr>
                  <a:t>DISTORTED</a:t>
                </a:r>
                <a:endParaRPr lang="en-US" sz="622" b="1" dirty="0">
                  <a:solidFill>
                    <a:schemeClr val="bg1"/>
                  </a:solidFill>
                </a:endParaRPr>
              </a:p>
            </p:txBody>
          </p:sp>
          <p:pic>
            <p:nvPicPr>
              <p:cNvPr id="53" name="Picture 52"/>
              <p:cNvPicPr>
                <a:picLocks noChangeAspect="1"/>
              </p:cNvPicPr>
              <p:nvPr userDrawn="1"/>
            </p:nvPicPr>
            <p:blipFill>
              <a:blip r:embed="rId7"/>
              <a:stretch>
                <a:fillRect/>
              </a:stretch>
            </p:blipFill>
            <p:spPr>
              <a:xfrm>
                <a:off x="-9744993" y="22507838"/>
                <a:ext cx="2384137" cy="1845195"/>
              </a:xfrm>
              <a:prstGeom prst="rect">
                <a:avLst/>
              </a:prstGeom>
            </p:spPr>
          </p:pic>
          <p:sp>
            <p:nvSpPr>
              <p:cNvPr id="54" name="TextBox 53"/>
              <p:cNvSpPr txBox="1"/>
              <p:nvPr userDrawn="1"/>
            </p:nvSpPr>
            <p:spPr>
              <a:xfrm>
                <a:off x="-9680272" y="23970341"/>
                <a:ext cx="2247311" cy="765570"/>
              </a:xfrm>
              <a:prstGeom prst="rect">
                <a:avLst/>
              </a:prstGeom>
              <a:noFill/>
            </p:spPr>
            <p:txBody>
              <a:bodyPr wrap="square" lIns="457200" tIns="457200" rIns="457200" bIns="0" rtlCol="0">
                <a:spAutoFit/>
              </a:bodyPr>
              <a:lstStyle/>
              <a:p>
                <a:pPr algn="ctr"/>
                <a:r>
                  <a:rPr lang="en-US" sz="1422" dirty="0">
                    <a:solidFill>
                      <a:schemeClr val="bg1"/>
                    </a:solidFill>
                  </a:rPr>
                  <a:t>Corner</a:t>
                </a:r>
                <a:r>
                  <a:rPr lang="en-US" sz="1422" baseline="0" dirty="0">
                    <a:solidFill>
                      <a:schemeClr val="bg1"/>
                    </a:solidFill>
                  </a:rPr>
                  <a:t> handles</a:t>
                </a:r>
                <a:endParaRPr lang="en-US" sz="1422" dirty="0">
                  <a:solidFill>
                    <a:schemeClr val="bg1"/>
                  </a:solidFill>
                </a:endParaRPr>
              </a:p>
            </p:txBody>
          </p:sp>
        </p:grpSp>
        <p:grpSp>
          <p:nvGrpSpPr>
            <p:cNvPr id="43" name="Group 42"/>
            <p:cNvGrpSpPr/>
            <p:nvPr userDrawn="1"/>
          </p:nvGrpSpPr>
          <p:grpSpPr>
            <a:xfrm>
              <a:off x="-10385105" y="27399510"/>
              <a:ext cx="9295634" cy="2453252"/>
              <a:chOff x="-10385105" y="29530296"/>
              <a:chExt cx="9295634" cy="2453252"/>
            </a:xfrm>
          </p:grpSpPr>
          <p:graphicFrame>
            <p:nvGraphicFramePr>
              <p:cNvPr id="45" name="Object 44"/>
              <p:cNvGraphicFramePr>
                <a:graphicFrameLocks noChangeAspect="1"/>
              </p:cNvGraphicFramePr>
              <p:nvPr userDrawn="1">
                <p:extLst>
                  <p:ext uri="{D42A27DB-BD31-4B8C-83A1-F6EECF244321}">
                    <p14:modId xmlns:p14="http://schemas.microsoft.com/office/powerpoint/2010/main" val="609707265"/>
                  </p:ext>
                </p:extLst>
              </p:nvPr>
            </p:nvGraphicFramePr>
            <p:xfrm>
              <a:off x="-9917842" y="29530309"/>
              <a:ext cx="3968274" cy="2432513"/>
            </p:xfrm>
            <a:graphic>
              <a:graphicData uri="http://schemas.openxmlformats.org/presentationml/2006/ole">
                <mc:AlternateContent xmlns:mc="http://schemas.openxmlformats.org/markup-compatibility/2006">
                  <mc:Choice xmlns:v="urn:schemas-microsoft-com:vml" Requires="v">
                    <p:oleObj spid="_x0000_s1066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9917842" y="29530309"/>
                            <a:ext cx="3968274" cy="2432513"/>
                          </a:xfrm>
                          <a:prstGeom prst="rect">
                            <a:avLst/>
                          </a:prstGeom>
                        </p:spPr>
                      </p:pic>
                    </p:oleObj>
                  </mc:Fallback>
                </mc:AlternateContent>
              </a:graphicData>
            </a:graphic>
          </p:graphicFrame>
          <p:graphicFrame>
            <p:nvGraphicFramePr>
              <p:cNvPr id="46" name="Object 45"/>
              <p:cNvGraphicFramePr>
                <a:graphicFrameLocks noChangeAspect="1"/>
              </p:cNvGraphicFramePr>
              <p:nvPr userDrawn="1">
                <p:extLst>
                  <p:ext uri="{D42A27DB-BD31-4B8C-83A1-F6EECF244321}">
                    <p14:modId xmlns:p14="http://schemas.microsoft.com/office/powerpoint/2010/main" val="1705523018"/>
                  </p:ext>
                </p:extLst>
              </p:nvPr>
            </p:nvGraphicFramePr>
            <p:xfrm>
              <a:off x="-5411641" y="29538346"/>
              <a:ext cx="3968274" cy="2432513"/>
            </p:xfrm>
            <a:graphic>
              <a:graphicData uri="http://schemas.openxmlformats.org/presentationml/2006/ole">
                <mc:AlternateContent xmlns:mc="http://schemas.openxmlformats.org/markup-compatibility/2006">
                  <mc:Choice xmlns:v="urn:schemas-microsoft-com:vml" Requires="v">
                    <p:oleObj spid="_x0000_s1066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5411641" y="29538346"/>
                            <a:ext cx="3968274" cy="2432513"/>
                          </a:xfrm>
                          <a:prstGeom prst="rect">
                            <a:avLst/>
                          </a:prstGeom>
                        </p:spPr>
                      </p:pic>
                    </p:oleObj>
                  </mc:Fallback>
                </mc:AlternateContent>
              </a:graphicData>
            </a:graphic>
          </p:graphicFrame>
          <p:sp>
            <p:nvSpPr>
              <p:cNvPr id="47" name="TextBox 46"/>
              <p:cNvSpPr txBox="1"/>
              <p:nvPr userDrawn="1"/>
            </p:nvSpPr>
            <p:spPr>
              <a:xfrm rot="16200000">
                <a:off x="-11445775" y="30590966"/>
                <a:ext cx="2432515" cy="311175"/>
              </a:xfrm>
              <a:prstGeom prst="rect">
                <a:avLst/>
              </a:prstGeom>
              <a:noFill/>
            </p:spPr>
            <p:txBody>
              <a:bodyPr wrap="square" lIns="91440" tIns="91440" rIns="91440" bIns="0" rtlCol="0">
                <a:spAutoFit/>
              </a:bodyPr>
              <a:lstStyle/>
              <a:p>
                <a:pPr algn="ctr"/>
                <a:r>
                  <a:rPr lang="en-US" sz="1422" dirty="0">
                    <a:solidFill>
                      <a:srgbClr val="92D050"/>
                    </a:solidFill>
                  </a:rPr>
                  <a:t>Good</a:t>
                </a:r>
                <a:r>
                  <a:rPr lang="en-US" sz="1422" baseline="0" dirty="0">
                    <a:solidFill>
                      <a:srgbClr val="92D050"/>
                    </a:solidFill>
                  </a:rPr>
                  <a:t> </a:t>
                </a:r>
                <a:r>
                  <a:rPr lang="en-US" sz="1422" baseline="0" dirty="0">
                    <a:solidFill>
                      <a:schemeClr val="bg1"/>
                    </a:solidFill>
                  </a:rPr>
                  <a:t>printing quality</a:t>
                </a:r>
                <a:endParaRPr lang="en-US" sz="1422" dirty="0">
                  <a:solidFill>
                    <a:schemeClr val="bg1"/>
                  </a:solidFill>
                </a:endParaRPr>
              </a:p>
            </p:txBody>
          </p:sp>
          <p:sp>
            <p:nvSpPr>
              <p:cNvPr id="48" name="TextBox 47"/>
              <p:cNvSpPr txBox="1"/>
              <p:nvPr userDrawn="1"/>
            </p:nvSpPr>
            <p:spPr>
              <a:xfrm rot="16200000">
                <a:off x="-2461316" y="30611703"/>
                <a:ext cx="2432515" cy="311175"/>
              </a:xfrm>
              <a:prstGeom prst="rect">
                <a:avLst/>
              </a:prstGeom>
              <a:noFill/>
            </p:spPr>
            <p:txBody>
              <a:bodyPr wrap="square" lIns="91440" tIns="91440" rIns="91440" bIns="0" rtlCol="0">
                <a:spAutoFit/>
              </a:bodyPr>
              <a:lstStyle/>
              <a:p>
                <a:pPr algn="ctr"/>
                <a:r>
                  <a:rPr lang="en-US" sz="1422" dirty="0">
                    <a:solidFill>
                      <a:srgbClr val="FF0000"/>
                    </a:solidFill>
                  </a:rPr>
                  <a:t>Bad </a:t>
                </a:r>
                <a:r>
                  <a:rPr lang="en-US" sz="1422" dirty="0">
                    <a:solidFill>
                      <a:schemeClr val="bg1"/>
                    </a:solidFill>
                  </a:rPr>
                  <a:t>printing quality</a:t>
                </a:r>
              </a:p>
            </p:txBody>
          </p:sp>
        </p:grpSp>
        <p:pic>
          <p:nvPicPr>
            <p:cNvPr id="44" name="Picture 43"/>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924747" y="16116300"/>
              <a:ext cx="10493757" cy="1124830"/>
            </a:xfrm>
            <a:prstGeom prst="rect">
              <a:avLst/>
            </a:prstGeom>
          </p:spPr>
        </p:pic>
      </p:grpSp>
      <p:grpSp>
        <p:nvGrpSpPr>
          <p:cNvPr id="55" name="Group 54"/>
          <p:cNvGrpSpPr/>
          <p:nvPr userDrawn="1"/>
        </p:nvGrpSpPr>
        <p:grpSpPr>
          <a:xfrm>
            <a:off x="-11049000" y="6776156"/>
            <a:ext cx="4152900" cy="1986844"/>
            <a:chOff x="-10744200" y="8534400"/>
            <a:chExt cx="4152900" cy="2235200"/>
          </a:xfrm>
        </p:grpSpPr>
        <p:pic>
          <p:nvPicPr>
            <p:cNvPr id="56" name="Picture 55"/>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744200" y="8534400"/>
              <a:ext cx="4152900" cy="2235200"/>
            </a:xfrm>
            <a:prstGeom prst="rect">
              <a:avLst/>
            </a:prstGeom>
          </p:spPr>
        </p:pic>
        <p:sp>
          <p:nvSpPr>
            <p:cNvPr id="57" name="Oval 56"/>
            <p:cNvSpPr/>
            <p:nvPr userDrawn="1"/>
          </p:nvSpPr>
          <p:spPr>
            <a:xfrm>
              <a:off x="-7924800" y="9144000"/>
              <a:ext cx="838200" cy="533400"/>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45" dirty="0"/>
            </a:p>
          </p:txBody>
        </p:sp>
      </p:grpSp>
      <p:sp>
        <p:nvSpPr>
          <p:cNvPr id="61" name="Rectangle 60"/>
          <p:cNvSpPr/>
          <p:nvPr userDrawn="1"/>
        </p:nvSpPr>
        <p:spPr>
          <a:xfrm>
            <a:off x="44157840" y="-48946"/>
            <a:ext cx="11062139" cy="2930974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6400" tIns="406400" rIns="406400" bIns="0" rtlCol="0" anchor="t" anchorCtr="0"/>
          <a:lstStyle/>
          <a:p>
            <a:pPr algn="ctr"/>
            <a:r>
              <a:rPr lang="en-US" sz="3556" b="1" spc="533" dirty="0">
                <a:solidFill>
                  <a:schemeClr val="bg1"/>
                </a:solidFill>
                <a:latin typeface="Trebuchet MS" pitchFamily="34" charset="0"/>
              </a:rPr>
              <a:t>QUICK START (cont.)</a:t>
            </a:r>
          </a:p>
          <a:p>
            <a:pPr marL="0" indent="0" algn="l" defTabSz="101601"/>
            <a:endParaRPr lang="en-US" sz="2133" b="0" baseline="0" dirty="0">
              <a:solidFill>
                <a:schemeClr val="bg1">
                  <a:lumMod val="75000"/>
                </a:schemeClr>
              </a:solidFill>
              <a:latin typeface="Trebuchet MS" pitchFamily="34" charset="0"/>
            </a:endParaRPr>
          </a:p>
          <a:p>
            <a:pPr marL="0" indent="0" algn="l" defTabSz="101601"/>
            <a:endParaRPr lang="en-US" sz="2133" b="0" baseline="0" dirty="0">
              <a:solidFill>
                <a:schemeClr val="bg1">
                  <a:lumMod val="75000"/>
                </a:schemeClr>
              </a:solidFill>
              <a:latin typeface="Trebuchet MS" pitchFamily="34" charset="0"/>
            </a:endParaRPr>
          </a:p>
          <a:p>
            <a:pPr marL="0" indent="0" algn="l" defTabSz="101601"/>
            <a:r>
              <a:rPr lang="en-US" sz="2133"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1601"/>
            <a:endParaRPr lang="en-US" sz="2133" b="0" baseline="0" dirty="0">
              <a:solidFill>
                <a:schemeClr val="bg1">
                  <a:lumMod val="75000"/>
                </a:schemeClr>
              </a:solidFill>
              <a:latin typeface="Trebuchet MS" pitchFamily="34" charset="0"/>
            </a:endParaRPr>
          </a:p>
          <a:p>
            <a:pPr algn="ctr"/>
            <a:r>
              <a:rPr lang="en-US" sz="2844" b="1" baseline="0" dirty="0">
                <a:solidFill>
                  <a:srgbClr val="FFC000"/>
                </a:solidFill>
                <a:latin typeface="Trebuchet MS" pitchFamily="34" charset="0"/>
              </a:rPr>
              <a:t>How to add Text</a:t>
            </a:r>
          </a:p>
          <a:p>
            <a:pPr marL="2902692" lvl="2" indent="0" algn="l" defTabSz="101601"/>
            <a:r>
              <a:rPr lang="en-US" sz="2133"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349653" lvl="2" indent="0" algn="l" defTabSz="101601"/>
            <a:endParaRPr lang="en-US" sz="2133" b="0" baseline="0" dirty="0">
              <a:solidFill>
                <a:schemeClr val="bg1">
                  <a:lumMod val="75000"/>
                </a:schemeClr>
              </a:solidFill>
              <a:latin typeface="Trebuchet MS" pitchFamily="34" charset="0"/>
            </a:endParaRPr>
          </a:p>
          <a:p>
            <a:pPr marL="0" marR="0" lvl="0" indent="0" algn="ctr" defTabSz="1349653" rtl="0" eaLnBrk="1" fontAlgn="auto" latinLnBrk="0" hangingPunct="1">
              <a:lnSpc>
                <a:spcPct val="100000"/>
              </a:lnSpc>
              <a:spcBef>
                <a:spcPts val="0"/>
              </a:spcBef>
              <a:spcAft>
                <a:spcPts val="0"/>
              </a:spcAft>
              <a:buClrTx/>
              <a:buSzTx/>
              <a:buFontTx/>
              <a:buNone/>
              <a:tabLst/>
              <a:defRPr/>
            </a:pPr>
            <a:r>
              <a:rPr lang="en-US" sz="2133" b="0" baseline="0" dirty="0">
                <a:solidFill>
                  <a:schemeClr val="bg1">
                    <a:lumMod val="75000"/>
                  </a:schemeClr>
                </a:solidFill>
                <a:latin typeface="Trebuchet MS" pitchFamily="34" charset="0"/>
              </a:rPr>
              <a:t> </a:t>
            </a:r>
            <a:r>
              <a:rPr kumimoji="0" lang="en-US" sz="2844"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01601"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133" b="0" baseline="0" dirty="0">
              <a:solidFill>
                <a:schemeClr val="bg1">
                  <a:lumMod val="75000"/>
                </a:schemeClr>
              </a:solidFill>
              <a:latin typeface="Trebuchet MS" pitchFamily="34" charset="0"/>
            </a:endParaRPr>
          </a:p>
          <a:p>
            <a:pPr marL="1349653" lvl="2" indent="0" algn="l" defTabSz="101601"/>
            <a:endParaRPr lang="en-US" sz="2133" b="0" baseline="0" dirty="0">
              <a:solidFill>
                <a:schemeClr val="bg1">
                  <a:lumMod val="75000"/>
                </a:schemeClr>
              </a:solidFill>
              <a:latin typeface="Trebuchet MS" pitchFamily="34" charset="0"/>
            </a:endParaRPr>
          </a:p>
          <a:p>
            <a:pPr algn="ctr"/>
            <a:r>
              <a:rPr lang="en-US" sz="2844" b="1" baseline="0" dirty="0">
                <a:solidFill>
                  <a:srgbClr val="FFC000"/>
                </a:solidFill>
                <a:latin typeface="Trebuchet MS" pitchFamily="34" charset="0"/>
              </a:rPr>
              <a:t>How to add Tables</a:t>
            </a:r>
          </a:p>
          <a:p>
            <a:pPr marL="1538130" lvl="1" indent="0" algn="l" defTabSz="101601"/>
            <a:r>
              <a:rPr lang="en-US" sz="2133" b="0" baseline="0" dirty="0">
                <a:solidFill>
                  <a:schemeClr val="bg1">
                    <a:lumMod val="75000"/>
                  </a:schemeClr>
                </a:solidFill>
                <a:latin typeface="Trebuchet MS" pitchFamily="34" charset="0"/>
              </a:rPr>
              <a:t>To add a table from scratch go to the INSERT menu and </a:t>
            </a:r>
            <a:br>
              <a:rPr lang="en-US" sz="2133" b="0" baseline="0" dirty="0">
                <a:solidFill>
                  <a:schemeClr val="bg1">
                    <a:lumMod val="75000"/>
                  </a:schemeClr>
                </a:solidFill>
                <a:latin typeface="Trebuchet MS" pitchFamily="34" charset="0"/>
              </a:rPr>
            </a:br>
            <a:r>
              <a:rPr lang="en-US" sz="2133" b="0" baseline="0" dirty="0">
                <a:solidFill>
                  <a:schemeClr val="bg1">
                    <a:lumMod val="75000"/>
                  </a:schemeClr>
                </a:solidFill>
                <a:latin typeface="Trebuchet MS" pitchFamily="34" charset="0"/>
              </a:rPr>
              <a:t>click on TABLE. A drop-down box will help you select rows and columns. </a:t>
            </a:r>
          </a:p>
          <a:p>
            <a:pPr marL="0" lvl="0" indent="0" algn="l" defTabSz="101601"/>
            <a:r>
              <a:rPr lang="en-US" sz="2133"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1601"/>
            <a:endParaRPr lang="en-US" sz="2133" b="0" baseline="0" dirty="0">
              <a:solidFill>
                <a:schemeClr val="bg1">
                  <a:lumMod val="75000"/>
                </a:schemeClr>
              </a:solidFill>
              <a:latin typeface="Trebuchet MS" pitchFamily="34" charset="0"/>
            </a:endParaRPr>
          </a:p>
          <a:p>
            <a:pPr marL="0" marR="0" lvl="0" indent="0" algn="ctr" defTabSz="1349653" rtl="0" eaLnBrk="1" fontAlgn="auto" latinLnBrk="0" hangingPunct="1">
              <a:lnSpc>
                <a:spcPct val="100000"/>
              </a:lnSpc>
              <a:spcBef>
                <a:spcPts val="0"/>
              </a:spcBef>
              <a:spcAft>
                <a:spcPts val="0"/>
              </a:spcAft>
              <a:buClrTx/>
              <a:buSzTx/>
              <a:buFontTx/>
              <a:buNone/>
              <a:tabLst/>
              <a:defRPr/>
            </a:pPr>
            <a:r>
              <a:rPr kumimoji="0" lang="en-US" sz="2844"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01601"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ctr" defTabSz="1349653" rtl="0" eaLnBrk="1" fontAlgn="auto" latinLnBrk="0" hangingPunct="1">
              <a:lnSpc>
                <a:spcPct val="100000"/>
              </a:lnSpc>
              <a:spcBef>
                <a:spcPts val="0"/>
              </a:spcBef>
              <a:spcAft>
                <a:spcPts val="0"/>
              </a:spcAft>
              <a:buClrTx/>
              <a:buSzTx/>
              <a:buFontTx/>
              <a:buNone/>
              <a:tabLst/>
              <a:defRPr/>
            </a:pPr>
            <a:endParaRPr kumimoji="0" lang="en-US" sz="2844"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349653" rtl="0" eaLnBrk="1" fontAlgn="auto" latinLnBrk="0" hangingPunct="1">
              <a:lnSpc>
                <a:spcPct val="100000"/>
              </a:lnSpc>
              <a:spcBef>
                <a:spcPts val="0"/>
              </a:spcBef>
              <a:spcAft>
                <a:spcPts val="0"/>
              </a:spcAft>
              <a:buClrTx/>
              <a:buSzTx/>
              <a:buFontTx/>
              <a:buNone/>
              <a:tabLst/>
              <a:defRPr/>
            </a:pPr>
            <a:r>
              <a:rPr kumimoji="0" lang="en-US" sz="2844"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01601"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1601"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349653" rtl="0" eaLnBrk="1" fontAlgn="auto" latinLnBrk="0" hangingPunct="1">
              <a:lnSpc>
                <a:spcPct val="100000"/>
              </a:lnSpc>
              <a:spcBef>
                <a:spcPts val="0"/>
              </a:spcBef>
              <a:spcAft>
                <a:spcPts val="0"/>
              </a:spcAft>
              <a:buClrTx/>
              <a:buSzTx/>
              <a:buFontTx/>
              <a:buNone/>
              <a:tabLst/>
              <a:defRPr/>
            </a:pPr>
            <a:r>
              <a:rPr kumimoji="0" lang="en-US" sz="2844"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01601"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 </a:t>
            </a:r>
          </a:p>
          <a:p>
            <a:pPr marL="0" marR="0" lvl="0" indent="0" algn="l" defTabSz="101601"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l" defTabSz="101601"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schemeClr val="accent4"/>
                </a:solidFill>
                <a:effectLst/>
                <a:uLnTx/>
                <a:uFillTx/>
                <a:latin typeface="Trebuchet MS" pitchFamily="34" charset="0"/>
              </a:rPr>
              <a:t>TIP: </a:t>
            </a: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There is a downloadable file with instructions for a PDF job options preset that you can download at </a:t>
            </a:r>
            <a:r>
              <a:rPr kumimoji="0" lang="en-US" sz="2133" b="0" i="0" u="none" strike="noStrike" kern="1200" cap="none" spc="0" normalizeH="0" baseline="0" noProof="0" dirty="0">
                <a:ln>
                  <a:noFill/>
                </a:ln>
                <a:solidFill>
                  <a:schemeClr val="accent4"/>
                </a:solidFill>
                <a:effectLst/>
                <a:uLnTx/>
                <a:uFillTx/>
                <a:latin typeface="Trebuchet MS" pitchFamily="34" charset="0"/>
              </a:rPr>
              <a:t>TO.COME.com</a:t>
            </a: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 that will automatically save your poster with the correct TID Print Plant specifications. </a:t>
            </a:r>
          </a:p>
          <a:p>
            <a:pPr marL="0" marR="0" lvl="0" indent="0" algn="l" defTabSz="101601" rtl="0" eaLnBrk="1" fontAlgn="auto" latinLnBrk="0" hangingPunct="1">
              <a:lnSpc>
                <a:spcPct val="100000"/>
              </a:lnSpc>
              <a:spcBef>
                <a:spcPts val="0"/>
              </a:spcBef>
              <a:spcAft>
                <a:spcPts val="0"/>
              </a:spcAft>
              <a:buClrTx/>
              <a:buSzTx/>
              <a:buFontTx/>
              <a:buNone/>
              <a:tabLst/>
              <a:defRPr/>
            </a:pPr>
            <a:endParaRPr lang="en-US" sz="2133" b="0" baseline="0" dirty="0">
              <a:solidFill>
                <a:schemeClr val="bg1">
                  <a:lumMod val="75000"/>
                </a:schemeClr>
              </a:solidFill>
              <a:latin typeface="Trebuchet MS" pitchFamily="34" charset="0"/>
            </a:endParaRPr>
          </a:p>
          <a:p>
            <a:pPr marL="0" marR="0" lvl="0" indent="0" algn="ctr" defTabSz="1349653" rtl="0" eaLnBrk="1" fontAlgn="auto" latinLnBrk="0" hangingPunct="1">
              <a:lnSpc>
                <a:spcPct val="100000"/>
              </a:lnSpc>
              <a:spcBef>
                <a:spcPts val="0"/>
              </a:spcBef>
              <a:spcAft>
                <a:spcPts val="0"/>
              </a:spcAft>
              <a:buClrTx/>
              <a:buSzTx/>
              <a:buFontTx/>
              <a:buNone/>
              <a:tabLst/>
              <a:defRPr/>
            </a:pPr>
            <a:r>
              <a:rPr kumimoji="0" lang="en-US" sz="2844"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01601"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at TID, go online to </a:t>
            </a:r>
            <a:r>
              <a:rPr lang="en-US" sz="2133" b="0" dirty="0">
                <a:solidFill>
                  <a:schemeClr val="accent4"/>
                </a:solidFill>
                <a:latin typeface="Trebuchet MS" pitchFamily="34" charset="0"/>
              </a:rPr>
              <a:t>https://tid.llnl.gov/print</a:t>
            </a:r>
            <a:r>
              <a:rPr lang="en-US" sz="2133" b="0" dirty="0">
                <a:solidFill>
                  <a:schemeClr val="bg1"/>
                </a:solidFill>
                <a:latin typeface="Trebuchet MS" pitchFamily="34" charset="0"/>
              </a:rPr>
              <a:t>.</a:t>
            </a: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 and click on the “Printing &amp; Posters” button then “Order Printing Online”. Choose the poster type the best suits your needs and submit your order. You will receive a confirmation email letting your know your order was delivered. Please allow 3–5 business days for printing.</a:t>
            </a:r>
          </a:p>
          <a:p>
            <a:pPr marL="0" marR="0" lvl="0" indent="0" algn="l" defTabSz="101601"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l" defTabSz="101601"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schemeClr val="accent4"/>
                </a:solidFill>
                <a:effectLst/>
                <a:uLnTx/>
                <a:uFillTx/>
                <a:latin typeface="Trebuchet MS" pitchFamily="34" charset="0"/>
              </a:rPr>
              <a:t>NOTE: </a:t>
            </a: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You will need a Project and Task to submit your order.</a:t>
            </a:r>
          </a:p>
          <a:p>
            <a:pPr marL="0" marR="0" lvl="0" indent="0" algn="l" defTabSz="101601" rtl="0" eaLnBrk="1" fontAlgn="auto" latinLnBrk="0" hangingPunct="1">
              <a:lnSpc>
                <a:spcPct val="100000"/>
              </a:lnSpc>
              <a:spcBef>
                <a:spcPts val="0"/>
              </a:spcBef>
              <a:spcAft>
                <a:spcPts val="0"/>
              </a:spcAft>
              <a:buClrTx/>
              <a:buSzTx/>
              <a:buFontTx/>
              <a:buNone/>
              <a:tabLst/>
              <a:defRPr/>
            </a:pPr>
            <a:endParaRPr kumimoji="0" lang="en-US" sz="2489"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62" name="Picture 61"/>
          <p:cNvPicPr>
            <a:picLocks noChangeAspect="1"/>
          </p:cNvPicPr>
          <p:nvPr userDrawn="1"/>
        </p:nvPicPr>
        <p:blipFill>
          <a:blip r:embed="rId14"/>
          <a:stretch>
            <a:fillRect/>
          </a:stretch>
        </p:blipFill>
        <p:spPr>
          <a:xfrm>
            <a:off x="44348400" y="3353709"/>
            <a:ext cx="2969584" cy="1218291"/>
          </a:xfrm>
          <a:prstGeom prst="rect">
            <a:avLst/>
          </a:prstGeom>
          <a:ln>
            <a:noFill/>
          </a:ln>
        </p:spPr>
      </p:pic>
      <p:graphicFrame>
        <p:nvGraphicFramePr>
          <p:cNvPr id="63" name="Object 62"/>
          <p:cNvGraphicFramePr>
            <a:graphicFrameLocks noChangeAspect="1"/>
          </p:cNvGraphicFramePr>
          <p:nvPr userDrawn="1">
            <p:extLst>
              <p:ext uri="{D42A27DB-BD31-4B8C-83A1-F6EECF244321}">
                <p14:modId xmlns:p14="http://schemas.microsoft.com/office/powerpoint/2010/main" val="1380242198"/>
              </p:ext>
            </p:extLst>
          </p:nvPr>
        </p:nvGraphicFramePr>
        <p:xfrm>
          <a:off x="44390134" y="7083170"/>
          <a:ext cx="1482266" cy="881922"/>
        </p:xfrm>
        <a:graphic>
          <a:graphicData uri="http://schemas.openxmlformats.org/presentationml/2006/ole">
            <mc:AlternateContent xmlns:mc="http://schemas.openxmlformats.org/markup-compatibility/2006">
              <mc:Choice xmlns:v="urn:schemas-microsoft-com:vml" Requires="v">
                <p:oleObj spid="_x0000_s10666"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390134" y="7083170"/>
                        <a:ext cx="1482266" cy="881922"/>
                      </a:xfrm>
                      <a:prstGeom prst="rect">
                        <a:avLst/>
                      </a:prstGeom>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901293" rtl="0" eaLnBrk="1" latinLnBrk="0" hangingPunct="1">
        <a:spcBef>
          <a:spcPct val="0"/>
        </a:spcBef>
        <a:buNone/>
        <a:defRPr sz="7822" kern="1200">
          <a:solidFill>
            <a:schemeClr val="bg1"/>
          </a:solidFill>
          <a:latin typeface="Trebuchet MS" pitchFamily="34" charset="0"/>
          <a:ea typeface="+mj-ea"/>
          <a:cs typeface="+mj-cs"/>
        </a:defRPr>
      </a:lvl1pPr>
    </p:titleStyle>
    <p:bodyStyle>
      <a:lvl1pPr marL="1462985" indent="-1462985" algn="l" defTabSz="3901293" rtl="0" eaLnBrk="1" latinLnBrk="0" hangingPunct="1">
        <a:spcBef>
          <a:spcPct val="20000"/>
        </a:spcBef>
        <a:buFont typeface="Arial" pitchFamily="34" charset="0"/>
        <a:buChar char="•"/>
        <a:defRPr sz="13689" kern="1200">
          <a:solidFill>
            <a:schemeClr val="tx1"/>
          </a:solidFill>
          <a:latin typeface="+mn-lt"/>
          <a:ea typeface="+mn-ea"/>
          <a:cs typeface="+mn-cs"/>
        </a:defRPr>
      </a:lvl1pPr>
      <a:lvl2pPr marL="3169801" indent="-1219154" algn="l" defTabSz="3901293" rtl="0" eaLnBrk="1" latinLnBrk="0" hangingPunct="1">
        <a:spcBef>
          <a:spcPct val="20000"/>
        </a:spcBef>
        <a:buFont typeface="Arial" pitchFamily="34" charset="0"/>
        <a:buChar char="–"/>
        <a:defRPr sz="12000" kern="1200">
          <a:solidFill>
            <a:schemeClr val="tx1"/>
          </a:solidFill>
          <a:latin typeface="+mn-lt"/>
          <a:ea typeface="+mn-ea"/>
          <a:cs typeface="+mn-cs"/>
        </a:defRPr>
      </a:lvl2pPr>
      <a:lvl3pPr marL="4876617" indent="-975324" algn="l" defTabSz="3901293" rtl="0" eaLnBrk="1" latinLnBrk="0" hangingPunct="1">
        <a:spcBef>
          <a:spcPct val="20000"/>
        </a:spcBef>
        <a:buFont typeface="Arial" pitchFamily="34" charset="0"/>
        <a:buChar char="•"/>
        <a:defRPr sz="10311" kern="1200">
          <a:solidFill>
            <a:schemeClr val="tx1"/>
          </a:solidFill>
          <a:latin typeface="+mn-lt"/>
          <a:ea typeface="+mn-ea"/>
          <a:cs typeface="+mn-cs"/>
        </a:defRPr>
      </a:lvl3pPr>
      <a:lvl4pPr marL="6827265"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4pPr>
      <a:lvl5pPr marL="8777911"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5pPr>
      <a:lvl6pPr marL="10728558"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6pPr>
      <a:lvl7pPr marL="12679204"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7pPr>
      <a:lvl8pPr marL="14629851"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8pPr>
      <a:lvl9pPr marL="16580498"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9pPr>
    </p:bodyStyle>
    <p:otherStyle>
      <a:defPPr>
        <a:defRPr lang="en-US"/>
      </a:defPPr>
      <a:lvl1pPr marL="0" algn="l" defTabSz="3901293" rtl="0" eaLnBrk="1" latinLnBrk="0" hangingPunct="1">
        <a:defRPr sz="7645" kern="1200">
          <a:solidFill>
            <a:schemeClr val="tx1"/>
          </a:solidFill>
          <a:latin typeface="+mn-lt"/>
          <a:ea typeface="+mn-ea"/>
          <a:cs typeface="+mn-cs"/>
        </a:defRPr>
      </a:lvl1pPr>
      <a:lvl2pPr marL="1950647" algn="l" defTabSz="3901293" rtl="0" eaLnBrk="1" latinLnBrk="0" hangingPunct="1">
        <a:defRPr sz="7645" kern="1200">
          <a:solidFill>
            <a:schemeClr val="tx1"/>
          </a:solidFill>
          <a:latin typeface="+mn-lt"/>
          <a:ea typeface="+mn-ea"/>
          <a:cs typeface="+mn-cs"/>
        </a:defRPr>
      </a:lvl2pPr>
      <a:lvl3pPr marL="3901293" algn="l" defTabSz="3901293" rtl="0" eaLnBrk="1" latinLnBrk="0" hangingPunct="1">
        <a:defRPr sz="7645" kern="1200">
          <a:solidFill>
            <a:schemeClr val="tx1"/>
          </a:solidFill>
          <a:latin typeface="+mn-lt"/>
          <a:ea typeface="+mn-ea"/>
          <a:cs typeface="+mn-cs"/>
        </a:defRPr>
      </a:lvl3pPr>
      <a:lvl4pPr marL="5851941" algn="l" defTabSz="3901293" rtl="0" eaLnBrk="1" latinLnBrk="0" hangingPunct="1">
        <a:defRPr sz="7645" kern="1200">
          <a:solidFill>
            <a:schemeClr val="tx1"/>
          </a:solidFill>
          <a:latin typeface="+mn-lt"/>
          <a:ea typeface="+mn-ea"/>
          <a:cs typeface="+mn-cs"/>
        </a:defRPr>
      </a:lvl4pPr>
      <a:lvl5pPr marL="7802587" algn="l" defTabSz="3901293" rtl="0" eaLnBrk="1" latinLnBrk="0" hangingPunct="1">
        <a:defRPr sz="7645" kern="1200">
          <a:solidFill>
            <a:schemeClr val="tx1"/>
          </a:solidFill>
          <a:latin typeface="+mn-lt"/>
          <a:ea typeface="+mn-ea"/>
          <a:cs typeface="+mn-cs"/>
        </a:defRPr>
      </a:lvl5pPr>
      <a:lvl6pPr marL="9753235" algn="l" defTabSz="3901293" rtl="0" eaLnBrk="1" latinLnBrk="0" hangingPunct="1">
        <a:defRPr sz="7645" kern="1200">
          <a:solidFill>
            <a:schemeClr val="tx1"/>
          </a:solidFill>
          <a:latin typeface="+mn-lt"/>
          <a:ea typeface="+mn-ea"/>
          <a:cs typeface="+mn-cs"/>
        </a:defRPr>
      </a:lvl6pPr>
      <a:lvl7pPr marL="11703882" algn="l" defTabSz="3901293" rtl="0" eaLnBrk="1" latinLnBrk="0" hangingPunct="1">
        <a:defRPr sz="7645" kern="1200">
          <a:solidFill>
            <a:schemeClr val="tx1"/>
          </a:solidFill>
          <a:latin typeface="+mn-lt"/>
          <a:ea typeface="+mn-ea"/>
          <a:cs typeface="+mn-cs"/>
        </a:defRPr>
      </a:lvl7pPr>
      <a:lvl8pPr marL="13654528" algn="l" defTabSz="3901293" rtl="0" eaLnBrk="1" latinLnBrk="0" hangingPunct="1">
        <a:defRPr sz="7645" kern="1200">
          <a:solidFill>
            <a:schemeClr val="tx1"/>
          </a:solidFill>
          <a:latin typeface="+mn-lt"/>
          <a:ea typeface="+mn-ea"/>
          <a:cs typeface="+mn-cs"/>
        </a:defRPr>
      </a:lvl8pPr>
      <a:lvl9pPr marL="15605176" algn="l" defTabSz="3901293" rtl="0" eaLnBrk="1" latinLnBrk="0" hangingPunct="1">
        <a:defRPr sz="764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81"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ounded Rectangle 36"/>
          <p:cNvSpPr/>
          <p:nvPr userDrawn="1"/>
        </p:nvSpPr>
        <p:spPr>
          <a:xfrm>
            <a:off x="922338" y="5428959"/>
            <a:ext cx="10058400" cy="2231285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45" dirty="0"/>
          </a:p>
        </p:txBody>
      </p:sp>
      <p:sp>
        <p:nvSpPr>
          <p:cNvPr id="38" name="Rounded Rectangle 37"/>
          <p:cNvSpPr/>
          <p:nvPr userDrawn="1"/>
        </p:nvSpPr>
        <p:spPr>
          <a:xfrm>
            <a:off x="32883582" y="5428959"/>
            <a:ext cx="10058400" cy="2231285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45" dirty="0"/>
          </a:p>
        </p:txBody>
      </p:sp>
      <p:sp>
        <p:nvSpPr>
          <p:cNvPr id="39" name="Rounded Rectangle 38"/>
          <p:cNvSpPr/>
          <p:nvPr userDrawn="1"/>
        </p:nvSpPr>
        <p:spPr>
          <a:xfrm>
            <a:off x="11442848" y="5428959"/>
            <a:ext cx="20978625" cy="2231285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45" dirty="0"/>
          </a:p>
        </p:txBody>
      </p:sp>
      <p:sp>
        <p:nvSpPr>
          <p:cNvPr id="157" name="Rectangle 156"/>
          <p:cNvSpPr/>
          <p:nvPr userDrawn="1"/>
        </p:nvSpPr>
        <p:spPr>
          <a:xfrm>
            <a:off x="-197272" y="2032000"/>
            <a:ext cx="44088471" cy="2597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45" dirty="0"/>
          </a:p>
        </p:txBody>
      </p:sp>
      <p:sp>
        <p:nvSpPr>
          <p:cNvPr id="158" name="Rectangle 157"/>
          <p:cNvSpPr/>
          <p:nvPr userDrawn="1"/>
        </p:nvSpPr>
        <p:spPr>
          <a:xfrm>
            <a:off x="0" y="0"/>
            <a:ext cx="43891200" cy="2643032"/>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45" dirty="0"/>
          </a:p>
        </p:txBody>
      </p:sp>
      <p:sp>
        <p:nvSpPr>
          <p:cNvPr id="159" name="Rectangle 158"/>
          <p:cNvSpPr/>
          <p:nvPr userDrawn="1"/>
        </p:nvSpPr>
        <p:spPr>
          <a:xfrm>
            <a:off x="0" y="2612287"/>
            <a:ext cx="43891200" cy="45985"/>
          </a:xfrm>
          <a:prstGeom prst="rect">
            <a:avLst/>
          </a:prstGeom>
          <a:solidFill>
            <a:schemeClr val="accent4"/>
          </a:solidFill>
          <a:ln w="127000">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645" dirty="0"/>
              <a:t> </a:t>
            </a:r>
          </a:p>
        </p:txBody>
      </p:sp>
      <p:sp>
        <p:nvSpPr>
          <p:cNvPr id="160" name="Rectangle 159"/>
          <p:cNvSpPr/>
          <p:nvPr userDrawn="1"/>
        </p:nvSpPr>
        <p:spPr>
          <a:xfrm>
            <a:off x="0" y="28177067"/>
            <a:ext cx="43891200" cy="10837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7645" dirty="0"/>
          </a:p>
        </p:txBody>
      </p:sp>
      <p:sp>
        <p:nvSpPr>
          <p:cNvPr id="161" name="Text Box 14"/>
          <p:cNvSpPr txBox="1">
            <a:spLocks noChangeArrowheads="1"/>
          </p:cNvSpPr>
          <p:nvPr userDrawn="1"/>
        </p:nvSpPr>
        <p:spPr bwMode="auto">
          <a:xfrm>
            <a:off x="1003119" y="28583400"/>
            <a:ext cx="3786383" cy="288657"/>
          </a:xfrm>
          <a:prstGeom prst="rect">
            <a:avLst/>
          </a:prstGeom>
          <a:noFill/>
          <a:ln w="9525">
            <a:noFill/>
            <a:miter lim="800000"/>
            <a:headEnd/>
            <a:tailEnd/>
          </a:ln>
          <a:effectLst/>
        </p:spPr>
        <p:txBody>
          <a:bodyPr wrap="square" lIns="69597" tIns="34792" rIns="69597" bIns="34792">
            <a:spAutoFit/>
          </a:bodyPr>
          <a:lstStyle/>
          <a:p>
            <a:pPr eaLnBrk="0" hangingPunct="0">
              <a:lnSpc>
                <a:spcPct val="65000"/>
              </a:lnSpc>
              <a:spcBef>
                <a:spcPct val="50000"/>
              </a:spcBef>
              <a:defRPr/>
            </a:pPr>
            <a:r>
              <a:rPr lang="en-US" sz="533" b="1" dirty="0">
                <a:solidFill>
                  <a:schemeClr val="bg1">
                    <a:lumMod val="75000"/>
                  </a:schemeClr>
                </a:solidFill>
                <a:latin typeface="Arial" charset="0"/>
              </a:rPr>
              <a:t>IM-POST-XXXXX</a:t>
            </a:r>
          </a:p>
          <a:p>
            <a:pPr eaLnBrk="0" hangingPunct="0">
              <a:lnSpc>
                <a:spcPct val="65000"/>
              </a:lnSpc>
              <a:spcBef>
                <a:spcPct val="50000"/>
              </a:spcBef>
              <a:defRPr/>
            </a:pPr>
            <a:r>
              <a:rPr lang="en-US" sz="933" b="1" dirty="0">
                <a:solidFill>
                  <a:schemeClr val="bg1">
                    <a:lumMod val="75000"/>
                  </a:schemeClr>
                </a:solidFill>
                <a:latin typeface="Arial" charset="0"/>
              </a:rPr>
              <a:t>tid.llnl.gov/print</a:t>
            </a:r>
          </a:p>
        </p:txBody>
      </p:sp>
      <p:pic>
        <p:nvPicPr>
          <p:cNvPr id="165" name="Picture 164"/>
          <p:cNvPicPr>
            <a:picLocks noChangeAspect="1"/>
          </p:cNvPicPr>
          <p:nvPr userDrawn="1"/>
        </p:nvPicPr>
        <p:blipFill>
          <a:blip r:embed="rId4"/>
          <a:stretch>
            <a:fillRect/>
          </a:stretch>
        </p:blipFill>
        <p:spPr>
          <a:xfrm>
            <a:off x="1010017" y="960271"/>
            <a:ext cx="4940300" cy="722489"/>
          </a:xfrm>
          <a:prstGeom prst="rect">
            <a:avLst/>
          </a:prstGeom>
        </p:spPr>
      </p:pic>
      <p:sp>
        <p:nvSpPr>
          <p:cNvPr id="169" name="Rectangle 168"/>
          <p:cNvSpPr/>
          <p:nvPr userDrawn="1"/>
        </p:nvSpPr>
        <p:spPr>
          <a:xfrm>
            <a:off x="32918400" y="28497424"/>
            <a:ext cx="10134600" cy="515526"/>
          </a:xfrm>
          <a:prstGeom prst="rect">
            <a:avLst/>
          </a:prstGeom>
        </p:spPr>
        <p:txBody>
          <a:bodyPr wrap="square">
            <a:spAutoFit/>
          </a:bodyPr>
          <a:lstStyle/>
          <a:p>
            <a:pPr algn="ctr" defTabSz="374787">
              <a:lnSpc>
                <a:spcPts val="1067"/>
              </a:lnSpc>
            </a:pPr>
            <a:r>
              <a:rPr lang="en-US" sz="1067" dirty="0">
                <a:solidFill>
                  <a:schemeClr val="bg1"/>
                </a:solidFill>
                <a:latin typeface="+mj-lt"/>
                <a:cs typeface="Arial"/>
              </a:rPr>
              <a:t>Views expressed here do not necessarily reflect the opinion of the United States Government, the United States Department of Energy, the Remote Sensing Laboratory, or the Lawrence Livermore National Laboratory. This work was performed under the auspices of the U.S. Department of Energy by Lawrence Livermore National Laboratory under contract DE-AC52 07NA27344. Lawrence Livermore National Security, LLC</a:t>
            </a:r>
          </a:p>
        </p:txBody>
      </p:sp>
      <p:cxnSp>
        <p:nvCxnSpPr>
          <p:cNvPr id="60" name="Straight Connector 59"/>
          <p:cNvCxnSpPr/>
          <p:nvPr userDrawn="1"/>
        </p:nvCxnSpPr>
        <p:spPr>
          <a:xfrm>
            <a:off x="-11225189" y="5252350"/>
            <a:ext cx="10999746" cy="297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userDrawn="1"/>
        </p:nvGrpSpPr>
        <p:grpSpPr>
          <a:xfrm>
            <a:off x="-11216136" y="-1"/>
            <a:ext cx="11009812" cy="29260801"/>
            <a:chOff x="-11216136" y="-1"/>
            <a:chExt cx="11009812" cy="32918401"/>
          </a:xfrm>
        </p:grpSpPr>
        <p:sp>
          <p:nvSpPr>
            <p:cNvPr id="62" name="Rectangle 61"/>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349653" rtl="0" eaLnBrk="1" fontAlgn="auto" latinLnBrk="0" hangingPunct="1">
                <a:lnSpc>
                  <a:spcPct val="100000"/>
                </a:lnSpc>
                <a:spcBef>
                  <a:spcPts val="0"/>
                </a:spcBef>
                <a:spcAft>
                  <a:spcPts val="0"/>
                </a:spcAft>
                <a:buClrTx/>
                <a:buSzTx/>
                <a:buFontTx/>
                <a:buNone/>
                <a:tabLst/>
                <a:defRPr/>
              </a:pPr>
              <a:r>
                <a:rPr lang="en-US" sz="2844" b="1" spc="0" dirty="0">
                  <a:solidFill>
                    <a:srgbClr val="FF0000"/>
                  </a:solidFill>
                  <a:latin typeface="Trebuchet MS" pitchFamily="34" charset="0"/>
                </a:rPr>
                <a:t>(—THIS SIDEBAR DOES NOT PRINT—)</a:t>
              </a:r>
            </a:p>
            <a:p>
              <a:pPr marL="0" marR="0" indent="0" algn="ctr" defTabSz="1349653" rtl="0" eaLnBrk="1" fontAlgn="auto" latinLnBrk="0" hangingPunct="1">
                <a:lnSpc>
                  <a:spcPct val="100000"/>
                </a:lnSpc>
                <a:spcBef>
                  <a:spcPts val="0"/>
                </a:spcBef>
                <a:spcAft>
                  <a:spcPts val="0"/>
                </a:spcAft>
                <a:buClrTx/>
                <a:buSzTx/>
                <a:buFontTx/>
                <a:buNone/>
                <a:tabLst/>
                <a:defRPr/>
              </a:pPr>
              <a:endParaRPr lang="en-US" sz="2844" b="1" spc="533" dirty="0">
                <a:solidFill>
                  <a:schemeClr val="bg1"/>
                </a:solidFill>
                <a:latin typeface="Trebuchet MS" pitchFamily="34" charset="0"/>
              </a:endParaRPr>
            </a:p>
            <a:p>
              <a:pPr algn="ctr"/>
              <a:r>
                <a:rPr lang="en-US" sz="3556" b="1" spc="533" dirty="0">
                  <a:solidFill>
                    <a:schemeClr val="bg1"/>
                  </a:solidFill>
                  <a:latin typeface="Trebuchet MS" pitchFamily="34" charset="0"/>
                </a:rPr>
                <a:t>DESIGN</a:t>
              </a:r>
              <a:r>
                <a:rPr lang="en-US" sz="3556" b="1" spc="533" baseline="0" dirty="0">
                  <a:solidFill>
                    <a:schemeClr val="bg1"/>
                  </a:solidFill>
                  <a:latin typeface="Trebuchet MS" pitchFamily="34" charset="0"/>
                </a:rPr>
                <a:t> </a:t>
              </a:r>
              <a:r>
                <a:rPr lang="en-US" sz="3556" b="1" spc="533" dirty="0">
                  <a:solidFill>
                    <a:schemeClr val="bg1"/>
                  </a:solidFill>
                  <a:latin typeface="Trebuchet MS" pitchFamily="34" charset="0"/>
                </a:rPr>
                <a:t>GUIDE</a:t>
              </a:r>
            </a:p>
            <a:p>
              <a:pPr algn="ctr"/>
              <a:endParaRPr lang="en-US" sz="2489" b="1" dirty="0">
                <a:latin typeface="Trebuchet MS" pitchFamily="34" charset="0"/>
              </a:endParaRPr>
            </a:p>
            <a:p>
              <a:pPr defTabSz="3347277"/>
              <a:r>
                <a:rPr lang="en-US" sz="2489" i="0" dirty="0">
                  <a:latin typeface="Trebuchet MS" pitchFamily="34" charset="0"/>
                </a:rPr>
                <a:t>This PowerPoint</a:t>
              </a:r>
              <a:r>
                <a:rPr lang="en-US" sz="2489" i="0" baseline="0" dirty="0">
                  <a:latin typeface="Trebuchet MS" pitchFamily="34" charset="0"/>
                </a:rPr>
                <a:t> </a:t>
              </a:r>
              <a:r>
                <a:rPr lang="en-US" sz="2489" i="0" dirty="0">
                  <a:latin typeface="Trebuchet MS" pitchFamily="34" charset="0"/>
                </a:rPr>
                <a:t>template produces</a:t>
              </a:r>
              <a:r>
                <a:rPr lang="en-US" sz="2489" i="0" baseline="0" dirty="0">
                  <a:latin typeface="Trebuchet MS" pitchFamily="34" charset="0"/>
                </a:rPr>
                <a:t> </a:t>
              </a:r>
              <a:r>
                <a:rPr lang="en-US" sz="2489" i="0" dirty="0">
                  <a:latin typeface="Trebuchet MS" pitchFamily="34" charset="0"/>
                </a:rPr>
                <a:t>a 36”x48” presentation poster. </a:t>
              </a:r>
              <a:r>
                <a:rPr lang="en-US" sz="2489" dirty="0">
                  <a:latin typeface="Trebuchet MS" pitchFamily="34" charset="0"/>
                </a:rPr>
                <a:t>You</a:t>
              </a:r>
              <a:r>
                <a:rPr lang="en-US" sz="2489" baseline="0" dirty="0">
                  <a:latin typeface="Trebuchet MS" pitchFamily="34" charset="0"/>
                </a:rPr>
                <a:t> can u</a:t>
              </a:r>
              <a:r>
                <a:rPr lang="en-US" sz="2489" dirty="0">
                  <a:latin typeface="Trebuchet MS" pitchFamily="34" charset="0"/>
                </a:rPr>
                <a:t>se</a:t>
              </a:r>
              <a:r>
                <a:rPr lang="en-US" sz="2489" baseline="0" dirty="0">
                  <a:latin typeface="Trebuchet MS" pitchFamily="34" charset="0"/>
                </a:rPr>
                <a:t> it to create your research poster and </a:t>
              </a:r>
              <a:r>
                <a:rPr lang="en-US" sz="2489" dirty="0">
                  <a:latin typeface="Trebuchet MS" pitchFamily="34" charset="0"/>
                </a:rPr>
                <a:t>save valuable time placing titles, subtitles,</a:t>
              </a:r>
              <a:r>
                <a:rPr lang="en-US" sz="2489" baseline="0" dirty="0">
                  <a:latin typeface="Trebuchet MS" pitchFamily="34" charset="0"/>
                </a:rPr>
                <a:t> text, and graphics</a:t>
              </a:r>
              <a:r>
                <a:rPr lang="en-US" sz="2489" dirty="0">
                  <a:latin typeface="Trebuchet MS" pitchFamily="34" charset="0"/>
                </a:rPr>
                <a:t>. </a:t>
              </a:r>
            </a:p>
            <a:p>
              <a:pPr defTabSz="3901577"/>
              <a:br>
                <a:rPr lang="en-US" sz="2489" dirty="0">
                  <a:solidFill>
                    <a:schemeClr val="bg1"/>
                  </a:solidFill>
                  <a:latin typeface="Trebuchet MS" pitchFamily="34" charset="0"/>
                </a:rPr>
              </a:br>
              <a:endParaRPr lang="en-US" sz="2489" dirty="0">
                <a:solidFill>
                  <a:schemeClr val="bg1"/>
                </a:solidFill>
                <a:latin typeface="Trebuchet MS" pitchFamily="34" charset="0"/>
              </a:endParaRPr>
            </a:p>
            <a:p>
              <a:pPr algn="l" defTabSz="3347277"/>
              <a:r>
                <a:rPr lang="en-US" sz="2489" b="0" dirty="0">
                  <a:solidFill>
                    <a:schemeClr val="bg1"/>
                  </a:solidFill>
                  <a:latin typeface="Trebuchet MS" pitchFamily="34" charset="0"/>
                </a:rPr>
                <a:t>Need</a:t>
              </a:r>
              <a:r>
                <a:rPr lang="en-US" sz="2489" b="0" baseline="0" dirty="0">
                  <a:solidFill>
                    <a:schemeClr val="bg1"/>
                  </a:solidFill>
                  <a:latin typeface="Trebuchet MS" pitchFamily="34" charset="0"/>
                </a:rPr>
                <a:t> design assistance? Call Amy Henke at </a:t>
              </a:r>
              <a:r>
                <a:rPr lang="en-US" sz="2489" b="0" dirty="0">
                  <a:solidFill>
                    <a:srgbClr val="FFC000"/>
                  </a:solidFill>
                  <a:latin typeface="Trebuchet MS" pitchFamily="34" charset="0"/>
                </a:rPr>
                <a:t>3-9896</a:t>
              </a:r>
              <a:r>
                <a:rPr lang="en-US" sz="2489" b="0" baseline="0" dirty="0">
                  <a:solidFill>
                    <a:srgbClr val="FFC000"/>
                  </a:solidFill>
                  <a:latin typeface="Trebuchet MS" pitchFamily="34" charset="0"/>
                </a:rPr>
                <a:t> </a:t>
              </a:r>
              <a:r>
                <a:rPr lang="en-US" sz="2489" b="0" baseline="0" dirty="0">
                  <a:solidFill>
                    <a:schemeClr val="bg1"/>
                  </a:solidFill>
                  <a:latin typeface="Trebuchet MS" pitchFamily="34" charset="0"/>
                </a:rPr>
                <a:t>or Kirk Hadley at </a:t>
              </a:r>
              <a:r>
                <a:rPr lang="en-US" sz="2489" b="0" baseline="0" dirty="0">
                  <a:solidFill>
                    <a:srgbClr val="FFC000"/>
                  </a:solidFill>
                  <a:latin typeface="Trebuchet MS" pitchFamily="34" charset="0"/>
                </a:rPr>
                <a:t>2-3589</a:t>
              </a:r>
              <a:r>
                <a:rPr lang="en-US" sz="2489" b="0" dirty="0">
                  <a:solidFill>
                    <a:schemeClr val="bg1"/>
                  </a:solidFill>
                  <a:latin typeface="Trebuchet MS" pitchFamily="34" charset="0"/>
                </a:rPr>
                <a:t>.</a:t>
              </a:r>
            </a:p>
            <a:p>
              <a:pPr algn="l" defTabSz="3347277"/>
              <a:endParaRPr lang="en-US" sz="3200" b="1" dirty="0">
                <a:solidFill>
                  <a:srgbClr val="FFFF00"/>
                </a:solidFill>
                <a:latin typeface="Trebuchet MS" pitchFamily="34" charset="0"/>
              </a:endParaRPr>
            </a:p>
            <a:p>
              <a:pPr algn="ctr"/>
              <a:endParaRPr lang="en-US" sz="2133" b="1" dirty="0">
                <a:solidFill>
                  <a:schemeClr val="bg1"/>
                </a:solidFill>
                <a:latin typeface="Trebuchet MS" pitchFamily="34" charset="0"/>
              </a:endParaRPr>
            </a:p>
            <a:p>
              <a:pPr algn="ctr"/>
              <a:r>
                <a:rPr lang="en-US" sz="3556" b="1" spc="533" dirty="0">
                  <a:solidFill>
                    <a:schemeClr val="bg1"/>
                  </a:solidFill>
                  <a:latin typeface="Trebuchet MS" pitchFamily="34" charset="0"/>
                </a:rPr>
                <a:t>QUICK START</a:t>
              </a:r>
            </a:p>
            <a:p>
              <a:pPr marL="4064051" algn="ctr"/>
              <a:endParaRPr lang="en-US" sz="2844" b="1" baseline="0" dirty="0">
                <a:solidFill>
                  <a:schemeClr val="bg1"/>
                </a:solidFill>
                <a:latin typeface="Trebuchet MS" pitchFamily="34" charset="0"/>
              </a:endParaRPr>
            </a:p>
            <a:p>
              <a:pPr marL="4064051" marR="0" lvl="0" indent="0" algn="ctr" defTabSz="1349653" rtl="0" eaLnBrk="1" fontAlgn="auto" latinLnBrk="0" hangingPunct="1">
                <a:lnSpc>
                  <a:spcPct val="100000"/>
                </a:lnSpc>
                <a:spcBef>
                  <a:spcPts val="0"/>
                </a:spcBef>
                <a:spcAft>
                  <a:spcPts val="0"/>
                </a:spcAft>
                <a:buClrTx/>
                <a:buSzTx/>
                <a:buFontTx/>
                <a:buNone/>
                <a:tabLst/>
                <a:defRPr/>
              </a:pPr>
              <a:r>
                <a:rPr kumimoji="0" lang="en-US" sz="2844" b="1" i="0" u="none" strike="noStrike" kern="1200" cap="none" spc="0" normalizeH="0" baseline="0" noProof="0" dirty="0">
                  <a:ln>
                    <a:noFill/>
                  </a:ln>
                  <a:solidFill>
                    <a:srgbClr val="FFC000"/>
                  </a:solidFill>
                  <a:effectLst/>
                  <a:uLnTx/>
                  <a:uFillTx/>
                  <a:latin typeface="Trebuchet MS" pitchFamily="34" charset="0"/>
                </a:rPr>
                <a:t>To choose the column configuration you would like </a:t>
              </a:r>
              <a:r>
                <a:rPr kumimoji="0" lang="en-US" sz="2844" b="0" i="0" u="none" strike="noStrike" kern="1200" cap="none" spc="0" normalizeH="0" baseline="0" noProof="0" dirty="0">
                  <a:ln>
                    <a:noFill/>
                  </a:ln>
                  <a:solidFill>
                    <a:prstClr val="white">
                      <a:lumMod val="75000"/>
                    </a:prstClr>
                  </a:solidFill>
                  <a:effectLst/>
                  <a:uLnTx/>
                  <a:uFillTx/>
                  <a:latin typeface="Trebuchet MS" pitchFamily="34" charset="0"/>
                </a:rPr>
                <a:t>Select LAYOUT to see the column options available for this template. The poster columns can also be customized on the Master. VIEW &gt; MASTER.</a:t>
              </a:r>
            </a:p>
            <a:p>
              <a:pPr algn="ctr"/>
              <a:endParaRPr lang="en-US" sz="2844" b="1" baseline="0" dirty="0">
                <a:solidFill>
                  <a:srgbClr val="FFC000"/>
                </a:solidFill>
                <a:latin typeface="Trebuchet MS" pitchFamily="34" charset="0"/>
              </a:endParaRPr>
            </a:p>
            <a:p>
              <a:pPr algn="ctr"/>
              <a:r>
                <a:rPr lang="en-US" sz="2844" b="1" baseline="0" dirty="0">
                  <a:solidFill>
                    <a:srgbClr val="FFC000"/>
                  </a:solidFill>
                  <a:latin typeface="Trebuchet MS" pitchFamily="34" charset="0"/>
                </a:rPr>
                <a:t>Zoom in and out</a:t>
              </a:r>
            </a:p>
            <a:p>
              <a:pPr marL="1682065" indent="-1682065" algn="l" defTabSz="756365"/>
              <a:r>
                <a:rPr lang="en-US" sz="2133" b="0" baseline="0" dirty="0">
                  <a:solidFill>
                    <a:schemeClr val="bg1"/>
                  </a:solidFill>
                  <a:latin typeface="Trebuchet MS" pitchFamily="34" charset="0"/>
                </a:rPr>
                <a:t>	</a:t>
              </a:r>
              <a:r>
                <a:rPr lang="en-US" sz="2133" b="0" baseline="0" dirty="0">
                  <a:solidFill>
                    <a:schemeClr val="bg1">
                      <a:lumMod val="75000"/>
                    </a:schemeClr>
                  </a:solidFill>
                  <a:latin typeface="Trebuchet MS" pitchFamily="34" charset="0"/>
                </a:rPr>
                <a:t>As you work on your poster zoom in and out to the level that is more comfortable to you. </a:t>
              </a:r>
            </a:p>
            <a:p>
              <a:pPr marL="1682065" indent="-1682065" algn="l" defTabSz="756365"/>
              <a:r>
                <a:rPr lang="en-US" sz="2133" b="1" baseline="0" dirty="0">
                  <a:solidFill>
                    <a:schemeClr val="bg1">
                      <a:lumMod val="75000"/>
                    </a:schemeClr>
                  </a:solidFill>
                  <a:latin typeface="Trebuchet MS" pitchFamily="34" charset="0"/>
                </a:rPr>
                <a:t>	</a:t>
              </a:r>
              <a:r>
                <a:rPr lang="en-US" sz="2133" b="0" baseline="0" dirty="0">
                  <a:solidFill>
                    <a:schemeClr val="bg1">
                      <a:lumMod val="75000"/>
                    </a:schemeClr>
                  </a:solidFill>
                  <a:latin typeface="Trebuchet MS" pitchFamily="34" charset="0"/>
                </a:rPr>
                <a:t>Go to VIEW &gt; ZOOM.</a:t>
              </a:r>
            </a:p>
            <a:p>
              <a:pPr algn="l"/>
              <a:endParaRPr lang="en-US" sz="2489" b="0" baseline="0" dirty="0">
                <a:solidFill>
                  <a:schemeClr val="bg1"/>
                </a:solidFill>
                <a:latin typeface="Trebuchet MS" pitchFamily="34" charset="0"/>
              </a:endParaRPr>
            </a:p>
            <a:p>
              <a:pPr algn="ctr"/>
              <a:r>
                <a:rPr lang="en-US" sz="2844" b="1" baseline="0" dirty="0">
                  <a:solidFill>
                    <a:srgbClr val="FFC000"/>
                  </a:solidFill>
                  <a:latin typeface="Trebuchet MS" pitchFamily="34" charset="0"/>
                </a:rPr>
                <a:t>Title, Authors, and Affiliations</a:t>
              </a:r>
            </a:p>
            <a:p>
              <a:pPr algn="l"/>
              <a:r>
                <a:rPr lang="en-US" sz="2133" b="0" baseline="0" dirty="0">
                  <a:solidFill>
                    <a:schemeClr val="bg1">
                      <a:lumMod val="75000"/>
                    </a:schemeClr>
                  </a:solidFill>
                  <a:latin typeface="Trebuchet MS" pitchFamily="34" charset="0"/>
                </a:rPr>
                <a:t>Start designing your poster by adding the title, the names of the authors, and the affiliated institutions. </a:t>
              </a:r>
              <a:r>
                <a:rPr lang="en-US" sz="2133"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133" b="0" spc="0" baseline="0" dirty="0">
                <a:solidFill>
                  <a:schemeClr val="bg1">
                    <a:lumMod val="75000"/>
                  </a:schemeClr>
                </a:solidFill>
                <a:latin typeface="Trebuchet MS" pitchFamily="34" charset="0"/>
              </a:endParaRPr>
            </a:p>
            <a:p>
              <a:pPr algn="l"/>
              <a:r>
                <a:rPr lang="en-US" sz="2133" b="1" spc="267" baseline="0" dirty="0">
                  <a:solidFill>
                    <a:srgbClr val="FFC000"/>
                  </a:solidFill>
                  <a:latin typeface="Trebuchet MS" pitchFamily="34" charset="0"/>
                </a:rPr>
                <a:t>TIP</a:t>
              </a:r>
              <a:r>
                <a:rPr lang="en-US" sz="2133" b="1" baseline="0" dirty="0">
                  <a:solidFill>
                    <a:srgbClr val="FFC000"/>
                  </a:solidFill>
                  <a:latin typeface="Trebuchet MS" pitchFamily="34" charset="0"/>
                </a:rPr>
                <a:t>: </a:t>
              </a:r>
              <a:r>
                <a:rPr lang="en-US" sz="2133" b="0" baseline="0" dirty="0">
                  <a:solidFill>
                    <a:schemeClr val="bg1">
                      <a:lumMod val="75000"/>
                    </a:schemeClr>
                  </a:solidFill>
                  <a:latin typeface="Trebuchet MS" pitchFamily="34" charset="0"/>
                </a:rPr>
                <a:t>The font size of your title should be bigger than your name(s) and institution name(s).</a:t>
              </a:r>
            </a:p>
            <a:p>
              <a:pPr algn="l"/>
              <a:br>
                <a:rPr lang="en-US" sz="2489" b="1" baseline="0" dirty="0">
                  <a:solidFill>
                    <a:schemeClr val="bg1"/>
                  </a:solidFill>
                  <a:latin typeface="Trebuchet MS" pitchFamily="34" charset="0"/>
                </a:rPr>
              </a:br>
              <a:endParaRPr lang="en-US" sz="2489" b="1" dirty="0">
                <a:solidFill>
                  <a:schemeClr val="bg1"/>
                </a:solidFill>
                <a:latin typeface="Trebuchet MS" pitchFamily="34" charset="0"/>
              </a:endParaRPr>
            </a:p>
            <a:p>
              <a:pPr algn="ctr"/>
              <a:endParaRPr lang="en-US" sz="2489" b="1" dirty="0">
                <a:solidFill>
                  <a:srgbClr val="FFC000"/>
                </a:solidFill>
                <a:latin typeface="Trebuchet MS" pitchFamily="34" charset="0"/>
              </a:endParaRPr>
            </a:p>
            <a:p>
              <a:pPr algn="ctr"/>
              <a:endParaRPr lang="en-US" sz="2489" b="1" dirty="0">
                <a:solidFill>
                  <a:srgbClr val="FFC000"/>
                </a:solidFill>
                <a:latin typeface="Trebuchet MS" pitchFamily="34" charset="0"/>
              </a:endParaRPr>
            </a:p>
            <a:p>
              <a:pPr algn="ctr"/>
              <a:r>
                <a:rPr lang="en-US" sz="2844" b="1" dirty="0">
                  <a:solidFill>
                    <a:srgbClr val="FFC000"/>
                  </a:solidFill>
                  <a:latin typeface="Trebuchet MS" pitchFamily="34" charset="0"/>
                </a:rPr>
                <a:t>Adding Logos</a:t>
              </a:r>
              <a:r>
                <a:rPr lang="en-US" sz="2844" b="1" baseline="0" dirty="0">
                  <a:solidFill>
                    <a:srgbClr val="FFC000"/>
                  </a:solidFill>
                  <a:latin typeface="Trebuchet MS" pitchFamily="34" charset="0"/>
                </a:rPr>
                <a:t> / Seals</a:t>
              </a:r>
            </a:p>
            <a:p>
              <a:pPr algn="l"/>
              <a:r>
                <a:rPr lang="en-US" sz="2133"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133" b="0" baseline="0" dirty="0">
                <a:solidFill>
                  <a:schemeClr val="bg1">
                    <a:lumMod val="75000"/>
                  </a:schemeClr>
                </a:solidFill>
                <a:latin typeface="Trebuchet MS" pitchFamily="34" charset="0"/>
              </a:endParaRPr>
            </a:p>
            <a:p>
              <a:pPr algn="l"/>
              <a:endParaRPr lang="en-US" sz="2133" b="0" baseline="0" dirty="0">
                <a:latin typeface="Trebuchet MS" pitchFamily="34" charset="0"/>
              </a:endParaRPr>
            </a:p>
            <a:p>
              <a:pPr algn="ctr"/>
              <a:r>
                <a:rPr lang="en-US" sz="2844" b="1" baseline="0" dirty="0">
                  <a:solidFill>
                    <a:srgbClr val="FFC000"/>
                  </a:solidFill>
                  <a:latin typeface="Trebuchet MS" pitchFamily="34" charset="0"/>
                </a:rPr>
                <a:t>Photographs / Graphics</a:t>
              </a:r>
            </a:p>
            <a:p>
              <a:pPr algn="l" defTabSz="869255"/>
              <a:r>
                <a:rPr lang="en-US" sz="2133"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133" b="0" spc="0" baseline="0" dirty="0">
                  <a:solidFill>
                    <a:schemeClr val="bg1">
                      <a:lumMod val="75000"/>
                    </a:schemeClr>
                  </a:solidFill>
                  <a:latin typeface="Trebuchet MS" pitchFamily="34" charset="0"/>
                </a:rPr>
                <a:t>disproportionally.</a:t>
              </a:r>
            </a:p>
            <a:p>
              <a:pPr algn="l" defTabSz="869255"/>
              <a:endParaRPr lang="en-US" sz="2133" b="0" baseline="0" dirty="0">
                <a:latin typeface="Trebuchet MS" pitchFamily="34" charset="0"/>
              </a:endParaRPr>
            </a:p>
            <a:p>
              <a:pPr algn="ctr"/>
              <a:endParaRPr lang="en-US" sz="2489" b="1" baseline="0" dirty="0">
                <a:solidFill>
                  <a:srgbClr val="FFC000"/>
                </a:solidFill>
                <a:latin typeface="Trebuchet MS" pitchFamily="34" charset="0"/>
              </a:endParaRPr>
            </a:p>
            <a:p>
              <a:pPr algn="ctr"/>
              <a:endParaRPr lang="en-US" sz="2489" b="1" baseline="0" dirty="0">
                <a:solidFill>
                  <a:srgbClr val="FFC000"/>
                </a:solidFill>
                <a:latin typeface="Trebuchet MS" pitchFamily="34" charset="0"/>
              </a:endParaRPr>
            </a:p>
            <a:p>
              <a:pPr algn="ctr"/>
              <a:endParaRPr lang="en-US" sz="2489" b="1" baseline="0" dirty="0">
                <a:solidFill>
                  <a:srgbClr val="FFC000"/>
                </a:solidFill>
                <a:latin typeface="Trebuchet MS" pitchFamily="34" charset="0"/>
              </a:endParaRPr>
            </a:p>
            <a:p>
              <a:pPr algn="ctr"/>
              <a:endParaRPr lang="en-US" sz="2489" b="1" baseline="0" dirty="0">
                <a:solidFill>
                  <a:srgbClr val="FFC000"/>
                </a:solidFill>
                <a:latin typeface="Trebuchet MS" pitchFamily="34" charset="0"/>
              </a:endParaRPr>
            </a:p>
            <a:p>
              <a:pPr algn="ctr"/>
              <a:endParaRPr lang="en-US" sz="2489" b="1" baseline="0" dirty="0">
                <a:solidFill>
                  <a:srgbClr val="FFC000"/>
                </a:solidFill>
                <a:latin typeface="Trebuchet MS" pitchFamily="34" charset="0"/>
              </a:endParaRPr>
            </a:p>
            <a:p>
              <a:pPr algn="ctr"/>
              <a:endParaRPr lang="en-US" sz="2489" b="1" baseline="0" dirty="0">
                <a:solidFill>
                  <a:srgbClr val="FFC000"/>
                </a:solidFill>
                <a:latin typeface="Trebuchet MS" pitchFamily="34" charset="0"/>
              </a:endParaRPr>
            </a:p>
            <a:p>
              <a:pPr algn="ctr"/>
              <a:r>
                <a:rPr lang="en-US" sz="2844" b="1" baseline="0" dirty="0">
                  <a:solidFill>
                    <a:srgbClr val="FFC000"/>
                  </a:solidFill>
                  <a:latin typeface="Trebuchet MS" pitchFamily="34" charset="0"/>
                </a:rPr>
                <a:t>Image Quality Check</a:t>
              </a:r>
            </a:p>
            <a:p>
              <a:pPr lvl="0" algn="l" defTabSz="869255"/>
              <a:r>
                <a:rPr lang="en-US" sz="2133" b="0" baseline="0" dirty="0">
                  <a:solidFill>
                    <a:schemeClr val="bg1">
                      <a:lumMod val="75000"/>
                    </a:schemeClr>
                  </a:solidFill>
                  <a:latin typeface="Trebuchet MS" pitchFamily="34" charset="0"/>
                </a:rPr>
                <a:t>Zoom in and look at your images at 100% magnification. If they look good they will print well. </a:t>
              </a:r>
              <a:endParaRPr lang="en-US" sz="2489" b="0" dirty="0">
                <a:latin typeface="Trebuchet MS" pitchFamily="34" charset="0"/>
              </a:endParaRPr>
            </a:p>
          </p:txBody>
        </p:sp>
        <p:pic>
          <p:nvPicPr>
            <p:cNvPr id="63" name="Picture 62"/>
            <p:cNvPicPr>
              <a:picLocks noChangeAspect="1"/>
            </p:cNvPicPr>
            <p:nvPr userDrawn="1"/>
          </p:nvPicPr>
          <p:blipFill>
            <a:blip r:embed="rId5"/>
            <a:stretch>
              <a:fillRect/>
            </a:stretch>
          </p:blipFill>
          <p:spPr>
            <a:xfrm>
              <a:off x="-10820400" y="11499917"/>
              <a:ext cx="1597666" cy="1201935"/>
            </a:xfrm>
            <a:prstGeom prst="rect">
              <a:avLst/>
            </a:prstGeom>
          </p:spPr>
        </p:pic>
        <p:grpSp>
          <p:nvGrpSpPr>
            <p:cNvPr id="64" name="Group 63"/>
            <p:cNvGrpSpPr/>
            <p:nvPr userDrawn="1"/>
          </p:nvGrpSpPr>
          <p:grpSpPr>
            <a:xfrm>
              <a:off x="-9744993" y="23128223"/>
              <a:ext cx="7531182" cy="2228073"/>
              <a:chOff x="-9744993" y="22507838"/>
              <a:chExt cx="7531182" cy="2228073"/>
            </a:xfrm>
          </p:grpSpPr>
          <p:pic>
            <p:nvPicPr>
              <p:cNvPr id="71" name="Picture 70"/>
              <p:cNvPicPr>
                <a:picLocks noChangeAspect="1"/>
              </p:cNvPicPr>
              <p:nvPr userDrawn="1"/>
            </p:nvPicPr>
            <p:blipFill>
              <a:blip r:embed="rId6"/>
              <a:stretch>
                <a:fillRect/>
              </a:stretch>
            </p:blipFill>
            <p:spPr>
              <a:xfrm>
                <a:off x="-6066236" y="22604102"/>
                <a:ext cx="1336620" cy="1656885"/>
              </a:xfrm>
              <a:prstGeom prst="rect">
                <a:avLst/>
              </a:prstGeom>
            </p:spPr>
          </p:pic>
          <p:sp>
            <p:nvSpPr>
              <p:cNvPr id="72" name="TextBox 71"/>
              <p:cNvSpPr txBox="1"/>
              <p:nvPr userDrawn="1"/>
            </p:nvSpPr>
            <p:spPr>
              <a:xfrm>
                <a:off x="-6084555" y="24167988"/>
                <a:ext cx="1354937" cy="453946"/>
              </a:xfrm>
              <a:prstGeom prst="rect">
                <a:avLst/>
              </a:prstGeom>
              <a:solidFill>
                <a:schemeClr val="accent1"/>
              </a:solidFill>
              <a:ln>
                <a:noFill/>
              </a:ln>
            </p:spPr>
            <p:txBody>
              <a:bodyPr wrap="square" lIns="91440" tIns="91440" rIns="91440" bIns="91440" rtlCol="0">
                <a:spAutoFit/>
              </a:bodyPr>
              <a:lstStyle/>
              <a:p>
                <a:pPr algn="ctr"/>
                <a:r>
                  <a:rPr lang="en-US" sz="1422" b="1" dirty="0">
                    <a:solidFill>
                      <a:schemeClr val="tx1"/>
                    </a:solidFill>
                  </a:rPr>
                  <a:t>ORIGINAL</a:t>
                </a:r>
              </a:p>
            </p:txBody>
          </p:sp>
          <p:pic>
            <p:nvPicPr>
              <p:cNvPr id="73" name="Picture 72"/>
              <p:cNvPicPr>
                <a:picLocks noChangeAspect="1"/>
              </p:cNvPicPr>
              <p:nvPr userDrawn="1"/>
            </p:nvPicPr>
            <p:blipFill>
              <a:blip r:embed="rId6"/>
              <a:stretch>
                <a:fillRect/>
              </a:stretch>
            </p:blipFill>
            <p:spPr>
              <a:xfrm>
                <a:off x="-4456417" y="22604110"/>
                <a:ext cx="2242606" cy="1630877"/>
              </a:xfrm>
              <a:prstGeom prst="rect">
                <a:avLst/>
              </a:prstGeom>
            </p:spPr>
          </p:pic>
          <p:sp>
            <p:nvSpPr>
              <p:cNvPr id="74" name="TextBox 73"/>
              <p:cNvSpPr txBox="1"/>
              <p:nvPr userDrawn="1"/>
            </p:nvSpPr>
            <p:spPr>
              <a:xfrm>
                <a:off x="-4452080" y="24198770"/>
                <a:ext cx="2238269" cy="423145"/>
              </a:xfrm>
              <a:prstGeom prst="rect">
                <a:avLst/>
              </a:prstGeom>
              <a:solidFill>
                <a:srgbClr val="FF0000"/>
              </a:solidFill>
            </p:spPr>
            <p:txBody>
              <a:bodyPr wrap="square" lIns="457200" tIns="91440" rIns="457200" bIns="91440" rtlCol="0">
                <a:spAutoFit/>
              </a:bodyPr>
              <a:lstStyle/>
              <a:p>
                <a:pPr algn="ctr"/>
                <a:r>
                  <a:rPr lang="en-US" sz="1244" b="1" dirty="0">
                    <a:solidFill>
                      <a:schemeClr val="bg1"/>
                    </a:solidFill>
                  </a:rPr>
                  <a:t>DISTORTED</a:t>
                </a:r>
                <a:endParaRPr lang="en-US" sz="622" b="1" dirty="0">
                  <a:solidFill>
                    <a:schemeClr val="bg1"/>
                  </a:solidFill>
                </a:endParaRPr>
              </a:p>
            </p:txBody>
          </p:sp>
          <p:pic>
            <p:nvPicPr>
              <p:cNvPr id="75" name="Picture 74"/>
              <p:cNvPicPr>
                <a:picLocks noChangeAspect="1"/>
              </p:cNvPicPr>
              <p:nvPr userDrawn="1"/>
            </p:nvPicPr>
            <p:blipFill>
              <a:blip r:embed="rId7"/>
              <a:stretch>
                <a:fillRect/>
              </a:stretch>
            </p:blipFill>
            <p:spPr>
              <a:xfrm>
                <a:off x="-9744993" y="22507838"/>
                <a:ext cx="2384137" cy="1845195"/>
              </a:xfrm>
              <a:prstGeom prst="rect">
                <a:avLst/>
              </a:prstGeom>
            </p:spPr>
          </p:pic>
          <p:sp>
            <p:nvSpPr>
              <p:cNvPr id="76" name="TextBox 75"/>
              <p:cNvSpPr txBox="1"/>
              <p:nvPr userDrawn="1"/>
            </p:nvSpPr>
            <p:spPr>
              <a:xfrm>
                <a:off x="-9680272" y="23970341"/>
                <a:ext cx="2247311" cy="765570"/>
              </a:xfrm>
              <a:prstGeom prst="rect">
                <a:avLst/>
              </a:prstGeom>
              <a:noFill/>
            </p:spPr>
            <p:txBody>
              <a:bodyPr wrap="square" lIns="457200" tIns="457200" rIns="457200" bIns="0" rtlCol="0">
                <a:spAutoFit/>
              </a:bodyPr>
              <a:lstStyle/>
              <a:p>
                <a:pPr algn="ctr"/>
                <a:r>
                  <a:rPr lang="en-US" sz="1422" dirty="0">
                    <a:solidFill>
                      <a:schemeClr val="bg1"/>
                    </a:solidFill>
                  </a:rPr>
                  <a:t>Corner</a:t>
                </a:r>
                <a:r>
                  <a:rPr lang="en-US" sz="1422" baseline="0" dirty="0">
                    <a:solidFill>
                      <a:schemeClr val="bg1"/>
                    </a:solidFill>
                  </a:rPr>
                  <a:t> handles</a:t>
                </a:r>
                <a:endParaRPr lang="en-US" sz="1422" dirty="0">
                  <a:solidFill>
                    <a:schemeClr val="bg1"/>
                  </a:solidFill>
                </a:endParaRPr>
              </a:p>
            </p:txBody>
          </p:sp>
        </p:grpSp>
        <p:grpSp>
          <p:nvGrpSpPr>
            <p:cNvPr id="65" name="Group 64"/>
            <p:cNvGrpSpPr/>
            <p:nvPr userDrawn="1"/>
          </p:nvGrpSpPr>
          <p:grpSpPr>
            <a:xfrm>
              <a:off x="-10385105" y="27399510"/>
              <a:ext cx="9295634" cy="2453252"/>
              <a:chOff x="-10385105" y="29530296"/>
              <a:chExt cx="9295634" cy="2453252"/>
            </a:xfrm>
          </p:grpSpPr>
          <p:graphicFrame>
            <p:nvGraphicFramePr>
              <p:cNvPr id="67" name="Object 66"/>
              <p:cNvGraphicFramePr>
                <a:graphicFrameLocks noChangeAspect="1"/>
              </p:cNvGraphicFramePr>
              <p:nvPr userDrawn="1">
                <p:extLst>
                  <p:ext uri="{D42A27DB-BD31-4B8C-83A1-F6EECF244321}">
                    <p14:modId xmlns:p14="http://schemas.microsoft.com/office/powerpoint/2010/main" val="609707265"/>
                  </p:ext>
                </p:extLst>
              </p:nvPr>
            </p:nvGraphicFramePr>
            <p:xfrm>
              <a:off x="-9917842" y="29530309"/>
              <a:ext cx="3968274" cy="2432513"/>
            </p:xfrm>
            <a:graphic>
              <a:graphicData uri="http://schemas.openxmlformats.org/presentationml/2006/ole">
                <mc:AlternateContent xmlns:mc="http://schemas.openxmlformats.org/markup-compatibility/2006">
                  <mc:Choice xmlns:v="urn:schemas-microsoft-com:vml" Requires="v">
                    <p:oleObj spid="_x0000_s1168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9917842" y="29530309"/>
                            <a:ext cx="3968274" cy="2432513"/>
                          </a:xfrm>
                          <a:prstGeom prst="rect">
                            <a:avLst/>
                          </a:prstGeom>
                        </p:spPr>
                      </p:pic>
                    </p:oleObj>
                  </mc:Fallback>
                </mc:AlternateContent>
              </a:graphicData>
            </a:graphic>
          </p:graphicFrame>
          <p:graphicFrame>
            <p:nvGraphicFramePr>
              <p:cNvPr id="68" name="Object 67"/>
              <p:cNvGraphicFramePr>
                <a:graphicFrameLocks noChangeAspect="1"/>
              </p:cNvGraphicFramePr>
              <p:nvPr userDrawn="1">
                <p:extLst>
                  <p:ext uri="{D42A27DB-BD31-4B8C-83A1-F6EECF244321}">
                    <p14:modId xmlns:p14="http://schemas.microsoft.com/office/powerpoint/2010/main" val="1705523018"/>
                  </p:ext>
                </p:extLst>
              </p:nvPr>
            </p:nvGraphicFramePr>
            <p:xfrm>
              <a:off x="-5411641" y="29538346"/>
              <a:ext cx="3968274" cy="2432513"/>
            </p:xfrm>
            <a:graphic>
              <a:graphicData uri="http://schemas.openxmlformats.org/presentationml/2006/ole">
                <mc:AlternateContent xmlns:mc="http://schemas.openxmlformats.org/markup-compatibility/2006">
                  <mc:Choice xmlns:v="urn:schemas-microsoft-com:vml" Requires="v">
                    <p:oleObj spid="_x0000_s1168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5411641" y="29538346"/>
                            <a:ext cx="3968274" cy="2432513"/>
                          </a:xfrm>
                          <a:prstGeom prst="rect">
                            <a:avLst/>
                          </a:prstGeom>
                        </p:spPr>
                      </p:pic>
                    </p:oleObj>
                  </mc:Fallback>
                </mc:AlternateContent>
              </a:graphicData>
            </a:graphic>
          </p:graphicFrame>
          <p:sp>
            <p:nvSpPr>
              <p:cNvPr id="69" name="TextBox 68"/>
              <p:cNvSpPr txBox="1"/>
              <p:nvPr userDrawn="1"/>
            </p:nvSpPr>
            <p:spPr>
              <a:xfrm rot="16200000">
                <a:off x="-11445775" y="30590966"/>
                <a:ext cx="2432515" cy="311175"/>
              </a:xfrm>
              <a:prstGeom prst="rect">
                <a:avLst/>
              </a:prstGeom>
              <a:noFill/>
            </p:spPr>
            <p:txBody>
              <a:bodyPr wrap="square" lIns="91440" tIns="91440" rIns="91440" bIns="0" rtlCol="0">
                <a:spAutoFit/>
              </a:bodyPr>
              <a:lstStyle/>
              <a:p>
                <a:pPr algn="ctr"/>
                <a:r>
                  <a:rPr lang="en-US" sz="1422" dirty="0">
                    <a:solidFill>
                      <a:srgbClr val="92D050"/>
                    </a:solidFill>
                  </a:rPr>
                  <a:t>Good</a:t>
                </a:r>
                <a:r>
                  <a:rPr lang="en-US" sz="1422" baseline="0" dirty="0">
                    <a:solidFill>
                      <a:srgbClr val="92D050"/>
                    </a:solidFill>
                  </a:rPr>
                  <a:t> </a:t>
                </a:r>
                <a:r>
                  <a:rPr lang="en-US" sz="1422" baseline="0" dirty="0">
                    <a:solidFill>
                      <a:schemeClr val="bg1"/>
                    </a:solidFill>
                  </a:rPr>
                  <a:t>printing quality</a:t>
                </a:r>
                <a:endParaRPr lang="en-US" sz="1422" dirty="0">
                  <a:solidFill>
                    <a:schemeClr val="bg1"/>
                  </a:solidFill>
                </a:endParaRPr>
              </a:p>
            </p:txBody>
          </p:sp>
          <p:sp>
            <p:nvSpPr>
              <p:cNvPr id="70" name="TextBox 69"/>
              <p:cNvSpPr txBox="1"/>
              <p:nvPr userDrawn="1"/>
            </p:nvSpPr>
            <p:spPr>
              <a:xfrm rot="16200000">
                <a:off x="-2461316" y="30611703"/>
                <a:ext cx="2432515" cy="311175"/>
              </a:xfrm>
              <a:prstGeom prst="rect">
                <a:avLst/>
              </a:prstGeom>
              <a:noFill/>
            </p:spPr>
            <p:txBody>
              <a:bodyPr wrap="square" lIns="91440" tIns="91440" rIns="91440" bIns="0" rtlCol="0">
                <a:spAutoFit/>
              </a:bodyPr>
              <a:lstStyle/>
              <a:p>
                <a:pPr algn="ctr"/>
                <a:r>
                  <a:rPr lang="en-US" sz="1422" dirty="0">
                    <a:solidFill>
                      <a:srgbClr val="FF0000"/>
                    </a:solidFill>
                  </a:rPr>
                  <a:t>Bad </a:t>
                </a:r>
                <a:r>
                  <a:rPr lang="en-US" sz="1422" dirty="0">
                    <a:solidFill>
                      <a:schemeClr val="bg1"/>
                    </a:solidFill>
                  </a:rPr>
                  <a:t>printing quality</a:t>
                </a:r>
              </a:p>
            </p:txBody>
          </p:sp>
        </p:grpSp>
        <p:pic>
          <p:nvPicPr>
            <p:cNvPr id="66" name="Picture 65"/>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924747" y="16116300"/>
              <a:ext cx="10493757" cy="1124830"/>
            </a:xfrm>
            <a:prstGeom prst="rect">
              <a:avLst/>
            </a:prstGeom>
          </p:spPr>
        </p:pic>
      </p:grpSp>
      <p:grpSp>
        <p:nvGrpSpPr>
          <p:cNvPr id="77" name="Group 76"/>
          <p:cNvGrpSpPr/>
          <p:nvPr userDrawn="1"/>
        </p:nvGrpSpPr>
        <p:grpSpPr>
          <a:xfrm>
            <a:off x="-11049000" y="6776156"/>
            <a:ext cx="4152900" cy="1986844"/>
            <a:chOff x="-10744200" y="8534400"/>
            <a:chExt cx="4152900" cy="2235200"/>
          </a:xfrm>
        </p:grpSpPr>
        <p:pic>
          <p:nvPicPr>
            <p:cNvPr id="78" name="Picture 7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744200" y="8534400"/>
              <a:ext cx="4152900" cy="2235200"/>
            </a:xfrm>
            <a:prstGeom prst="rect">
              <a:avLst/>
            </a:prstGeom>
          </p:spPr>
        </p:pic>
        <p:sp>
          <p:nvSpPr>
            <p:cNvPr id="79" name="Oval 78"/>
            <p:cNvSpPr/>
            <p:nvPr userDrawn="1"/>
          </p:nvSpPr>
          <p:spPr>
            <a:xfrm>
              <a:off x="-7924800" y="9144000"/>
              <a:ext cx="838200" cy="533400"/>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45" dirty="0"/>
            </a:p>
          </p:txBody>
        </p:sp>
      </p:grpSp>
      <p:sp>
        <p:nvSpPr>
          <p:cNvPr id="80" name="Rectangle 79"/>
          <p:cNvSpPr/>
          <p:nvPr userDrawn="1"/>
        </p:nvSpPr>
        <p:spPr>
          <a:xfrm>
            <a:off x="44157840" y="-48946"/>
            <a:ext cx="11062139" cy="2930974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6400" tIns="406400" rIns="406400" bIns="0" rtlCol="0" anchor="t" anchorCtr="0"/>
          <a:lstStyle/>
          <a:p>
            <a:pPr algn="ctr"/>
            <a:r>
              <a:rPr lang="en-US" sz="3556" b="1" spc="533" dirty="0">
                <a:solidFill>
                  <a:schemeClr val="bg1"/>
                </a:solidFill>
                <a:latin typeface="Trebuchet MS" pitchFamily="34" charset="0"/>
              </a:rPr>
              <a:t>QUICK START (cont.)</a:t>
            </a:r>
          </a:p>
          <a:p>
            <a:pPr marL="0" indent="0" algn="l" defTabSz="101601"/>
            <a:endParaRPr lang="en-US" sz="2133" b="0" baseline="0" dirty="0">
              <a:solidFill>
                <a:schemeClr val="bg1">
                  <a:lumMod val="75000"/>
                </a:schemeClr>
              </a:solidFill>
              <a:latin typeface="Trebuchet MS" pitchFamily="34" charset="0"/>
            </a:endParaRPr>
          </a:p>
          <a:p>
            <a:pPr marL="0" indent="0" algn="l" defTabSz="101601"/>
            <a:endParaRPr lang="en-US" sz="2133" b="0" baseline="0" dirty="0">
              <a:solidFill>
                <a:schemeClr val="bg1">
                  <a:lumMod val="75000"/>
                </a:schemeClr>
              </a:solidFill>
              <a:latin typeface="Trebuchet MS" pitchFamily="34" charset="0"/>
            </a:endParaRPr>
          </a:p>
          <a:p>
            <a:pPr marL="0" indent="0" algn="l" defTabSz="101601"/>
            <a:r>
              <a:rPr lang="en-US" sz="2133"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1601"/>
            <a:endParaRPr lang="en-US" sz="2133" b="0" baseline="0" dirty="0">
              <a:solidFill>
                <a:schemeClr val="bg1">
                  <a:lumMod val="75000"/>
                </a:schemeClr>
              </a:solidFill>
              <a:latin typeface="Trebuchet MS" pitchFamily="34" charset="0"/>
            </a:endParaRPr>
          </a:p>
          <a:p>
            <a:pPr algn="ctr"/>
            <a:r>
              <a:rPr lang="en-US" sz="2844" b="1" baseline="0" dirty="0">
                <a:solidFill>
                  <a:srgbClr val="FFC000"/>
                </a:solidFill>
                <a:latin typeface="Trebuchet MS" pitchFamily="34" charset="0"/>
              </a:rPr>
              <a:t>How to add Text</a:t>
            </a:r>
          </a:p>
          <a:p>
            <a:pPr marL="2902692" lvl="2" indent="0" algn="l" defTabSz="101601"/>
            <a:r>
              <a:rPr lang="en-US" sz="2133"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349653" lvl="2" indent="0" algn="l" defTabSz="101601"/>
            <a:endParaRPr lang="en-US" sz="2133" b="0" baseline="0" dirty="0">
              <a:solidFill>
                <a:schemeClr val="bg1">
                  <a:lumMod val="75000"/>
                </a:schemeClr>
              </a:solidFill>
              <a:latin typeface="Trebuchet MS" pitchFamily="34" charset="0"/>
            </a:endParaRPr>
          </a:p>
          <a:p>
            <a:pPr marL="0" marR="0" lvl="0" indent="0" algn="ctr" defTabSz="1349653" rtl="0" eaLnBrk="1" fontAlgn="auto" latinLnBrk="0" hangingPunct="1">
              <a:lnSpc>
                <a:spcPct val="100000"/>
              </a:lnSpc>
              <a:spcBef>
                <a:spcPts val="0"/>
              </a:spcBef>
              <a:spcAft>
                <a:spcPts val="0"/>
              </a:spcAft>
              <a:buClrTx/>
              <a:buSzTx/>
              <a:buFontTx/>
              <a:buNone/>
              <a:tabLst/>
              <a:defRPr/>
            </a:pPr>
            <a:r>
              <a:rPr lang="en-US" sz="2133" b="0" baseline="0" dirty="0">
                <a:solidFill>
                  <a:schemeClr val="bg1">
                    <a:lumMod val="75000"/>
                  </a:schemeClr>
                </a:solidFill>
                <a:latin typeface="Trebuchet MS" pitchFamily="34" charset="0"/>
              </a:rPr>
              <a:t> </a:t>
            </a:r>
            <a:r>
              <a:rPr kumimoji="0" lang="en-US" sz="2844"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01601"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133" b="0" baseline="0" dirty="0">
              <a:solidFill>
                <a:schemeClr val="bg1">
                  <a:lumMod val="75000"/>
                </a:schemeClr>
              </a:solidFill>
              <a:latin typeface="Trebuchet MS" pitchFamily="34" charset="0"/>
            </a:endParaRPr>
          </a:p>
          <a:p>
            <a:pPr marL="1349653" lvl="2" indent="0" algn="l" defTabSz="101601"/>
            <a:endParaRPr lang="en-US" sz="2133" b="0" baseline="0" dirty="0">
              <a:solidFill>
                <a:schemeClr val="bg1">
                  <a:lumMod val="75000"/>
                </a:schemeClr>
              </a:solidFill>
              <a:latin typeface="Trebuchet MS" pitchFamily="34" charset="0"/>
            </a:endParaRPr>
          </a:p>
          <a:p>
            <a:pPr algn="ctr"/>
            <a:r>
              <a:rPr lang="en-US" sz="2844" b="1" baseline="0" dirty="0">
                <a:solidFill>
                  <a:srgbClr val="FFC000"/>
                </a:solidFill>
                <a:latin typeface="Trebuchet MS" pitchFamily="34" charset="0"/>
              </a:rPr>
              <a:t>How to add Tables</a:t>
            </a:r>
          </a:p>
          <a:p>
            <a:pPr marL="1538130" lvl="1" indent="0" algn="l" defTabSz="101601"/>
            <a:r>
              <a:rPr lang="en-US" sz="2133" b="0" baseline="0" dirty="0">
                <a:solidFill>
                  <a:schemeClr val="bg1">
                    <a:lumMod val="75000"/>
                  </a:schemeClr>
                </a:solidFill>
                <a:latin typeface="Trebuchet MS" pitchFamily="34" charset="0"/>
              </a:rPr>
              <a:t>To add a table from scratch go to the INSERT menu and </a:t>
            </a:r>
            <a:br>
              <a:rPr lang="en-US" sz="2133" b="0" baseline="0" dirty="0">
                <a:solidFill>
                  <a:schemeClr val="bg1">
                    <a:lumMod val="75000"/>
                  </a:schemeClr>
                </a:solidFill>
                <a:latin typeface="Trebuchet MS" pitchFamily="34" charset="0"/>
              </a:rPr>
            </a:br>
            <a:r>
              <a:rPr lang="en-US" sz="2133" b="0" baseline="0" dirty="0">
                <a:solidFill>
                  <a:schemeClr val="bg1">
                    <a:lumMod val="75000"/>
                  </a:schemeClr>
                </a:solidFill>
                <a:latin typeface="Trebuchet MS" pitchFamily="34" charset="0"/>
              </a:rPr>
              <a:t>click on TABLE. A drop-down box will help you select rows and columns. </a:t>
            </a:r>
          </a:p>
          <a:p>
            <a:pPr marL="0" lvl="0" indent="0" algn="l" defTabSz="101601"/>
            <a:r>
              <a:rPr lang="en-US" sz="2133"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1601"/>
            <a:endParaRPr lang="en-US" sz="2133" b="0" baseline="0" dirty="0">
              <a:solidFill>
                <a:schemeClr val="bg1">
                  <a:lumMod val="75000"/>
                </a:schemeClr>
              </a:solidFill>
              <a:latin typeface="Trebuchet MS" pitchFamily="34" charset="0"/>
            </a:endParaRPr>
          </a:p>
          <a:p>
            <a:pPr marL="0" marR="0" lvl="0" indent="0" algn="ctr" defTabSz="1349653" rtl="0" eaLnBrk="1" fontAlgn="auto" latinLnBrk="0" hangingPunct="1">
              <a:lnSpc>
                <a:spcPct val="100000"/>
              </a:lnSpc>
              <a:spcBef>
                <a:spcPts val="0"/>
              </a:spcBef>
              <a:spcAft>
                <a:spcPts val="0"/>
              </a:spcAft>
              <a:buClrTx/>
              <a:buSzTx/>
              <a:buFontTx/>
              <a:buNone/>
              <a:tabLst/>
              <a:defRPr/>
            </a:pPr>
            <a:r>
              <a:rPr kumimoji="0" lang="en-US" sz="2844"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01601"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ctr" defTabSz="1349653" rtl="0" eaLnBrk="1" fontAlgn="auto" latinLnBrk="0" hangingPunct="1">
              <a:lnSpc>
                <a:spcPct val="100000"/>
              </a:lnSpc>
              <a:spcBef>
                <a:spcPts val="0"/>
              </a:spcBef>
              <a:spcAft>
                <a:spcPts val="0"/>
              </a:spcAft>
              <a:buClrTx/>
              <a:buSzTx/>
              <a:buFontTx/>
              <a:buNone/>
              <a:tabLst/>
              <a:defRPr/>
            </a:pPr>
            <a:endParaRPr kumimoji="0" lang="en-US" sz="2844"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349653" rtl="0" eaLnBrk="1" fontAlgn="auto" latinLnBrk="0" hangingPunct="1">
              <a:lnSpc>
                <a:spcPct val="100000"/>
              </a:lnSpc>
              <a:spcBef>
                <a:spcPts val="0"/>
              </a:spcBef>
              <a:spcAft>
                <a:spcPts val="0"/>
              </a:spcAft>
              <a:buClrTx/>
              <a:buSzTx/>
              <a:buFontTx/>
              <a:buNone/>
              <a:tabLst/>
              <a:defRPr/>
            </a:pPr>
            <a:r>
              <a:rPr kumimoji="0" lang="en-US" sz="2844"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01601"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1601"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349653" rtl="0" eaLnBrk="1" fontAlgn="auto" latinLnBrk="0" hangingPunct="1">
              <a:lnSpc>
                <a:spcPct val="100000"/>
              </a:lnSpc>
              <a:spcBef>
                <a:spcPts val="0"/>
              </a:spcBef>
              <a:spcAft>
                <a:spcPts val="0"/>
              </a:spcAft>
              <a:buClrTx/>
              <a:buSzTx/>
              <a:buFontTx/>
              <a:buNone/>
              <a:tabLst/>
              <a:defRPr/>
            </a:pPr>
            <a:r>
              <a:rPr kumimoji="0" lang="en-US" sz="2844"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01601"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 </a:t>
            </a:r>
          </a:p>
          <a:p>
            <a:pPr marL="0" marR="0" lvl="0" indent="0" algn="l" defTabSz="101601"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l" defTabSz="101601"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schemeClr val="accent4"/>
                </a:solidFill>
                <a:effectLst/>
                <a:uLnTx/>
                <a:uFillTx/>
                <a:latin typeface="Trebuchet MS" pitchFamily="34" charset="0"/>
              </a:rPr>
              <a:t>TIP: </a:t>
            </a: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There is a downloadable file with instructions for a PDF job options preset that you can download at </a:t>
            </a:r>
            <a:r>
              <a:rPr kumimoji="0" lang="en-US" sz="2133" b="0" i="0" u="none" strike="noStrike" kern="1200" cap="none" spc="0" normalizeH="0" baseline="0" noProof="0" dirty="0">
                <a:ln>
                  <a:noFill/>
                </a:ln>
                <a:solidFill>
                  <a:schemeClr val="accent4"/>
                </a:solidFill>
                <a:effectLst/>
                <a:uLnTx/>
                <a:uFillTx/>
                <a:latin typeface="Trebuchet MS" pitchFamily="34" charset="0"/>
              </a:rPr>
              <a:t>TO.COME.com</a:t>
            </a: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 that will automatically save your poster with the correct TID Print Plant specifications. </a:t>
            </a:r>
          </a:p>
          <a:p>
            <a:pPr marL="0" marR="0" lvl="0" indent="0" algn="l" defTabSz="101601" rtl="0" eaLnBrk="1" fontAlgn="auto" latinLnBrk="0" hangingPunct="1">
              <a:lnSpc>
                <a:spcPct val="100000"/>
              </a:lnSpc>
              <a:spcBef>
                <a:spcPts val="0"/>
              </a:spcBef>
              <a:spcAft>
                <a:spcPts val="0"/>
              </a:spcAft>
              <a:buClrTx/>
              <a:buSzTx/>
              <a:buFontTx/>
              <a:buNone/>
              <a:tabLst/>
              <a:defRPr/>
            </a:pPr>
            <a:endParaRPr lang="en-US" sz="2133" b="0" baseline="0" dirty="0">
              <a:solidFill>
                <a:schemeClr val="bg1">
                  <a:lumMod val="75000"/>
                </a:schemeClr>
              </a:solidFill>
              <a:latin typeface="Trebuchet MS" pitchFamily="34" charset="0"/>
            </a:endParaRPr>
          </a:p>
          <a:p>
            <a:pPr marL="0" marR="0" lvl="0" indent="0" algn="ctr" defTabSz="1349653" rtl="0" eaLnBrk="1" fontAlgn="auto" latinLnBrk="0" hangingPunct="1">
              <a:lnSpc>
                <a:spcPct val="100000"/>
              </a:lnSpc>
              <a:spcBef>
                <a:spcPts val="0"/>
              </a:spcBef>
              <a:spcAft>
                <a:spcPts val="0"/>
              </a:spcAft>
              <a:buClrTx/>
              <a:buSzTx/>
              <a:buFontTx/>
              <a:buNone/>
              <a:tabLst/>
              <a:defRPr/>
            </a:pPr>
            <a:r>
              <a:rPr kumimoji="0" lang="en-US" sz="2844"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01601"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at TID, go online to </a:t>
            </a:r>
            <a:r>
              <a:rPr lang="en-US" sz="2133" b="0" dirty="0">
                <a:solidFill>
                  <a:schemeClr val="accent4"/>
                </a:solidFill>
                <a:latin typeface="Trebuchet MS" pitchFamily="34" charset="0"/>
              </a:rPr>
              <a:t>https://tid.llnl.gov/print</a:t>
            </a:r>
            <a:r>
              <a:rPr lang="en-US" sz="2133" b="0" dirty="0">
                <a:solidFill>
                  <a:schemeClr val="bg1"/>
                </a:solidFill>
                <a:latin typeface="Trebuchet MS" pitchFamily="34" charset="0"/>
              </a:rPr>
              <a:t>.</a:t>
            </a: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 and click on the “Printing &amp; Posters” button then “Order Printing Online”. Choose the poster type the best suits your needs and submit your order. You will receive a confirmation email letting your know your order was delivered. Please allow 3–5 business days for printing.</a:t>
            </a:r>
          </a:p>
          <a:p>
            <a:pPr marL="0" marR="0" lvl="0" indent="0" algn="l" defTabSz="101601"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l" defTabSz="101601"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schemeClr val="accent4"/>
                </a:solidFill>
                <a:effectLst/>
                <a:uLnTx/>
                <a:uFillTx/>
                <a:latin typeface="Trebuchet MS" pitchFamily="34" charset="0"/>
              </a:rPr>
              <a:t>NOTE: </a:t>
            </a: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You will need a Project and Task to submit your order.</a:t>
            </a:r>
          </a:p>
          <a:p>
            <a:pPr marL="0" marR="0" lvl="0" indent="0" algn="l" defTabSz="101601" rtl="0" eaLnBrk="1" fontAlgn="auto" latinLnBrk="0" hangingPunct="1">
              <a:lnSpc>
                <a:spcPct val="100000"/>
              </a:lnSpc>
              <a:spcBef>
                <a:spcPts val="0"/>
              </a:spcBef>
              <a:spcAft>
                <a:spcPts val="0"/>
              </a:spcAft>
              <a:buClrTx/>
              <a:buSzTx/>
              <a:buFontTx/>
              <a:buNone/>
              <a:tabLst/>
              <a:defRPr/>
            </a:pPr>
            <a:endParaRPr kumimoji="0" lang="en-US" sz="2489"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81" name="Picture 80"/>
          <p:cNvPicPr>
            <a:picLocks noChangeAspect="1"/>
          </p:cNvPicPr>
          <p:nvPr userDrawn="1"/>
        </p:nvPicPr>
        <p:blipFill>
          <a:blip r:embed="rId14"/>
          <a:stretch>
            <a:fillRect/>
          </a:stretch>
        </p:blipFill>
        <p:spPr>
          <a:xfrm>
            <a:off x="44348400" y="3353709"/>
            <a:ext cx="2969584" cy="1218291"/>
          </a:xfrm>
          <a:prstGeom prst="rect">
            <a:avLst/>
          </a:prstGeom>
          <a:ln>
            <a:noFill/>
          </a:ln>
        </p:spPr>
      </p:pic>
      <p:graphicFrame>
        <p:nvGraphicFramePr>
          <p:cNvPr id="82" name="Object 81"/>
          <p:cNvGraphicFramePr>
            <a:graphicFrameLocks noChangeAspect="1"/>
          </p:cNvGraphicFramePr>
          <p:nvPr userDrawn="1">
            <p:extLst>
              <p:ext uri="{D42A27DB-BD31-4B8C-83A1-F6EECF244321}">
                <p14:modId xmlns:p14="http://schemas.microsoft.com/office/powerpoint/2010/main" val="1380242198"/>
              </p:ext>
            </p:extLst>
          </p:nvPr>
        </p:nvGraphicFramePr>
        <p:xfrm>
          <a:off x="44390134" y="7083170"/>
          <a:ext cx="1482266" cy="881922"/>
        </p:xfrm>
        <a:graphic>
          <a:graphicData uri="http://schemas.openxmlformats.org/presentationml/2006/ole">
            <mc:AlternateContent xmlns:mc="http://schemas.openxmlformats.org/markup-compatibility/2006">
              <mc:Choice xmlns:v="urn:schemas-microsoft-com:vml" Requires="v">
                <p:oleObj spid="_x0000_s11686"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390134" y="7083170"/>
                        <a:ext cx="1482266" cy="881922"/>
                      </a:xfrm>
                      <a:prstGeom prst="rect">
                        <a:avLst/>
                      </a:prstGeom>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901293" rtl="0" eaLnBrk="1" latinLnBrk="0" hangingPunct="1">
        <a:spcBef>
          <a:spcPct val="0"/>
        </a:spcBef>
        <a:buNone/>
        <a:defRPr sz="7822" kern="1200">
          <a:solidFill>
            <a:schemeClr val="bg1"/>
          </a:solidFill>
          <a:latin typeface="Trebuchet MS" pitchFamily="34" charset="0"/>
          <a:ea typeface="+mj-ea"/>
          <a:cs typeface="+mj-cs"/>
        </a:defRPr>
      </a:lvl1pPr>
    </p:titleStyle>
    <p:bodyStyle>
      <a:lvl1pPr marL="1462985" indent="-1462985" algn="l" defTabSz="3901293" rtl="0" eaLnBrk="1" latinLnBrk="0" hangingPunct="1">
        <a:spcBef>
          <a:spcPct val="20000"/>
        </a:spcBef>
        <a:buFont typeface="Arial" pitchFamily="34" charset="0"/>
        <a:buChar char="•"/>
        <a:defRPr sz="13689" kern="1200">
          <a:solidFill>
            <a:schemeClr val="tx1"/>
          </a:solidFill>
          <a:latin typeface="+mn-lt"/>
          <a:ea typeface="+mn-ea"/>
          <a:cs typeface="+mn-cs"/>
        </a:defRPr>
      </a:lvl1pPr>
      <a:lvl2pPr marL="3169801" indent="-1219154" algn="l" defTabSz="3901293" rtl="0" eaLnBrk="1" latinLnBrk="0" hangingPunct="1">
        <a:spcBef>
          <a:spcPct val="20000"/>
        </a:spcBef>
        <a:buFont typeface="Arial" pitchFamily="34" charset="0"/>
        <a:buChar char="–"/>
        <a:defRPr sz="12000" kern="1200">
          <a:solidFill>
            <a:schemeClr val="tx1"/>
          </a:solidFill>
          <a:latin typeface="+mn-lt"/>
          <a:ea typeface="+mn-ea"/>
          <a:cs typeface="+mn-cs"/>
        </a:defRPr>
      </a:lvl2pPr>
      <a:lvl3pPr marL="4876617" indent="-975324" algn="l" defTabSz="3901293" rtl="0" eaLnBrk="1" latinLnBrk="0" hangingPunct="1">
        <a:spcBef>
          <a:spcPct val="20000"/>
        </a:spcBef>
        <a:buFont typeface="Arial" pitchFamily="34" charset="0"/>
        <a:buChar char="•"/>
        <a:defRPr sz="10311" kern="1200">
          <a:solidFill>
            <a:schemeClr val="tx1"/>
          </a:solidFill>
          <a:latin typeface="+mn-lt"/>
          <a:ea typeface="+mn-ea"/>
          <a:cs typeface="+mn-cs"/>
        </a:defRPr>
      </a:lvl3pPr>
      <a:lvl4pPr marL="6827265"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4pPr>
      <a:lvl5pPr marL="8777911"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5pPr>
      <a:lvl6pPr marL="10728558"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6pPr>
      <a:lvl7pPr marL="12679204"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7pPr>
      <a:lvl8pPr marL="14629851"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8pPr>
      <a:lvl9pPr marL="16580498"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9pPr>
    </p:bodyStyle>
    <p:otherStyle>
      <a:defPPr>
        <a:defRPr lang="en-US"/>
      </a:defPPr>
      <a:lvl1pPr marL="0" algn="l" defTabSz="3901293" rtl="0" eaLnBrk="1" latinLnBrk="0" hangingPunct="1">
        <a:defRPr sz="7645" kern="1200">
          <a:solidFill>
            <a:schemeClr val="tx1"/>
          </a:solidFill>
          <a:latin typeface="+mn-lt"/>
          <a:ea typeface="+mn-ea"/>
          <a:cs typeface="+mn-cs"/>
        </a:defRPr>
      </a:lvl1pPr>
      <a:lvl2pPr marL="1950647" algn="l" defTabSz="3901293" rtl="0" eaLnBrk="1" latinLnBrk="0" hangingPunct="1">
        <a:defRPr sz="7645" kern="1200">
          <a:solidFill>
            <a:schemeClr val="tx1"/>
          </a:solidFill>
          <a:latin typeface="+mn-lt"/>
          <a:ea typeface="+mn-ea"/>
          <a:cs typeface="+mn-cs"/>
        </a:defRPr>
      </a:lvl2pPr>
      <a:lvl3pPr marL="3901293" algn="l" defTabSz="3901293" rtl="0" eaLnBrk="1" latinLnBrk="0" hangingPunct="1">
        <a:defRPr sz="7645" kern="1200">
          <a:solidFill>
            <a:schemeClr val="tx1"/>
          </a:solidFill>
          <a:latin typeface="+mn-lt"/>
          <a:ea typeface="+mn-ea"/>
          <a:cs typeface="+mn-cs"/>
        </a:defRPr>
      </a:lvl3pPr>
      <a:lvl4pPr marL="5851941" algn="l" defTabSz="3901293" rtl="0" eaLnBrk="1" latinLnBrk="0" hangingPunct="1">
        <a:defRPr sz="7645" kern="1200">
          <a:solidFill>
            <a:schemeClr val="tx1"/>
          </a:solidFill>
          <a:latin typeface="+mn-lt"/>
          <a:ea typeface="+mn-ea"/>
          <a:cs typeface="+mn-cs"/>
        </a:defRPr>
      </a:lvl4pPr>
      <a:lvl5pPr marL="7802587" algn="l" defTabSz="3901293" rtl="0" eaLnBrk="1" latinLnBrk="0" hangingPunct="1">
        <a:defRPr sz="7645" kern="1200">
          <a:solidFill>
            <a:schemeClr val="tx1"/>
          </a:solidFill>
          <a:latin typeface="+mn-lt"/>
          <a:ea typeface="+mn-ea"/>
          <a:cs typeface="+mn-cs"/>
        </a:defRPr>
      </a:lvl5pPr>
      <a:lvl6pPr marL="9753235" algn="l" defTabSz="3901293" rtl="0" eaLnBrk="1" latinLnBrk="0" hangingPunct="1">
        <a:defRPr sz="7645" kern="1200">
          <a:solidFill>
            <a:schemeClr val="tx1"/>
          </a:solidFill>
          <a:latin typeface="+mn-lt"/>
          <a:ea typeface="+mn-ea"/>
          <a:cs typeface="+mn-cs"/>
        </a:defRPr>
      </a:lvl6pPr>
      <a:lvl7pPr marL="11703882" algn="l" defTabSz="3901293" rtl="0" eaLnBrk="1" latinLnBrk="0" hangingPunct="1">
        <a:defRPr sz="7645" kern="1200">
          <a:solidFill>
            <a:schemeClr val="tx1"/>
          </a:solidFill>
          <a:latin typeface="+mn-lt"/>
          <a:ea typeface="+mn-ea"/>
          <a:cs typeface="+mn-cs"/>
        </a:defRPr>
      </a:lvl7pPr>
      <a:lvl8pPr marL="13654528" algn="l" defTabSz="3901293" rtl="0" eaLnBrk="1" latinLnBrk="0" hangingPunct="1">
        <a:defRPr sz="7645" kern="1200">
          <a:solidFill>
            <a:schemeClr val="tx1"/>
          </a:solidFill>
          <a:latin typeface="+mn-lt"/>
          <a:ea typeface="+mn-ea"/>
          <a:cs typeface="+mn-cs"/>
        </a:defRPr>
      </a:lvl8pPr>
      <a:lvl9pPr marL="15605176" algn="l" defTabSz="3901293" rtl="0" eaLnBrk="1" latinLnBrk="0" hangingPunct="1">
        <a:defRPr sz="764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39"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ounded Rectangle 36"/>
          <p:cNvSpPr/>
          <p:nvPr userDrawn="1"/>
        </p:nvSpPr>
        <p:spPr>
          <a:xfrm>
            <a:off x="922338" y="4170015"/>
            <a:ext cx="10058400" cy="23571798"/>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45" dirty="0"/>
          </a:p>
        </p:txBody>
      </p:sp>
      <p:sp>
        <p:nvSpPr>
          <p:cNvPr id="38" name="Rounded Rectangle 37"/>
          <p:cNvSpPr/>
          <p:nvPr userDrawn="1"/>
        </p:nvSpPr>
        <p:spPr>
          <a:xfrm>
            <a:off x="32883582" y="4170015"/>
            <a:ext cx="10058400" cy="23571798"/>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45" dirty="0"/>
          </a:p>
        </p:txBody>
      </p:sp>
      <p:sp>
        <p:nvSpPr>
          <p:cNvPr id="39" name="Rounded Rectangle 38"/>
          <p:cNvSpPr/>
          <p:nvPr userDrawn="1"/>
        </p:nvSpPr>
        <p:spPr>
          <a:xfrm>
            <a:off x="11442848" y="4170015"/>
            <a:ext cx="20978625" cy="23571798"/>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45" dirty="0"/>
          </a:p>
        </p:txBody>
      </p:sp>
      <p:grpSp>
        <p:nvGrpSpPr>
          <p:cNvPr id="74" name="Group 73"/>
          <p:cNvGrpSpPr/>
          <p:nvPr userDrawn="1"/>
        </p:nvGrpSpPr>
        <p:grpSpPr>
          <a:xfrm rot="10800000">
            <a:off x="-36600" y="27915453"/>
            <a:ext cx="43927800" cy="1335315"/>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45" dirty="0"/>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45" dirty="0"/>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45" dirty="0">
                <a:ln>
                  <a:noFill/>
                </a:ln>
                <a:solidFill>
                  <a:schemeClr val="accent1"/>
                </a:solidFill>
              </a:endParaRPr>
            </a:p>
          </p:txBody>
        </p:sp>
      </p:grpSp>
      <p:grpSp>
        <p:nvGrpSpPr>
          <p:cNvPr id="72" name="Group 71"/>
          <p:cNvGrpSpPr/>
          <p:nvPr userDrawn="1"/>
        </p:nvGrpSpPr>
        <p:grpSpPr>
          <a:xfrm>
            <a:off x="-14192" y="1229"/>
            <a:ext cx="43905392" cy="4064570"/>
            <a:chOff x="-14192" y="1382"/>
            <a:chExt cx="27451941" cy="4572641"/>
          </a:xfrm>
        </p:grpSpPr>
        <p:sp>
          <p:nvSpPr>
            <p:cNvPr id="73"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45" dirty="0"/>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45" dirty="0"/>
            </a:p>
          </p:txBody>
        </p:sp>
        <p:sp>
          <p:nvSpPr>
            <p:cNvPr id="77"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645" dirty="0">
                <a:ln>
                  <a:noFill/>
                </a:ln>
                <a:solidFill>
                  <a:schemeClr val="accent1"/>
                </a:solidFill>
              </a:endParaRPr>
            </a:p>
          </p:txBody>
        </p:sp>
      </p:grpSp>
      <p:sp>
        <p:nvSpPr>
          <p:cNvPr id="128" name="Rectangle 127"/>
          <p:cNvSpPr/>
          <p:nvPr userDrawn="1"/>
        </p:nvSpPr>
        <p:spPr>
          <a:xfrm>
            <a:off x="44157840" y="-48946"/>
            <a:ext cx="11062139" cy="2930974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6400" tIns="406400" rIns="406400" bIns="0" rtlCol="0" anchor="t" anchorCtr="0"/>
          <a:lstStyle/>
          <a:p>
            <a:pPr algn="ctr"/>
            <a:r>
              <a:rPr lang="en-US" sz="3556" b="1" spc="533" dirty="0">
                <a:solidFill>
                  <a:schemeClr val="bg1"/>
                </a:solidFill>
                <a:latin typeface="Trebuchet MS" pitchFamily="34" charset="0"/>
              </a:rPr>
              <a:t>QUICK START (cont.)</a:t>
            </a:r>
          </a:p>
          <a:p>
            <a:pPr marL="0" indent="0" algn="l" defTabSz="101601"/>
            <a:endParaRPr lang="en-US" sz="2133" b="0" baseline="0" dirty="0">
              <a:solidFill>
                <a:schemeClr val="bg1">
                  <a:lumMod val="75000"/>
                </a:schemeClr>
              </a:solidFill>
              <a:latin typeface="Trebuchet MS" pitchFamily="34" charset="0"/>
            </a:endParaRPr>
          </a:p>
          <a:p>
            <a:pPr marL="0" indent="0" algn="l" defTabSz="101601"/>
            <a:endParaRPr lang="en-US" sz="2133" b="0" baseline="0" dirty="0">
              <a:solidFill>
                <a:schemeClr val="bg1">
                  <a:lumMod val="75000"/>
                </a:schemeClr>
              </a:solidFill>
              <a:latin typeface="Trebuchet MS" pitchFamily="34" charset="0"/>
            </a:endParaRPr>
          </a:p>
          <a:p>
            <a:pPr marL="0" indent="0" algn="l" defTabSz="101601"/>
            <a:r>
              <a:rPr lang="en-US" sz="2133"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1601"/>
            <a:endParaRPr lang="en-US" sz="2133" b="0" baseline="0" dirty="0">
              <a:solidFill>
                <a:schemeClr val="bg1">
                  <a:lumMod val="75000"/>
                </a:schemeClr>
              </a:solidFill>
              <a:latin typeface="Trebuchet MS" pitchFamily="34" charset="0"/>
            </a:endParaRPr>
          </a:p>
          <a:p>
            <a:pPr algn="ctr"/>
            <a:r>
              <a:rPr lang="en-US" sz="2844" b="1" baseline="0" dirty="0">
                <a:solidFill>
                  <a:srgbClr val="FFC000"/>
                </a:solidFill>
                <a:latin typeface="Trebuchet MS" pitchFamily="34" charset="0"/>
              </a:rPr>
              <a:t>How to add Text</a:t>
            </a:r>
          </a:p>
          <a:p>
            <a:pPr marL="2902692" lvl="2" indent="0" algn="l" defTabSz="101601"/>
            <a:r>
              <a:rPr lang="en-US" sz="2133"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349653" lvl="2" indent="0" algn="l" defTabSz="101601"/>
            <a:endParaRPr lang="en-US" sz="2133" b="0" baseline="0" dirty="0">
              <a:solidFill>
                <a:schemeClr val="bg1">
                  <a:lumMod val="75000"/>
                </a:schemeClr>
              </a:solidFill>
              <a:latin typeface="Trebuchet MS" pitchFamily="34" charset="0"/>
            </a:endParaRPr>
          </a:p>
          <a:p>
            <a:pPr marL="0" marR="0" lvl="0" indent="0" algn="ctr" defTabSz="1349653" rtl="0" eaLnBrk="1" fontAlgn="auto" latinLnBrk="0" hangingPunct="1">
              <a:lnSpc>
                <a:spcPct val="100000"/>
              </a:lnSpc>
              <a:spcBef>
                <a:spcPts val="0"/>
              </a:spcBef>
              <a:spcAft>
                <a:spcPts val="0"/>
              </a:spcAft>
              <a:buClrTx/>
              <a:buSzTx/>
              <a:buFontTx/>
              <a:buNone/>
              <a:tabLst/>
              <a:defRPr/>
            </a:pPr>
            <a:r>
              <a:rPr lang="en-US" sz="2133" b="0" baseline="0" dirty="0">
                <a:solidFill>
                  <a:schemeClr val="bg1">
                    <a:lumMod val="75000"/>
                  </a:schemeClr>
                </a:solidFill>
                <a:latin typeface="Trebuchet MS" pitchFamily="34" charset="0"/>
              </a:rPr>
              <a:t> </a:t>
            </a:r>
            <a:r>
              <a:rPr kumimoji="0" lang="en-US" sz="2844"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01601"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133" b="0" baseline="0" dirty="0">
              <a:solidFill>
                <a:schemeClr val="bg1">
                  <a:lumMod val="75000"/>
                </a:schemeClr>
              </a:solidFill>
              <a:latin typeface="Trebuchet MS" pitchFamily="34" charset="0"/>
            </a:endParaRPr>
          </a:p>
          <a:p>
            <a:pPr marL="1349653" lvl="2" indent="0" algn="l" defTabSz="101601"/>
            <a:endParaRPr lang="en-US" sz="2133" b="0" baseline="0" dirty="0">
              <a:solidFill>
                <a:schemeClr val="bg1">
                  <a:lumMod val="75000"/>
                </a:schemeClr>
              </a:solidFill>
              <a:latin typeface="Trebuchet MS" pitchFamily="34" charset="0"/>
            </a:endParaRPr>
          </a:p>
          <a:p>
            <a:pPr algn="ctr"/>
            <a:r>
              <a:rPr lang="en-US" sz="2844" b="1" baseline="0" dirty="0">
                <a:solidFill>
                  <a:srgbClr val="FFC000"/>
                </a:solidFill>
                <a:latin typeface="Trebuchet MS" pitchFamily="34" charset="0"/>
              </a:rPr>
              <a:t>How to add Tables</a:t>
            </a:r>
          </a:p>
          <a:p>
            <a:pPr marL="1538130" lvl="1" indent="0" algn="l" defTabSz="101601"/>
            <a:r>
              <a:rPr lang="en-US" sz="2133" b="0" baseline="0" dirty="0">
                <a:solidFill>
                  <a:schemeClr val="bg1">
                    <a:lumMod val="75000"/>
                  </a:schemeClr>
                </a:solidFill>
                <a:latin typeface="Trebuchet MS" pitchFamily="34" charset="0"/>
              </a:rPr>
              <a:t>To add a table from scratch go to the INSERT menu and </a:t>
            </a:r>
            <a:br>
              <a:rPr lang="en-US" sz="2133" b="0" baseline="0" dirty="0">
                <a:solidFill>
                  <a:schemeClr val="bg1">
                    <a:lumMod val="75000"/>
                  </a:schemeClr>
                </a:solidFill>
                <a:latin typeface="Trebuchet MS" pitchFamily="34" charset="0"/>
              </a:rPr>
            </a:br>
            <a:r>
              <a:rPr lang="en-US" sz="2133" b="0" baseline="0" dirty="0">
                <a:solidFill>
                  <a:schemeClr val="bg1">
                    <a:lumMod val="75000"/>
                  </a:schemeClr>
                </a:solidFill>
                <a:latin typeface="Trebuchet MS" pitchFamily="34" charset="0"/>
              </a:rPr>
              <a:t>click on TABLE. A drop-down box will help you select rows and columns. </a:t>
            </a:r>
          </a:p>
          <a:p>
            <a:pPr marL="0" lvl="0" indent="0" algn="l" defTabSz="101601"/>
            <a:r>
              <a:rPr lang="en-US" sz="2133"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1601"/>
            <a:endParaRPr lang="en-US" sz="2133" b="0" baseline="0" dirty="0">
              <a:solidFill>
                <a:schemeClr val="bg1">
                  <a:lumMod val="75000"/>
                </a:schemeClr>
              </a:solidFill>
              <a:latin typeface="Trebuchet MS" pitchFamily="34" charset="0"/>
            </a:endParaRPr>
          </a:p>
          <a:p>
            <a:pPr marL="0" marR="0" lvl="0" indent="0" algn="ctr" defTabSz="1349653" rtl="0" eaLnBrk="1" fontAlgn="auto" latinLnBrk="0" hangingPunct="1">
              <a:lnSpc>
                <a:spcPct val="100000"/>
              </a:lnSpc>
              <a:spcBef>
                <a:spcPts val="0"/>
              </a:spcBef>
              <a:spcAft>
                <a:spcPts val="0"/>
              </a:spcAft>
              <a:buClrTx/>
              <a:buSzTx/>
              <a:buFontTx/>
              <a:buNone/>
              <a:tabLst/>
              <a:defRPr/>
            </a:pPr>
            <a:r>
              <a:rPr kumimoji="0" lang="en-US" sz="2844"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01601"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ctr" defTabSz="1349653" rtl="0" eaLnBrk="1" fontAlgn="auto" latinLnBrk="0" hangingPunct="1">
              <a:lnSpc>
                <a:spcPct val="100000"/>
              </a:lnSpc>
              <a:spcBef>
                <a:spcPts val="0"/>
              </a:spcBef>
              <a:spcAft>
                <a:spcPts val="0"/>
              </a:spcAft>
              <a:buClrTx/>
              <a:buSzTx/>
              <a:buFontTx/>
              <a:buNone/>
              <a:tabLst/>
              <a:defRPr/>
            </a:pPr>
            <a:endParaRPr kumimoji="0" lang="en-US" sz="2844"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349653" rtl="0" eaLnBrk="1" fontAlgn="auto" latinLnBrk="0" hangingPunct="1">
              <a:lnSpc>
                <a:spcPct val="100000"/>
              </a:lnSpc>
              <a:spcBef>
                <a:spcPts val="0"/>
              </a:spcBef>
              <a:spcAft>
                <a:spcPts val="0"/>
              </a:spcAft>
              <a:buClrTx/>
              <a:buSzTx/>
              <a:buFontTx/>
              <a:buNone/>
              <a:tabLst/>
              <a:defRPr/>
            </a:pPr>
            <a:r>
              <a:rPr kumimoji="0" lang="en-US" sz="2844"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01601"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1601"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349653" rtl="0" eaLnBrk="1" fontAlgn="auto" latinLnBrk="0" hangingPunct="1">
              <a:lnSpc>
                <a:spcPct val="100000"/>
              </a:lnSpc>
              <a:spcBef>
                <a:spcPts val="0"/>
              </a:spcBef>
              <a:spcAft>
                <a:spcPts val="0"/>
              </a:spcAft>
              <a:buClrTx/>
              <a:buSzTx/>
              <a:buFontTx/>
              <a:buNone/>
              <a:tabLst/>
              <a:defRPr/>
            </a:pPr>
            <a:r>
              <a:rPr kumimoji="0" lang="en-US" sz="2844"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01601"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 </a:t>
            </a:r>
          </a:p>
          <a:p>
            <a:pPr marL="0" marR="0" lvl="0" indent="0" algn="l" defTabSz="101601"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l" defTabSz="101601"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schemeClr val="accent4"/>
                </a:solidFill>
                <a:effectLst/>
                <a:uLnTx/>
                <a:uFillTx/>
                <a:latin typeface="Trebuchet MS" pitchFamily="34" charset="0"/>
              </a:rPr>
              <a:t>TIP: </a:t>
            </a: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There is a downloadable file with instructions for a PDF job options preset that you can download at </a:t>
            </a:r>
            <a:r>
              <a:rPr kumimoji="0" lang="en-US" sz="2133" b="0" i="0" u="none" strike="noStrike" kern="1200" cap="none" spc="0" normalizeH="0" baseline="0" noProof="0" dirty="0">
                <a:ln>
                  <a:noFill/>
                </a:ln>
                <a:solidFill>
                  <a:schemeClr val="accent4"/>
                </a:solidFill>
                <a:effectLst/>
                <a:uLnTx/>
                <a:uFillTx/>
                <a:latin typeface="Trebuchet MS" pitchFamily="34" charset="0"/>
              </a:rPr>
              <a:t>TO.COME.com</a:t>
            </a: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 that will automatically save your poster with the correct TID Print Plant specifications. </a:t>
            </a:r>
          </a:p>
          <a:p>
            <a:pPr marL="0" marR="0" lvl="0" indent="0" algn="l" defTabSz="101601" rtl="0" eaLnBrk="1" fontAlgn="auto" latinLnBrk="0" hangingPunct="1">
              <a:lnSpc>
                <a:spcPct val="100000"/>
              </a:lnSpc>
              <a:spcBef>
                <a:spcPts val="0"/>
              </a:spcBef>
              <a:spcAft>
                <a:spcPts val="0"/>
              </a:spcAft>
              <a:buClrTx/>
              <a:buSzTx/>
              <a:buFontTx/>
              <a:buNone/>
              <a:tabLst/>
              <a:defRPr/>
            </a:pPr>
            <a:endParaRPr lang="en-US" sz="2133" b="0" baseline="0" dirty="0">
              <a:solidFill>
                <a:schemeClr val="bg1">
                  <a:lumMod val="75000"/>
                </a:schemeClr>
              </a:solidFill>
              <a:latin typeface="Trebuchet MS" pitchFamily="34" charset="0"/>
            </a:endParaRPr>
          </a:p>
          <a:p>
            <a:pPr marL="0" marR="0" lvl="0" indent="0" algn="ctr" defTabSz="1349653" rtl="0" eaLnBrk="1" fontAlgn="auto" latinLnBrk="0" hangingPunct="1">
              <a:lnSpc>
                <a:spcPct val="100000"/>
              </a:lnSpc>
              <a:spcBef>
                <a:spcPts val="0"/>
              </a:spcBef>
              <a:spcAft>
                <a:spcPts val="0"/>
              </a:spcAft>
              <a:buClrTx/>
              <a:buSzTx/>
              <a:buFontTx/>
              <a:buNone/>
              <a:tabLst/>
              <a:defRPr/>
            </a:pPr>
            <a:r>
              <a:rPr kumimoji="0" lang="en-US" sz="2844"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01601"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at TID, go online to </a:t>
            </a:r>
            <a:r>
              <a:rPr lang="en-US" sz="2133" b="0" dirty="0">
                <a:solidFill>
                  <a:schemeClr val="accent4"/>
                </a:solidFill>
                <a:latin typeface="Trebuchet MS" pitchFamily="34" charset="0"/>
              </a:rPr>
              <a:t>https://tid.llnl.gov/print</a:t>
            </a:r>
            <a:r>
              <a:rPr lang="en-US" sz="2133" b="0" dirty="0">
                <a:solidFill>
                  <a:schemeClr val="bg1"/>
                </a:solidFill>
                <a:latin typeface="Trebuchet MS" pitchFamily="34" charset="0"/>
              </a:rPr>
              <a:t>.</a:t>
            </a: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 and click on the “Printing &amp; Posters” button then “Order Printing Online”. Choose the poster type the best suits your needs and submit your order. You will receive a confirmation email letting your know your order was delivered. Please allow 3–5 business days for printing.</a:t>
            </a:r>
          </a:p>
          <a:p>
            <a:pPr marL="0" marR="0" lvl="0" indent="0" algn="l" defTabSz="101601"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l" defTabSz="101601"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schemeClr val="accent4"/>
                </a:solidFill>
                <a:effectLst/>
                <a:uLnTx/>
                <a:uFillTx/>
                <a:latin typeface="Trebuchet MS" pitchFamily="34" charset="0"/>
              </a:rPr>
              <a:t>NOTE: </a:t>
            </a:r>
            <a:r>
              <a:rPr kumimoji="0" lang="en-US" sz="2133" b="0" i="0" u="none" strike="noStrike" kern="1200" cap="none" spc="0" normalizeH="0" baseline="0" noProof="0" dirty="0">
                <a:ln>
                  <a:noFill/>
                </a:ln>
                <a:solidFill>
                  <a:prstClr val="white">
                    <a:lumMod val="75000"/>
                  </a:prstClr>
                </a:solidFill>
                <a:effectLst/>
                <a:uLnTx/>
                <a:uFillTx/>
                <a:latin typeface="Trebuchet MS" pitchFamily="34" charset="0"/>
              </a:rPr>
              <a:t>You will need a Project and Task to submit your order.</a:t>
            </a:r>
          </a:p>
          <a:p>
            <a:pPr marL="0" marR="0" lvl="0" indent="0" algn="l" defTabSz="101601" rtl="0" eaLnBrk="1" fontAlgn="auto" latinLnBrk="0" hangingPunct="1">
              <a:lnSpc>
                <a:spcPct val="100000"/>
              </a:lnSpc>
              <a:spcBef>
                <a:spcPts val="0"/>
              </a:spcBef>
              <a:spcAft>
                <a:spcPts val="0"/>
              </a:spcAft>
              <a:buClrTx/>
              <a:buSzTx/>
              <a:buFontTx/>
              <a:buNone/>
              <a:tabLst/>
              <a:defRPr/>
            </a:pPr>
            <a:endParaRPr kumimoji="0" lang="en-US" sz="2489"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129" name="Picture 128"/>
          <p:cNvPicPr>
            <a:picLocks noChangeAspect="1"/>
          </p:cNvPicPr>
          <p:nvPr userDrawn="1"/>
        </p:nvPicPr>
        <p:blipFill>
          <a:blip r:embed="rId4"/>
          <a:stretch>
            <a:fillRect/>
          </a:stretch>
        </p:blipFill>
        <p:spPr>
          <a:xfrm>
            <a:off x="44348400" y="3353709"/>
            <a:ext cx="2969584" cy="1218291"/>
          </a:xfrm>
          <a:prstGeom prst="rect">
            <a:avLst/>
          </a:prstGeom>
          <a:ln>
            <a:noFill/>
          </a:ln>
        </p:spPr>
      </p:pic>
      <p:graphicFrame>
        <p:nvGraphicFramePr>
          <p:cNvPr id="130" name="Object 129"/>
          <p:cNvGraphicFramePr>
            <a:graphicFrameLocks noChangeAspect="1"/>
          </p:cNvGraphicFramePr>
          <p:nvPr userDrawn="1">
            <p:extLst>
              <p:ext uri="{D42A27DB-BD31-4B8C-83A1-F6EECF244321}">
                <p14:modId xmlns:p14="http://schemas.microsoft.com/office/powerpoint/2010/main" val="353653389"/>
              </p:ext>
            </p:extLst>
          </p:nvPr>
        </p:nvGraphicFramePr>
        <p:xfrm>
          <a:off x="44390134" y="7083170"/>
          <a:ext cx="1482266" cy="881922"/>
        </p:xfrm>
        <a:graphic>
          <a:graphicData uri="http://schemas.openxmlformats.org/presentationml/2006/ole">
            <mc:AlternateContent xmlns:mc="http://schemas.openxmlformats.org/markup-compatibility/2006">
              <mc:Choice xmlns:v="urn:schemas-microsoft-com:vml" Requires="v">
                <p:oleObj spid="_x0000_s12548" name="Image" r:id="rId5" imgW="1574280" imgH="1053720" progId="Photoshop.Image.13">
                  <p:embed/>
                </p:oleObj>
              </mc:Choice>
              <mc:Fallback>
                <p:oleObj name="Image" r:id="rId5" imgW="1574280" imgH="1053720" progId="Photoshop.Image.13">
                  <p:embed/>
                  <p:pic>
                    <p:nvPicPr>
                      <p:cNvPr id="0" name=""/>
                      <p:cNvPicPr/>
                      <p:nvPr/>
                    </p:nvPicPr>
                    <p:blipFill>
                      <a:blip r:embed="rId6"/>
                      <a:stretch>
                        <a:fillRect/>
                      </a:stretch>
                    </p:blipFill>
                    <p:spPr>
                      <a:xfrm>
                        <a:off x="44390134" y="7083170"/>
                        <a:ext cx="1482266" cy="881922"/>
                      </a:xfrm>
                      <a:prstGeom prst="rect">
                        <a:avLst/>
                      </a:prstGeom>
                    </p:spPr>
                  </p:pic>
                </p:oleObj>
              </mc:Fallback>
            </mc:AlternateContent>
          </a:graphicData>
        </a:graphic>
      </p:graphicFrame>
      <p:cxnSp>
        <p:nvCxnSpPr>
          <p:cNvPr id="131" name="Straight Connector 130"/>
          <p:cNvCxnSpPr/>
          <p:nvPr userDrawn="1"/>
        </p:nvCxnSpPr>
        <p:spPr>
          <a:xfrm>
            <a:off x="-11225189" y="5252350"/>
            <a:ext cx="10999746" cy="297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132" name="Group 131"/>
          <p:cNvGrpSpPr/>
          <p:nvPr userDrawn="1"/>
        </p:nvGrpSpPr>
        <p:grpSpPr>
          <a:xfrm>
            <a:off x="-11216136" y="-1"/>
            <a:ext cx="11009812" cy="29260801"/>
            <a:chOff x="-11216136" y="-1"/>
            <a:chExt cx="11009812" cy="32918401"/>
          </a:xfrm>
        </p:grpSpPr>
        <p:sp>
          <p:nvSpPr>
            <p:cNvPr id="133" name="Rectangle 132"/>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349653" rtl="0" eaLnBrk="1" fontAlgn="auto" latinLnBrk="0" hangingPunct="1">
                <a:lnSpc>
                  <a:spcPct val="100000"/>
                </a:lnSpc>
                <a:spcBef>
                  <a:spcPts val="0"/>
                </a:spcBef>
                <a:spcAft>
                  <a:spcPts val="0"/>
                </a:spcAft>
                <a:buClrTx/>
                <a:buSzTx/>
                <a:buFontTx/>
                <a:buNone/>
                <a:tabLst/>
                <a:defRPr/>
              </a:pPr>
              <a:r>
                <a:rPr lang="en-US" sz="2844" b="1" spc="0" dirty="0">
                  <a:solidFill>
                    <a:srgbClr val="FF0000"/>
                  </a:solidFill>
                  <a:latin typeface="Trebuchet MS" pitchFamily="34" charset="0"/>
                </a:rPr>
                <a:t>(—THIS SIDEBAR DOES NOT PRINT—)</a:t>
              </a:r>
            </a:p>
            <a:p>
              <a:pPr marL="0" marR="0" indent="0" algn="ctr" defTabSz="1349653" rtl="0" eaLnBrk="1" fontAlgn="auto" latinLnBrk="0" hangingPunct="1">
                <a:lnSpc>
                  <a:spcPct val="100000"/>
                </a:lnSpc>
                <a:spcBef>
                  <a:spcPts val="0"/>
                </a:spcBef>
                <a:spcAft>
                  <a:spcPts val="0"/>
                </a:spcAft>
                <a:buClrTx/>
                <a:buSzTx/>
                <a:buFontTx/>
                <a:buNone/>
                <a:tabLst/>
                <a:defRPr/>
              </a:pPr>
              <a:endParaRPr lang="en-US" sz="2844" b="1" spc="533" dirty="0">
                <a:solidFill>
                  <a:schemeClr val="bg1"/>
                </a:solidFill>
                <a:latin typeface="Trebuchet MS" pitchFamily="34" charset="0"/>
              </a:endParaRPr>
            </a:p>
            <a:p>
              <a:pPr algn="ctr"/>
              <a:r>
                <a:rPr lang="en-US" sz="3556" b="1" spc="533" dirty="0">
                  <a:solidFill>
                    <a:schemeClr val="bg1"/>
                  </a:solidFill>
                  <a:latin typeface="Trebuchet MS" pitchFamily="34" charset="0"/>
                </a:rPr>
                <a:t>DESIGN</a:t>
              </a:r>
              <a:r>
                <a:rPr lang="en-US" sz="3556" b="1" spc="533" baseline="0" dirty="0">
                  <a:solidFill>
                    <a:schemeClr val="bg1"/>
                  </a:solidFill>
                  <a:latin typeface="Trebuchet MS" pitchFamily="34" charset="0"/>
                </a:rPr>
                <a:t> </a:t>
              </a:r>
              <a:r>
                <a:rPr lang="en-US" sz="3556" b="1" spc="533" dirty="0">
                  <a:solidFill>
                    <a:schemeClr val="bg1"/>
                  </a:solidFill>
                  <a:latin typeface="Trebuchet MS" pitchFamily="34" charset="0"/>
                </a:rPr>
                <a:t>GUIDE</a:t>
              </a:r>
            </a:p>
            <a:p>
              <a:pPr algn="ctr"/>
              <a:endParaRPr lang="en-US" sz="2489" b="1" dirty="0">
                <a:latin typeface="Trebuchet MS" pitchFamily="34" charset="0"/>
              </a:endParaRPr>
            </a:p>
            <a:p>
              <a:pPr defTabSz="3347277"/>
              <a:r>
                <a:rPr lang="en-US" sz="2489" i="0" dirty="0">
                  <a:latin typeface="Trebuchet MS" pitchFamily="34" charset="0"/>
                </a:rPr>
                <a:t>This PowerPoint</a:t>
              </a:r>
              <a:r>
                <a:rPr lang="en-US" sz="2489" i="0" baseline="0" dirty="0">
                  <a:latin typeface="Trebuchet MS" pitchFamily="34" charset="0"/>
                </a:rPr>
                <a:t> </a:t>
              </a:r>
              <a:r>
                <a:rPr lang="en-US" sz="2489" i="0" dirty="0">
                  <a:latin typeface="Trebuchet MS" pitchFamily="34" charset="0"/>
                </a:rPr>
                <a:t>template produces</a:t>
              </a:r>
              <a:r>
                <a:rPr lang="en-US" sz="2489" i="0" baseline="0" dirty="0">
                  <a:latin typeface="Trebuchet MS" pitchFamily="34" charset="0"/>
                </a:rPr>
                <a:t> </a:t>
              </a:r>
              <a:r>
                <a:rPr lang="en-US" sz="2489" i="0" dirty="0">
                  <a:latin typeface="Trebuchet MS" pitchFamily="34" charset="0"/>
                </a:rPr>
                <a:t>a 36”x48” presentation poster. </a:t>
              </a:r>
              <a:r>
                <a:rPr lang="en-US" sz="2489" dirty="0">
                  <a:latin typeface="Trebuchet MS" pitchFamily="34" charset="0"/>
                </a:rPr>
                <a:t>You</a:t>
              </a:r>
              <a:r>
                <a:rPr lang="en-US" sz="2489" baseline="0" dirty="0">
                  <a:latin typeface="Trebuchet MS" pitchFamily="34" charset="0"/>
                </a:rPr>
                <a:t> can u</a:t>
              </a:r>
              <a:r>
                <a:rPr lang="en-US" sz="2489" dirty="0">
                  <a:latin typeface="Trebuchet MS" pitchFamily="34" charset="0"/>
                </a:rPr>
                <a:t>se</a:t>
              </a:r>
              <a:r>
                <a:rPr lang="en-US" sz="2489" baseline="0" dirty="0">
                  <a:latin typeface="Trebuchet MS" pitchFamily="34" charset="0"/>
                </a:rPr>
                <a:t> it to create your research poster and </a:t>
              </a:r>
              <a:r>
                <a:rPr lang="en-US" sz="2489" dirty="0">
                  <a:latin typeface="Trebuchet MS" pitchFamily="34" charset="0"/>
                </a:rPr>
                <a:t>save valuable time placing titles, subtitles,</a:t>
              </a:r>
              <a:r>
                <a:rPr lang="en-US" sz="2489" baseline="0" dirty="0">
                  <a:latin typeface="Trebuchet MS" pitchFamily="34" charset="0"/>
                </a:rPr>
                <a:t> text, and graphics</a:t>
              </a:r>
              <a:r>
                <a:rPr lang="en-US" sz="2489" dirty="0">
                  <a:latin typeface="Trebuchet MS" pitchFamily="34" charset="0"/>
                </a:rPr>
                <a:t>. </a:t>
              </a:r>
            </a:p>
            <a:p>
              <a:pPr defTabSz="3901577"/>
              <a:br>
                <a:rPr lang="en-US" sz="2489" dirty="0">
                  <a:solidFill>
                    <a:schemeClr val="bg1"/>
                  </a:solidFill>
                  <a:latin typeface="Trebuchet MS" pitchFamily="34" charset="0"/>
                </a:rPr>
              </a:br>
              <a:endParaRPr lang="en-US" sz="2489" dirty="0">
                <a:solidFill>
                  <a:schemeClr val="bg1"/>
                </a:solidFill>
                <a:latin typeface="Trebuchet MS" pitchFamily="34" charset="0"/>
              </a:endParaRPr>
            </a:p>
            <a:p>
              <a:pPr algn="l" defTabSz="3347277"/>
              <a:r>
                <a:rPr lang="en-US" sz="2489" b="0" dirty="0">
                  <a:solidFill>
                    <a:schemeClr val="bg1"/>
                  </a:solidFill>
                  <a:latin typeface="Trebuchet MS" pitchFamily="34" charset="0"/>
                </a:rPr>
                <a:t>Need</a:t>
              </a:r>
              <a:r>
                <a:rPr lang="en-US" sz="2489" b="0" baseline="0" dirty="0">
                  <a:solidFill>
                    <a:schemeClr val="bg1"/>
                  </a:solidFill>
                  <a:latin typeface="Trebuchet MS" pitchFamily="34" charset="0"/>
                </a:rPr>
                <a:t> design assistance? Call Amy Henke at </a:t>
              </a:r>
              <a:r>
                <a:rPr lang="en-US" sz="2489" b="0" dirty="0">
                  <a:solidFill>
                    <a:srgbClr val="FFC000"/>
                  </a:solidFill>
                  <a:latin typeface="Trebuchet MS" pitchFamily="34" charset="0"/>
                </a:rPr>
                <a:t>3-9896</a:t>
              </a:r>
              <a:r>
                <a:rPr lang="en-US" sz="2489" b="0" baseline="0" dirty="0">
                  <a:solidFill>
                    <a:srgbClr val="FFC000"/>
                  </a:solidFill>
                  <a:latin typeface="Trebuchet MS" pitchFamily="34" charset="0"/>
                </a:rPr>
                <a:t> </a:t>
              </a:r>
              <a:r>
                <a:rPr lang="en-US" sz="2489" b="0" baseline="0" dirty="0">
                  <a:solidFill>
                    <a:schemeClr val="bg1"/>
                  </a:solidFill>
                  <a:latin typeface="Trebuchet MS" pitchFamily="34" charset="0"/>
                </a:rPr>
                <a:t>or Kirk Hadley at </a:t>
              </a:r>
              <a:r>
                <a:rPr lang="en-US" sz="2489" b="0" baseline="0" dirty="0">
                  <a:solidFill>
                    <a:srgbClr val="FFC000"/>
                  </a:solidFill>
                  <a:latin typeface="Trebuchet MS" pitchFamily="34" charset="0"/>
                </a:rPr>
                <a:t>2-3589</a:t>
              </a:r>
              <a:r>
                <a:rPr lang="en-US" sz="2489" b="0" dirty="0">
                  <a:solidFill>
                    <a:schemeClr val="bg1"/>
                  </a:solidFill>
                  <a:latin typeface="Trebuchet MS" pitchFamily="34" charset="0"/>
                </a:rPr>
                <a:t>.</a:t>
              </a:r>
            </a:p>
            <a:p>
              <a:pPr algn="l" defTabSz="3347277"/>
              <a:endParaRPr lang="en-US" sz="3200" b="1" dirty="0">
                <a:solidFill>
                  <a:srgbClr val="FFFF00"/>
                </a:solidFill>
                <a:latin typeface="Trebuchet MS" pitchFamily="34" charset="0"/>
              </a:endParaRPr>
            </a:p>
            <a:p>
              <a:pPr algn="ctr"/>
              <a:endParaRPr lang="en-US" sz="2133" b="1" dirty="0">
                <a:solidFill>
                  <a:schemeClr val="bg1"/>
                </a:solidFill>
                <a:latin typeface="Trebuchet MS" pitchFamily="34" charset="0"/>
              </a:endParaRPr>
            </a:p>
            <a:p>
              <a:pPr algn="ctr"/>
              <a:r>
                <a:rPr lang="en-US" sz="3556" b="1" spc="533" dirty="0">
                  <a:solidFill>
                    <a:schemeClr val="bg1"/>
                  </a:solidFill>
                  <a:latin typeface="Trebuchet MS" pitchFamily="34" charset="0"/>
                </a:rPr>
                <a:t>QUICK START</a:t>
              </a:r>
            </a:p>
            <a:p>
              <a:pPr marL="4064051" algn="ctr"/>
              <a:endParaRPr lang="en-US" sz="2844" b="1" baseline="0" dirty="0">
                <a:solidFill>
                  <a:schemeClr val="bg1"/>
                </a:solidFill>
                <a:latin typeface="Trebuchet MS" pitchFamily="34" charset="0"/>
              </a:endParaRPr>
            </a:p>
            <a:p>
              <a:pPr marL="4064051" marR="0" lvl="0" indent="0" algn="ctr" defTabSz="1349653" rtl="0" eaLnBrk="1" fontAlgn="auto" latinLnBrk="0" hangingPunct="1">
                <a:lnSpc>
                  <a:spcPct val="100000"/>
                </a:lnSpc>
                <a:spcBef>
                  <a:spcPts val="0"/>
                </a:spcBef>
                <a:spcAft>
                  <a:spcPts val="0"/>
                </a:spcAft>
                <a:buClrTx/>
                <a:buSzTx/>
                <a:buFontTx/>
                <a:buNone/>
                <a:tabLst/>
                <a:defRPr/>
              </a:pPr>
              <a:r>
                <a:rPr kumimoji="0" lang="en-US" sz="2844" b="1" i="0" u="none" strike="noStrike" kern="1200" cap="none" spc="0" normalizeH="0" baseline="0" noProof="0" dirty="0">
                  <a:ln>
                    <a:noFill/>
                  </a:ln>
                  <a:solidFill>
                    <a:srgbClr val="FFC000"/>
                  </a:solidFill>
                  <a:effectLst/>
                  <a:uLnTx/>
                  <a:uFillTx/>
                  <a:latin typeface="Trebuchet MS" pitchFamily="34" charset="0"/>
                </a:rPr>
                <a:t>To choose the column configuration you would like </a:t>
              </a:r>
              <a:r>
                <a:rPr kumimoji="0" lang="en-US" sz="2844" b="0" i="0" u="none" strike="noStrike" kern="1200" cap="none" spc="0" normalizeH="0" baseline="0" noProof="0" dirty="0">
                  <a:ln>
                    <a:noFill/>
                  </a:ln>
                  <a:solidFill>
                    <a:prstClr val="white">
                      <a:lumMod val="75000"/>
                    </a:prstClr>
                  </a:solidFill>
                  <a:effectLst/>
                  <a:uLnTx/>
                  <a:uFillTx/>
                  <a:latin typeface="Trebuchet MS" pitchFamily="34" charset="0"/>
                </a:rPr>
                <a:t>Select LAYOUT to see the column options available for this template. The poster columns can also be customized on the Master. VIEW &gt; MASTER.</a:t>
              </a:r>
            </a:p>
            <a:p>
              <a:pPr algn="ctr"/>
              <a:endParaRPr lang="en-US" sz="2844" b="1" baseline="0" dirty="0">
                <a:solidFill>
                  <a:srgbClr val="FFC000"/>
                </a:solidFill>
                <a:latin typeface="Trebuchet MS" pitchFamily="34" charset="0"/>
              </a:endParaRPr>
            </a:p>
            <a:p>
              <a:pPr algn="ctr"/>
              <a:r>
                <a:rPr lang="en-US" sz="2844" b="1" baseline="0" dirty="0">
                  <a:solidFill>
                    <a:srgbClr val="FFC000"/>
                  </a:solidFill>
                  <a:latin typeface="Trebuchet MS" pitchFamily="34" charset="0"/>
                </a:rPr>
                <a:t>Zoom in and out</a:t>
              </a:r>
            </a:p>
            <a:p>
              <a:pPr marL="1682065" indent="-1682065" algn="l" defTabSz="756365"/>
              <a:r>
                <a:rPr lang="en-US" sz="2133" b="0" baseline="0" dirty="0">
                  <a:solidFill>
                    <a:schemeClr val="bg1"/>
                  </a:solidFill>
                  <a:latin typeface="Trebuchet MS" pitchFamily="34" charset="0"/>
                </a:rPr>
                <a:t>	</a:t>
              </a:r>
              <a:r>
                <a:rPr lang="en-US" sz="2133" b="0" baseline="0" dirty="0">
                  <a:solidFill>
                    <a:schemeClr val="bg1">
                      <a:lumMod val="75000"/>
                    </a:schemeClr>
                  </a:solidFill>
                  <a:latin typeface="Trebuchet MS" pitchFamily="34" charset="0"/>
                </a:rPr>
                <a:t>As you work on your poster zoom in and out to the level that is more comfortable to you. </a:t>
              </a:r>
            </a:p>
            <a:p>
              <a:pPr marL="1682065" indent="-1682065" algn="l" defTabSz="756365"/>
              <a:r>
                <a:rPr lang="en-US" sz="2133" b="1" baseline="0" dirty="0">
                  <a:solidFill>
                    <a:schemeClr val="bg1">
                      <a:lumMod val="75000"/>
                    </a:schemeClr>
                  </a:solidFill>
                  <a:latin typeface="Trebuchet MS" pitchFamily="34" charset="0"/>
                </a:rPr>
                <a:t>	</a:t>
              </a:r>
              <a:r>
                <a:rPr lang="en-US" sz="2133" b="0" baseline="0" dirty="0">
                  <a:solidFill>
                    <a:schemeClr val="bg1">
                      <a:lumMod val="75000"/>
                    </a:schemeClr>
                  </a:solidFill>
                  <a:latin typeface="Trebuchet MS" pitchFamily="34" charset="0"/>
                </a:rPr>
                <a:t>Go to VIEW &gt; ZOOM.</a:t>
              </a:r>
            </a:p>
            <a:p>
              <a:pPr algn="l"/>
              <a:endParaRPr lang="en-US" sz="2489" b="0" baseline="0" dirty="0">
                <a:solidFill>
                  <a:schemeClr val="bg1"/>
                </a:solidFill>
                <a:latin typeface="Trebuchet MS" pitchFamily="34" charset="0"/>
              </a:endParaRPr>
            </a:p>
            <a:p>
              <a:pPr algn="ctr"/>
              <a:r>
                <a:rPr lang="en-US" sz="2844" b="1" baseline="0" dirty="0">
                  <a:solidFill>
                    <a:srgbClr val="FFC000"/>
                  </a:solidFill>
                  <a:latin typeface="Trebuchet MS" pitchFamily="34" charset="0"/>
                </a:rPr>
                <a:t>Title, Authors, and Affiliations</a:t>
              </a:r>
            </a:p>
            <a:p>
              <a:pPr algn="l"/>
              <a:r>
                <a:rPr lang="en-US" sz="2133" b="0" baseline="0" dirty="0">
                  <a:solidFill>
                    <a:schemeClr val="bg1">
                      <a:lumMod val="75000"/>
                    </a:schemeClr>
                  </a:solidFill>
                  <a:latin typeface="Trebuchet MS" pitchFamily="34" charset="0"/>
                </a:rPr>
                <a:t>Start designing your poster by adding the title, the names of the authors, and the affiliated institutions. </a:t>
              </a:r>
              <a:r>
                <a:rPr lang="en-US" sz="2133"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133" b="0" spc="0" baseline="0" dirty="0">
                <a:solidFill>
                  <a:schemeClr val="bg1">
                    <a:lumMod val="75000"/>
                  </a:schemeClr>
                </a:solidFill>
                <a:latin typeface="Trebuchet MS" pitchFamily="34" charset="0"/>
              </a:endParaRPr>
            </a:p>
            <a:p>
              <a:pPr algn="l"/>
              <a:r>
                <a:rPr lang="en-US" sz="2133" b="1" spc="267" baseline="0" dirty="0">
                  <a:solidFill>
                    <a:srgbClr val="FFC000"/>
                  </a:solidFill>
                  <a:latin typeface="Trebuchet MS" pitchFamily="34" charset="0"/>
                </a:rPr>
                <a:t>TIP</a:t>
              </a:r>
              <a:r>
                <a:rPr lang="en-US" sz="2133" b="1" baseline="0" dirty="0">
                  <a:solidFill>
                    <a:srgbClr val="FFC000"/>
                  </a:solidFill>
                  <a:latin typeface="Trebuchet MS" pitchFamily="34" charset="0"/>
                </a:rPr>
                <a:t>: </a:t>
              </a:r>
              <a:r>
                <a:rPr lang="en-US" sz="2133" b="0" baseline="0" dirty="0">
                  <a:solidFill>
                    <a:schemeClr val="bg1">
                      <a:lumMod val="75000"/>
                    </a:schemeClr>
                  </a:solidFill>
                  <a:latin typeface="Trebuchet MS" pitchFamily="34" charset="0"/>
                </a:rPr>
                <a:t>The font size of your title should be bigger than your name(s) and institution name(s).</a:t>
              </a:r>
            </a:p>
            <a:p>
              <a:pPr algn="l"/>
              <a:br>
                <a:rPr lang="en-US" sz="2489" b="1" baseline="0" dirty="0">
                  <a:solidFill>
                    <a:schemeClr val="bg1"/>
                  </a:solidFill>
                  <a:latin typeface="Trebuchet MS" pitchFamily="34" charset="0"/>
                </a:rPr>
              </a:br>
              <a:endParaRPr lang="en-US" sz="2489" b="1" dirty="0">
                <a:solidFill>
                  <a:schemeClr val="bg1"/>
                </a:solidFill>
                <a:latin typeface="Trebuchet MS" pitchFamily="34" charset="0"/>
              </a:endParaRPr>
            </a:p>
            <a:p>
              <a:pPr algn="ctr"/>
              <a:endParaRPr lang="en-US" sz="2489" b="1" dirty="0">
                <a:solidFill>
                  <a:srgbClr val="FFC000"/>
                </a:solidFill>
                <a:latin typeface="Trebuchet MS" pitchFamily="34" charset="0"/>
              </a:endParaRPr>
            </a:p>
            <a:p>
              <a:pPr algn="ctr"/>
              <a:endParaRPr lang="en-US" sz="2489" b="1" dirty="0">
                <a:solidFill>
                  <a:srgbClr val="FFC000"/>
                </a:solidFill>
                <a:latin typeface="Trebuchet MS" pitchFamily="34" charset="0"/>
              </a:endParaRPr>
            </a:p>
            <a:p>
              <a:pPr algn="ctr"/>
              <a:r>
                <a:rPr lang="en-US" sz="2844" b="1" dirty="0">
                  <a:solidFill>
                    <a:srgbClr val="FFC000"/>
                  </a:solidFill>
                  <a:latin typeface="Trebuchet MS" pitchFamily="34" charset="0"/>
                </a:rPr>
                <a:t>Adding Logos</a:t>
              </a:r>
              <a:r>
                <a:rPr lang="en-US" sz="2844" b="1" baseline="0" dirty="0">
                  <a:solidFill>
                    <a:srgbClr val="FFC000"/>
                  </a:solidFill>
                  <a:latin typeface="Trebuchet MS" pitchFamily="34" charset="0"/>
                </a:rPr>
                <a:t> / Seals</a:t>
              </a:r>
            </a:p>
            <a:p>
              <a:pPr algn="l"/>
              <a:r>
                <a:rPr lang="en-US" sz="2133"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133" b="0" baseline="0" dirty="0">
                <a:solidFill>
                  <a:schemeClr val="bg1">
                    <a:lumMod val="75000"/>
                  </a:schemeClr>
                </a:solidFill>
                <a:latin typeface="Trebuchet MS" pitchFamily="34" charset="0"/>
              </a:endParaRPr>
            </a:p>
            <a:p>
              <a:pPr algn="l"/>
              <a:endParaRPr lang="en-US" sz="2133" b="0" baseline="0" dirty="0">
                <a:latin typeface="Trebuchet MS" pitchFamily="34" charset="0"/>
              </a:endParaRPr>
            </a:p>
            <a:p>
              <a:pPr algn="ctr"/>
              <a:r>
                <a:rPr lang="en-US" sz="2844" b="1" baseline="0" dirty="0">
                  <a:solidFill>
                    <a:srgbClr val="FFC000"/>
                  </a:solidFill>
                  <a:latin typeface="Trebuchet MS" pitchFamily="34" charset="0"/>
                </a:rPr>
                <a:t>Photographs / Graphics</a:t>
              </a:r>
            </a:p>
            <a:p>
              <a:pPr algn="l" defTabSz="869255"/>
              <a:r>
                <a:rPr lang="en-US" sz="2133"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133" b="0" spc="0" baseline="0" dirty="0">
                  <a:solidFill>
                    <a:schemeClr val="bg1">
                      <a:lumMod val="75000"/>
                    </a:schemeClr>
                  </a:solidFill>
                  <a:latin typeface="Trebuchet MS" pitchFamily="34" charset="0"/>
                </a:rPr>
                <a:t>disproportionally.</a:t>
              </a:r>
            </a:p>
            <a:p>
              <a:pPr algn="l" defTabSz="869255"/>
              <a:endParaRPr lang="en-US" sz="2133" b="0" baseline="0" dirty="0">
                <a:latin typeface="Trebuchet MS" pitchFamily="34" charset="0"/>
              </a:endParaRPr>
            </a:p>
            <a:p>
              <a:pPr algn="ctr"/>
              <a:endParaRPr lang="en-US" sz="2489" b="1" baseline="0" dirty="0">
                <a:solidFill>
                  <a:srgbClr val="FFC000"/>
                </a:solidFill>
                <a:latin typeface="Trebuchet MS" pitchFamily="34" charset="0"/>
              </a:endParaRPr>
            </a:p>
            <a:p>
              <a:pPr algn="ctr"/>
              <a:endParaRPr lang="en-US" sz="2489" b="1" baseline="0" dirty="0">
                <a:solidFill>
                  <a:srgbClr val="FFC000"/>
                </a:solidFill>
                <a:latin typeface="Trebuchet MS" pitchFamily="34" charset="0"/>
              </a:endParaRPr>
            </a:p>
            <a:p>
              <a:pPr algn="ctr"/>
              <a:endParaRPr lang="en-US" sz="2489" b="1" baseline="0" dirty="0">
                <a:solidFill>
                  <a:srgbClr val="FFC000"/>
                </a:solidFill>
                <a:latin typeface="Trebuchet MS" pitchFamily="34" charset="0"/>
              </a:endParaRPr>
            </a:p>
            <a:p>
              <a:pPr algn="ctr"/>
              <a:endParaRPr lang="en-US" sz="2489" b="1" baseline="0" dirty="0">
                <a:solidFill>
                  <a:srgbClr val="FFC000"/>
                </a:solidFill>
                <a:latin typeface="Trebuchet MS" pitchFamily="34" charset="0"/>
              </a:endParaRPr>
            </a:p>
            <a:p>
              <a:pPr algn="ctr"/>
              <a:endParaRPr lang="en-US" sz="2489" b="1" baseline="0" dirty="0">
                <a:solidFill>
                  <a:srgbClr val="FFC000"/>
                </a:solidFill>
                <a:latin typeface="Trebuchet MS" pitchFamily="34" charset="0"/>
              </a:endParaRPr>
            </a:p>
            <a:p>
              <a:pPr algn="ctr"/>
              <a:endParaRPr lang="en-US" sz="2489" b="1" baseline="0" dirty="0">
                <a:solidFill>
                  <a:srgbClr val="FFC000"/>
                </a:solidFill>
                <a:latin typeface="Trebuchet MS" pitchFamily="34" charset="0"/>
              </a:endParaRPr>
            </a:p>
            <a:p>
              <a:pPr algn="ctr"/>
              <a:r>
                <a:rPr lang="en-US" sz="2844" b="1" baseline="0" dirty="0">
                  <a:solidFill>
                    <a:srgbClr val="FFC000"/>
                  </a:solidFill>
                  <a:latin typeface="Trebuchet MS" pitchFamily="34" charset="0"/>
                </a:rPr>
                <a:t>Image Quality Check</a:t>
              </a:r>
            </a:p>
            <a:p>
              <a:pPr lvl="0" algn="l" defTabSz="869255"/>
              <a:r>
                <a:rPr lang="en-US" sz="2133" b="0" baseline="0" dirty="0">
                  <a:solidFill>
                    <a:schemeClr val="bg1">
                      <a:lumMod val="75000"/>
                    </a:schemeClr>
                  </a:solidFill>
                  <a:latin typeface="Trebuchet MS" pitchFamily="34" charset="0"/>
                </a:rPr>
                <a:t>Zoom in and look at your images at 100% magnification. If they look good they will print well. </a:t>
              </a:r>
              <a:endParaRPr lang="en-US" sz="2489" b="0" dirty="0">
                <a:latin typeface="Trebuchet MS" pitchFamily="34" charset="0"/>
              </a:endParaRPr>
            </a:p>
          </p:txBody>
        </p:sp>
        <p:pic>
          <p:nvPicPr>
            <p:cNvPr id="134" name="Picture 133"/>
            <p:cNvPicPr>
              <a:picLocks noChangeAspect="1"/>
            </p:cNvPicPr>
            <p:nvPr userDrawn="1"/>
          </p:nvPicPr>
          <p:blipFill>
            <a:blip r:embed="rId7"/>
            <a:stretch>
              <a:fillRect/>
            </a:stretch>
          </p:blipFill>
          <p:spPr>
            <a:xfrm>
              <a:off x="-10820400" y="11499917"/>
              <a:ext cx="1597666" cy="1201935"/>
            </a:xfrm>
            <a:prstGeom prst="rect">
              <a:avLst/>
            </a:prstGeom>
          </p:spPr>
        </p:pic>
        <p:grpSp>
          <p:nvGrpSpPr>
            <p:cNvPr id="135" name="Group 134"/>
            <p:cNvGrpSpPr/>
            <p:nvPr userDrawn="1"/>
          </p:nvGrpSpPr>
          <p:grpSpPr>
            <a:xfrm>
              <a:off x="-9744993" y="23128223"/>
              <a:ext cx="7531182" cy="2228073"/>
              <a:chOff x="-9744993" y="22507838"/>
              <a:chExt cx="7531182" cy="2228073"/>
            </a:xfrm>
          </p:grpSpPr>
          <p:pic>
            <p:nvPicPr>
              <p:cNvPr id="142" name="Picture 141"/>
              <p:cNvPicPr>
                <a:picLocks noChangeAspect="1"/>
              </p:cNvPicPr>
              <p:nvPr userDrawn="1"/>
            </p:nvPicPr>
            <p:blipFill>
              <a:blip r:embed="rId8"/>
              <a:stretch>
                <a:fillRect/>
              </a:stretch>
            </p:blipFill>
            <p:spPr>
              <a:xfrm>
                <a:off x="-6066236" y="22604102"/>
                <a:ext cx="1336620" cy="1656885"/>
              </a:xfrm>
              <a:prstGeom prst="rect">
                <a:avLst/>
              </a:prstGeom>
            </p:spPr>
          </p:pic>
          <p:sp>
            <p:nvSpPr>
              <p:cNvPr id="143" name="TextBox 142"/>
              <p:cNvSpPr txBox="1"/>
              <p:nvPr userDrawn="1"/>
            </p:nvSpPr>
            <p:spPr>
              <a:xfrm>
                <a:off x="-6084555" y="24167988"/>
                <a:ext cx="1354937" cy="453946"/>
              </a:xfrm>
              <a:prstGeom prst="rect">
                <a:avLst/>
              </a:prstGeom>
              <a:solidFill>
                <a:schemeClr val="accent1"/>
              </a:solidFill>
              <a:ln>
                <a:noFill/>
              </a:ln>
            </p:spPr>
            <p:txBody>
              <a:bodyPr wrap="square" lIns="91440" tIns="91440" rIns="91440" bIns="91440" rtlCol="0">
                <a:spAutoFit/>
              </a:bodyPr>
              <a:lstStyle/>
              <a:p>
                <a:pPr algn="ctr"/>
                <a:r>
                  <a:rPr lang="en-US" sz="1422" b="1" dirty="0">
                    <a:solidFill>
                      <a:schemeClr val="tx1"/>
                    </a:solidFill>
                  </a:rPr>
                  <a:t>ORIGINAL</a:t>
                </a:r>
              </a:p>
            </p:txBody>
          </p:sp>
          <p:pic>
            <p:nvPicPr>
              <p:cNvPr id="144" name="Picture 143"/>
              <p:cNvPicPr>
                <a:picLocks noChangeAspect="1"/>
              </p:cNvPicPr>
              <p:nvPr userDrawn="1"/>
            </p:nvPicPr>
            <p:blipFill>
              <a:blip r:embed="rId8"/>
              <a:stretch>
                <a:fillRect/>
              </a:stretch>
            </p:blipFill>
            <p:spPr>
              <a:xfrm>
                <a:off x="-4456417" y="22604110"/>
                <a:ext cx="2242606" cy="1630877"/>
              </a:xfrm>
              <a:prstGeom prst="rect">
                <a:avLst/>
              </a:prstGeom>
            </p:spPr>
          </p:pic>
          <p:sp>
            <p:nvSpPr>
              <p:cNvPr id="145" name="TextBox 144"/>
              <p:cNvSpPr txBox="1"/>
              <p:nvPr userDrawn="1"/>
            </p:nvSpPr>
            <p:spPr>
              <a:xfrm>
                <a:off x="-4452080" y="24198770"/>
                <a:ext cx="2238269" cy="423145"/>
              </a:xfrm>
              <a:prstGeom prst="rect">
                <a:avLst/>
              </a:prstGeom>
              <a:solidFill>
                <a:srgbClr val="FF0000"/>
              </a:solidFill>
            </p:spPr>
            <p:txBody>
              <a:bodyPr wrap="square" lIns="457200" tIns="91440" rIns="457200" bIns="91440" rtlCol="0">
                <a:spAutoFit/>
              </a:bodyPr>
              <a:lstStyle/>
              <a:p>
                <a:pPr algn="ctr"/>
                <a:r>
                  <a:rPr lang="en-US" sz="1244" b="1" dirty="0">
                    <a:solidFill>
                      <a:schemeClr val="bg1"/>
                    </a:solidFill>
                  </a:rPr>
                  <a:t>DISTORTED</a:t>
                </a:r>
                <a:endParaRPr lang="en-US" sz="622" b="1" dirty="0">
                  <a:solidFill>
                    <a:schemeClr val="bg1"/>
                  </a:solidFill>
                </a:endParaRPr>
              </a:p>
            </p:txBody>
          </p:sp>
          <p:pic>
            <p:nvPicPr>
              <p:cNvPr id="146" name="Picture 145"/>
              <p:cNvPicPr>
                <a:picLocks noChangeAspect="1"/>
              </p:cNvPicPr>
              <p:nvPr userDrawn="1"/>
            </p:nvPicPr>
            <p:blipFill>
              <a:blip r:embed="rId9"/>
              <a:stretch>
                <a:fillRect/>
              </a:stretch>
            </p:blipFill>
            <p:spPr>
              <a:xfrm>
                <a:off x="-9744993" y="22507838"/>
                <a:ext cx="2384137" cy="1845195"/>
              </a:xfrm>
              <a:prstGeom prst="rect">
                <a:avLst/>
              </a:prstGeom>
            </p:spPr>
          </p:pic>
          <p:sp>
            <p:nvSpPr>
              <p:cNvPr id="147" name="TextBox 146"/>
              <p:cNvSpPr txBox="1"/>
              <p:nvPr userDrawn="1"/>
            </p:nvSpPr>
            <p:spPr>
              <a:xfrm>
                <a:off x="-9680272" y="23970341"/>
                <a:ext cx="2247311" cy="765570"/>
              </a:xfrm>
              <a:prstGeom prst="rect">
                <a:avLst/>
              </a:prstGeom>
              <a:noFill/>
            </p:spPr>
            <p:txBody>
              <a:bodyPr wrap="square" lIns="457200" tIns="457200" rIns="457200" bIns="0" rtlCol="0">
                <a:spAutoFit/>
              </a:bodyPr>
              <a:lstStyle/>
              <a:p>
                <a:pPr algn="ctr"/>
                <a:r>
                  <a:rPr lang="en-US" sz="1422" dirty="0">
                    <a:solidFill>
                      <a:schemeClr val="bg1"/>
                    </a:solidFill>
                  </a:rPr>
                  <a:t>Corner</a:t>
                </a:r>
                <a:r>
                  <a:rPr lang="en-US" sz="1422" baseline="0" dirty="0">
                    <a:solidFill>
                      <a:schemeClr val="bg1"/>
                    </a:solidFill>
                  </a:rPr>
                  <a:t> handles</a:t>
                </a:r>
                <a:endParaRPr lang="en-US" sz="1422" dirty="0">
                  <a:solidFill>
                    <a:schemeClr val="bg1"/>
                  </a:solidFill>
                </a:endParaRPr>
              </a:p>
            </p:txBody>
          </p:sp>
        </p:grpSp>
        <p:grpSp>
          <p:nvGrpSpPr>
            <p:cNvPr id="136" name="Group 135"/>
            <p:cNvGrpSpPr/>
            <p:nvPr userDrawn="1"/>
          </p:nvGrpSpPr>
          <p:grpSpPr>
            <a:xfrm>
              <a:off x="-10385105" y="27399510"/>
              <a:ext cx="9295634" cy="2453252"/>
              <a:chOff x="-10385105" y="29530296"/>
              <a:chExt cx="9295634" cy="2453252"/>
            </a:xfrm>
          </p:grpSpPr>
          <p:graphicFrame>
            <p:nvGraphicFramePr>
              <p:cNvPr id="138" name="Object 137"/>
              <p:cNvGraphicFramePr>
                <a:graphicFrameLocks noChangeAspect="1"/>
              </p:cNvGraphicFramePr>
              <p:nvPr userDrawn="1">
                <p:extLst>
                  <p:ext uri="{D42A27DB-BD31-4B8C-83A1-F6EECF244321}">
                    <p14:modId xmlns:p14="http://schemas.microsoft.com/office/powerpoint/2010/main" val="1391831895"/>
                  </p:ext>
                </p:extLst>
              </p:nvPr>
            </p:nvGraphicFramePr>
            <p:xfrm>
              <a:off x="-9917842" y="29530309"/>
              <a:ext cx="3968274" cy="2432513"/>
            </p:xfrm>
            <a:graphic>
              <a:graphicData uri="http://schemas.openxmlformats.org/presentationml/2006/ole">
                <mc:AlternateContent xmlns:mc="http://schemas.openxmlformats.org/markup-compatibility/2006">
                  <mc:Choice xmlns:v="urn:schemas-microsoft-com:vml" Requires="v">
                    <p:oleObj spid="_x0000_s1254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9917842" y="29530309"/>
                            <a:ext cx="3968274" cy="2432513"/>
                          </a:xfrm>
                          <a:prstGeom prst="rect">
                            <a:avLst/>
                          </a:prstGeom>
                        </p:spPr>
                      </p:pic>
                    </p:oleObj>
                  </mc:Fallback>
                </mc:AlternateContent>
              </a:graphicData>
            </a:graphic>
          </p:graphicFrame>
          <p:graphicFrame>
            <p:nvGraphicFramePr>
              <p:cNvPr id="139" name="Object 138"/>
              <p:cNvGraphicFramePr>
                <a:graphicFrameLocks noChangeAspect="1"/>
              </p:cNvGraphicFramePr>
              <p:nvPr userDrawn="1">
                <p:extLst>
                  <p:ext uri="{D42A27DB-BD31-4B8C-83A1-F6EECF244321}">
                    <p14:modId xmlns:p14="http://schemas.microsoft.com/office/powerpoint/2010/main" val="2126776141"/>
                  </p:ext>
                </p:extLst>
              </p:nvPr>
            </p:nvGraphicFramePr>
            <p:xfrm>
              <a:off x="-5411641" y="29538346"/>
              <a:ext cx="3968274" cy="2432513"/>
            </p:xfrm>
            <a:graphic>
              <a:graphicData uri="http://schemas.openxmlformats.org/presentationml/2006/ole">
                <mc:AlternateContent xmlns:mc="http://schemas.openxmlformats.org/markup-compatibility/2006">
                  <mc:Choice xmlns:v="urn:schemas-microsoft-com:vml" Requires="v">
                    <p:oleObj spid="_x0000_s12550" name="Image" r:id="rId12" imgW="1828440" imgH="1117440" progId="Photoshop.Image.13">
                      <p:embed/>
                    </p:oleObj>
                  </mc:Choice>
                  <mc:Fallback>
                    <p:oleObj name="Image" r:id="rId12" imgW="1828440" imgH="1117440" progId="Photoshop.Image.13">
                      <p:embed/>
                      <p:pic>
                        <p:nvPicPr>
                          <p:cNvPr id="0" name=""/>
                          <p:cNvPicPr/>
                          <p:nvPr/>
                        </p:nvPicPr>
                        <p:blipFill>
                          <a:blip r:embed="rId13"/>
                          <a:stretch>
                            <a:fillRect/>
                          </a:stretch>
                        </p:blipFill>
                        <p:spPr>
                          <a:xfrm>
                            <a:off x="-5411641" y="29538346"/>
                            <a:ext cx="3968274" cy="2432513"/>
                          </a:xfrm>
                          <a:prstGeom prst="rect">
                            <a:avLst/>
                          </a:prstGeom>
                        </p:spPr>
                      </p:pic>
                    </p:oleObj>
                  </mc:Fallback>
                </mc:AlternateContent>
              </a:graphicData>
            </a:graphic>
          </p:graphicFrame>
          <p:sp>
            <p:nvSpPr>
              <p:cNvPr id="140" name="TextBox 139"/>
              <p:cNvSpPr txBox="1"/>
              <p:nvPr userDrawn="1"/>
            </p:nvSpPr>
            <p:spPr>
              <a:xfrm rot="16200000">
                <a:off x="-11445775" y="30590966"/>
                <a:ext cx="2432515" cy="311175"/>
              </a:xfrm>
              <a:prstGeom prst="rect">
                <a:avLst/>
              </a:prstGeom>
              <a:noFill/>
            </p:spPr>
            <p:txBody>
              <a:bodyPr wrap="square" lIns="91440" tIns="91440" rIns="91440" bIns="0" rtlCol="0">
                <a:spAutoFit/>
              </a:bodyPr>
              <a:lstStyle/>
              <a:p>
                <a:pPr algn="ctr"/>
                <a:r>
                  <a:rPr lang="en-US" sz="1422" dirty="0">
                    <a:solidFill>
                      <a:srgbClr val="92D050"/>
                    </a:solidFill>
                  </a:rPr>
                  <a:t>Good</a:t>
                </a:r>
                <a:r>
                  <a:rPr lang="en-US" sz="1422" baseline="0" dirty="0">
                    <a:solidFill>
                      <a:srgbClr val="92D050"/>
                    </a:solidFill>
                  </a:rPr>
                  <a:t> </a:t>
                </a:r>
                <a:r>
                  <a:rPr lang="en-US" sz="1422" baseline="0" dirty="0">
                    <a:solidFill>
                      <a:schemeClr val="bg1"/>
                    </a:solidFill>
                  </a:rPr>
                  <a:t>printing quality</a:t>
                </a:r>
                <a:endParaRPr lang="en-US" sz="1422" dirty="0">
                  <a:solidFill>
                    <a:schemeClr val="bg1"/>
                  </a:solidFill>
                </a:endParaRPr>
              </a:p>
            </p:txBody>
          </p:sp>
          <p:sp>
            <p:nvSpPr>
              <p:cNvPr id="141" name="TextBox 140"/>
              <p:cNvSpPr txBox="1"/>
              <p:nvPr userDrawn="1"/>
            </p:nvSpPr>
            <p:spPr>
              <a:xfrm rot="16200000">
                <a:off x="-2461316" y="30611703"/>
                <a:ext cx="2432515" cy="311175"/>
              </a:xfrm>
              <a:prstGeom prst="rect">
                <a:avLst/>
              </a:prstGeom>
              <a:noFill/>
            </p:spPr>
            <p:txBody>
              <a:bodyPr wrap="square" lIns="91440" tIns="91440" rIns="91440" bIns="0" rtlCol="0">
                <a:spAutoFit/>
              </a:bodyPr>
              <a:lstStyle/>
              <a:p>
                <a:pPr algn="ctr"/>
                <a:r>
                  <a:rPr lang="en-US" sz="1422" dirty="0">
                    <a:solidFill>
                      <a:srgbClr val="FF0000"/>
                    </a:solidFill>
                  </a:rPr>
                  <a:t>Bad </a:t>
                </a:r>
                <a:r>
                  <a:rPr lang="en-US" sz="1422" dirty="0">
                    <a:solidFill>
                      <a:schemeClr val="bg1"/>
                    </a:solidFill>
                  </a:rPr>
                  <a:t>printing quality</a:t>
                </a:r>
              </a:p>
            </p:txBody>
          </p:sp>
        </p:grpSp>
        <p:pic>
          <p:nvPicPr>
            <p:cNvPr id="137" name="Picture 13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924747" y="16116300"/>
              <a:ext cx="10493757" cy="1124830"/>
            </a:xfrm>
            <a:prstGeom prst="rect">
              <a:avLst/>
            </a:prstGeom>
          </p:spPr>
        </p:pic>
      </p:grpSp>
      <p:sp>
        <p:nvSpPr>
          <p:cNvPr id="152" name="Text Box 14"/>
          <p:cNvSpPr txBox="1">
            <a:spLocks noChangeArrowheads="1"/>
          </p:cNvSpPr>
          <p:nvPr userDrawn="1"/>
        </p:nvSpPr>
        <p:spPr bwMode="auto">
          <a:xfrm>
            <a:off x="1003119" y="28583400"/>
            <a:ext cx="3786383" cy="288657"/>
          </a:xfrm>
          <a:prstGeom prst="rect">
            <a:avLst/>
          </a:prstGeom>
          <a:noFill/>
          <a:ln w="9525">
            <a:noFill/>
            <a:miter lim="800000"/>
            <a:headEnd/>
            <a:tailEnd/>
          </a:ln>
          <a:effectLst/>
        </p:spPr>
        <p:txBody>
          <a:bodyPr wrap="square" lIns="69597" tIns="34792" rIns="69597" bIns="34792">
            <a:spAutoFit/>
          </a:bodyPr>
          <a:lstStyle/>
          <a:p>
            <a:pPr eaLnBrk="0" hangingPunct="0">
              <a:lnSpc>
                <a:spcPct val="65000"/>
              </a:lnSpc>
              <a:spcBef>
                <a:spcPct val="50000"/>
              </a:spcBef>
              <a:defRPr/>
            </a:pPr>
            <a:r>
              <a:rPr lang="en-US" sz="533" b="1" dirty="0">
                <a:solidFill>
                  <a:schemeClr val="bg1">
                    <a:lumMod val="75000"/>
                  </a:schemeClr>
                </a:solidFill>
                <a:latin typeface="Arial" charset="0"/>
              </a:rPr>
              <a:t>IM-POST-XXXXX</a:t>
            </a:r>
          </a:p>
          <a:p>
            <a:pPr eaLnBrk="0" hangingPunct="0">
              <a:lnSpc>
                <a:spcPct val="65000"/>
              </a:lnSpc>
              <a:spcBef>
                <a:spcPct val="50000"/>
              </a:spcBef>
              <a:defRPr/>
            </a:pPr>
            <a:r>
              <a:rPr lang="en-US" sz="933" b="1" dirty="0">
                <a:solidFill>
                  <a:schemeClr val="bg1">
                    <a:lumMod val="75000"/>
                  </a:schemeClr>
                </a:solidFill>
                <a:latin typeface="Arial" charset="0"/>
              </a:rPr>
              <a:t>tid.llnl.gov/print</a:t>
            </a:r>
          </a:p>
        </p:txBody>
      </p:sp>
      <p:pic>
        <p:nvPicPr>
          <p:cNvPr id="156" name="Picture 155"/>
          <p:cNvPicPr>
            <a:picLocks noChangeAspect="1"/>
          </p:cNvPicPr>
          <p:nvPr userDrawn="1"/>
        </p:nvPicPr>
        <p:blipFill>
          <a:blip r:embed="rId15"/>
          <a:stretch>
            <a:fillRect/>
          </a:stretch>
        </p:blipFill>
        <p:spPr>
          <a:xfrm>
            <a:off x="1010017" y="960271"/>
            <a:ext cx="4940300" cy="722489"/>
          </a:xfrm>
          <a:prstGeom prst="rect">
            <a:avLst/>
          </a:prstGeom>
        </p:spPr>
      </p:pic>
      <p:grpSp>
        <p:nvGrpSpPr>
          <p:cNvPr id="157" name="Group 156"/>
          <p:cNvGrpSpPr/>
          <p:nvPr userDrawn="1"/>
        </p:nvGrpSpPr>
        <p:grpSpPr>
          <a:xfrm>
            <a:off x="-11049000" y="6776156"/>
            <a:ext cx="4152900" cy="1986844"/>
            <a:chOff x="-10744200" y="8534400"/>
            <a:chExt cx="4152900" cy="2235200"/>
          </a:xfrm>
        </p:grpSpPr>
        <p:pic>
          <p:nvPicPr>
            <p:cNvPr id="158" name="Picture 157"/>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0744200" y="8534400"/>
              <a:ext cx="4152900" cy="2235200"/>
            </a:xfrm>
            <a:prstGeom prst="rect">
              <a:avLst/>
            </a:prstGeom>
          </p:spPr>
        </p:pic>
        <p:sp>
          <p:nvSpPr>
            <p:cNvPr id="159" name="Oval 158"/>
            <p:cNvSpPr/>
            <p:nvPr userDrawn="1"/>
          </p:nvSpPr>
          <p:spPr>
            <a:xfrm>
              <a:off x="-7924800" y="9144000"/>
              <a:ext cx="838200" cy="533400"/>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45" dirty="0"/>
            </a:p>
          </p:txBody>
        </p:sp>
      </p:grpSp>
      <p:sp>
        <p:nvSpPr>
          <p:cNvPr id="160" name="Rectangle 159"/>
          <p:cNvSpPr/>
          <p:nvPr userDrawn="1"/>
        </p:nvSpPr>
        <p:spPr>
          <a:xfrm>
            <a:off x="34975800" y="28583467"/>
            <a:ext cx="8077200" cy="477054"/>
          </a:xfrm>
          <a:prstGeom prst="rect">
            <a:avLst/>
          </a:prstGeom>
        </p:spPr>
        <p:txBody>
          <a:bodyPr wrap="square">
            <a:spAutoFit/>
          </a:bodyPr>
          <a:lstStyle/>
          <a:p>
            <a:pPr algn="r" defTabSz="374787">
              <a:lnSpc>
                <a:spcPts val="978"/>
              </a:lnSpc>
            </a:pPr>
            <a:r>
              <a:rPr lang="en-US" sz="889" dirty="0">
                <a:solidFill>
                  <a:schemeClr val="bg1"/>
                </a:solidFill>
                <a:latin typeface="+mj-lt"/>
                <a:cs typeface="Arial"/>
              </a:rPr>
              <a:t>Views expressed here do not necessarily reflect the opinion of the United States Government, the United States Department of Energy, the Remote Sensing Laboratory, or the Lawrence Livermore National Laboratory. This work was performed under the auspices of the U.S. Department of Energy by Lawrence Livermore National Laboratory under contract DE-AC52 07NA27344. Lawrence Livermore National Security, LLC</a:t>
            </a:r>
          </a:p>
        </p:txBody>
      </p:sp>
    </p:spTree>
    <p:extLst>
      <p:ext uri="{BB962C8B-B14F-4D97-AF65-F5344CB8AC3E}">
        <p14:creationId xmlns:p14="http://schemas.microsoft.com/office/powerpoint/2010/main" val="923768653"/>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3901293" rtl="0" eaLnBrk="1" latinLnBrk="0" hangingPunct="1">
        <a:spcBef>
          <a:spcPct val="0"/>
        </a:spcBef>
        <a:buNone/>
        <a:defRPr sz="7822" kern="1200">
          <a:solidFill>
            <a:schemeClr val="bg1"/>
          </a:solidFill>
          <a:latin typeface="Trebuchet MS" pitchFamily="34" charset="0"/>
          <a:ea typeface="+mj-ea"/>
          <a:cs typeface="+mj-cs"/>
        </a:defRPr>
      </a:lvl1pPr>
    </p:titleStyle>
    <p:bodyStyle>
      <a:lvl1pPr marL="1462985" indent="-1462985" algn="l" defTabSz="3901293" rtl="0" eaLnBrk="1" latinLnBrk="0" hangingPunct="1">
        <a:spcBef>
          <a:spcPct val="20000"/>
        </a:spcBef>
        <a:buFont typeface="Arial" pitchFamily="34" charset="0"/>
        <a:buChar char="•"/>
        <a:defRPr sz="13689" kern="1200">
          <a:solidFill>
            <a:schemeClr val="tx1"/>
          </a:solidFill>
          <a:latin typeface="+mn-lt"/>
          <a:ea typeface="+mn-ea"/>
          <a:cs typeface="+mn-cs"/>
        </a:defRPr>
      </a:lvl1pPr>
      <a:lvl2pPr marL="3169801" indent="-1219154" algn="l" defTabSz="3901293" rtl="0" eaLnBrk="1" latinLnBrk="0" hangingPunct="1">
        <a:spcBef>
          <a:spcPct val="20000"/>
        </a:spcBef>
        <a:buFont typeface="Arial" pitchFamily="34" charset="0"/>
        <a:buChar char="–"/>
        <a:defRPr sz="12000" kern="1200">
          <a:solidFill>
            <a:schemeClr val="tx1"/>
          </a:solidFill>
          <a:latin typeface="+mn-lt"/>
          <a:ea typeface="+mn-ea"/>
          <a:cs typeface="+mn-cs"/>
        </a:defRPr>
      </a:lvl2pPr>
      <a:lvl3pPr marL="4876617" indent="-975324" algn="l" defTabSz="3901293" rtl="0" eaLnBrk="1" latinLnBrk="0" hangingPunct="1">
        <a:spcBef>
          <a:spcPct val="20000"/>
        </a:spcBef>
        <a:buFont typeface="Arial" pitchFamily="34" charset="0"/>
        <a:buChar char="•"/>
        <a:defRPr sz="10311" kern="1200">
          <a:solidFill>
            <a:schemeClr val="tx1"/>
          </a:solidFill>
          <a:latin typeface="+mn-lt"/>
          <a:ea typeface="+mn-ea"/>
          <a:cs typeface="+mn-cs"/>
        </a:defRPr>
      </a:lvl3pPr>
      <a:lvl4pPr marL="6827265"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4pPr>
      <a:lvl5pPr marL="8777911"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5pPr>
      <a:lvl6pPr marL="10728558"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6pPr>
      <a:lvl7pPr marL="12679204"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7pPr>
      <a:lvl8pPr marL="14629851"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8pPr>
      <a:lvl9pPr marL="16580498"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9pPr>
    </p:bodyStyle>
    <p:otherStyle>
      <a:defPPr>
        <a:defRPr lang="en-US"/>
      </a:defPPr>
      <a:lvl1pPr marL="0" algn="l" defTabSz="3901293" rtl="0" eaLnBrk="1" latinLnBrk="0" hangingPunct="1">
        <a:defRPr sz="7645" kern="1200">
          <a:solidFill>
            <a:schemeClr val="tx1"/>
          </a:solidFill>
          <a:latin typeface="+mn-lt"/>
          <a:ea typeface="+mn-ea"/>
          <a:cs typeface="+mn-cs"/>
        </a:defRPr>
      </a:lvl1pPr>
      <a:lvl2pPr marL="1950647" algn="l" defTabSz="3901293" rtl="0" eaLnBrk="1" latinLnBrk="0" hangingPunct="1">
        <a:defRPr sz="7645" kern="1200">
          <a:solidFill>
            <a:schemeClr val="tx1"/>
          </a:solidFill>
          <a:latin typeface="+mn-lt"/>
          <a:ea typeface="+mn-ea"/>
          <a:cs typeface="+mn-cs"/>
        </a:defRPr>
      </a:lvl2pPr>
      <a:lvl3pPr marL="3901293" algn="l" defTabSz="3901293" rtl="0" eaLnBrk="1" latinLnBrk="0" hangingPunct="1">
        <a:defRPr sz="7645" kern="1200">
          <a:solidFill>
            <a:schemeClr val="tx1"/>
          </a:solidFill>
          <a:latin typeface="+mn-lt"/>
          <a:ea typeface="+mn-ea"/>
          <a:cs typeface="+mn-cs"/>
        </a:defRPr>
      </a:lvl3pPr>
      <a:lvl4pPr marL="5851941" algn="l" defTabSz="3901293" rtl="0" eaLnBrk="1" latinLnBrk="0" hangingPunct="1">
        <a:defRPr sz="7645" kern="1200">
          <a:solidFill>
            <a:schemeClr val="tx1"/>
          </a:solidFill>
          <a:latin typeface="+mn-lt"/>
          <a:ea typeface="+mn-ea"/>
          <a:cs typeface="+mn-cs"/>
        </a:defRPr>
      </a:lvl4pPr>
      <a:lvl5pPr marL="7802587" algn="l" defTabSz="3901293" rtl="0" eaLnBrk="1" latinLnBrk="0" hangingPunct="1">
        <a:defRPr sz="7645" kern="1200">
          <a:solidFill>
            <a:schemeClr val="tx1"/>
          </a:solidFill>
          <a:latin typeface="+mn-lt"/>
          <a:ea typeface="+mn-ea"/>
          <a:cs typeface="+mn-cs"/>
        </a:defRPr>
      </a:lvl5pPr>
      <a:lvl6pPr marL="9753235" algn="l" defTabSz="3901293" rtl="0" eaLnBrk="1" latinLnBrk="0" hangingPunct="1">
        <a:defRPr sz="7645" kern="1200">
          <a:solidFill>
            <a:schemeClr val="tx1"/>
          </a:solidFill>
          <a:latin typeface="+mn-lt"/>
          <a:ea typeface="+mn-ea"/>
          <a:cs typeface="+mn-cs"/>
        </a:defRPr>
      </a:lvl6pPr>
      <a:lvl7pPr marL="11703882" algn="l" defTabSz="3901293" rtl="0" eaLnBrk="1" latinLnBrk="0" hangingPunct="1">
        <a:defRPr sz="7645" kern="1200">
          <a:solidFill>
            <a:schemeClr val="tx1"/>
          </a:solidFill>
          <a:latin typeface="+mn-lt"/>
          <a:ea typeface="+mn-ea"/>
          <a:cs typeface="+mn-cs"/>
        </a:defRPr>
      </a:lvl7pPr>
      <a:lvl8pPr marL="13654528" algn="l" defTabSz="3901293" rtl="0" eaLnBrk="1" latinLnBrk="0" hangingPunct="1">
        <a:defRPr sz="7645" kern="1200">
          <a:solidFill>
            <a:schemeClr val="tx1"/>
          </a:solidFill>
          <a:latin typeface="+mn-lt"/>
          <a:ea typeface="+mn-ea"/>
          <a:cs typeface="+mn-cs"/>
        </a:defRPr>
      </a:lvl8pPr>
      <a:lvl9pPr marL="15605176" algn="l" defTabSz="3901293" rtl="0" eaLnBrk="1" latinLnBrk="0" hangingPunct="1">
        <a:defRPr sz="764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39"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hyperlink" Target="mailto:etwerner@ucsd.edu" TargetMode="External"/><Relationship Id="rId3" Type="http://schemas.openxmlformats.org/officeDocument/2006/relationships/image" Target="../media/image11.png"/><Relationship Id="rId21" Type="http://schemas.openxmlformats.org/officeDocument/2006/relationships/image" Target="../media/image26.png"/><Relationship Id="rId7" Type="http://schemas.openxmlformats.org/officeDocument/2006/relationships/image" Target="../media/image13.sv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22.png"/><Relationship Id="rId20"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hyperlink" Target="http://freudenburg.wikispaces.com/actinium" TargetMode="External"/><Relationship Id="rId15" Type="http://schemas.openxmlformats.org/officeDocument/2006/relationships/image" Target="../media/image21.png"/><Relationship Id="rId23" Type="http://schemas.openxmlformats.org/officeDocument/2006/relationships/image" Target="../media/image28.png"/><Relationship Id="rId10" Type="http://schemas.openxmlformats.org/officeDocument/2006/relationships/image" Target="../media/image16.png"/><Relationship Id="rId19" Type="http://schemas.openxmlformats.org/officeDocument/2006/relationships/image" Target="../media/image24.png"/><Relationship Id="rId4" Type="http://schemas.openxmlformats.org/officeDocument/2006/relationships/image" Target="../media/image11.png&amp;ehk=Taow0V7IEFforJwoTMh9VA&amp;r=0&amp;pid=OfficeInsert"/><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04189" y="6248400"/>
            <a:ext cx="10056813" cy="11287555"/>
          </a:xfrm>
        </p:spPr>
        <p:txBody>
          <a:bodyPr/>
          <a:lstStyle/>
          <a:p>
            <a:r>
              <a:rPr lang="en-US" sz="3200" dirty="0"/>
              <a:t>Enhanced Radiological Nuclear Inspection and Evaluation (ERNIE) is a computer system that classifies radioactive material in vehicles and cargo. ERNIE uses signal processing to extract multiple features from each radiation portal monitor scan, then uses machine learning to classify scans and make an alarm decision. </a:t>
            </a:r>
          </a:p>
          <a:p>
            <a:r>
              <a:rPr lang="en-US" sz="3200" dirty="0"/>
              <a:t> </a:t>
            </a:r>
            <a:endParaRPr lang="en-US" sz="3050" dirty="0"/>
          </a:p>
          <a:p>
            <a:endParaRPr lang="en-US" sz="3050" dirty="0"/>
          </a:p>
          <a:p>
            <a:endParaRPr lang="en-US" sz="3050" dirty="0"/>
          </a:p>
          <a:p>
            <a:endParaRPr lang="en-US" sz="3050" dirty="0"/>
          </a:p>
          <a:p>
            <a:endParaRPr lang="en-US" sz="3050" dirty="0"/>
          </a:p>
          <a:p>
            <a:endParaRPr lang="en-US" sz="3050" dirty="0"/>
          </a:p>
          <a:p>
            <a:endParaRPr lang="en-US" sz="3050" dirty="0"/>
          </a:p>
          <a:p>
            <a:endParaRPr lang="en-US" sz="3050" dirty="0"/>
          </a:p>
          <a:p>
            <a:r>
              <a:rPr lang="en-US" sz="3200" dirty="0"/>
              <a:t>Before extracting features, ERNIE uses vehicle-specific models to account for shielding of natural background radiation. It relies on data from the Vehicle Presence Sensors (VPS) to determine the appropriate vehicle model for each scan. Picking the right vehicle model, through vehicle classification, helps ERNIE better classify scans. </a:t>
            </a:r>
            <a:endParaRPr lang="en-US" sz="3000" dirty="0"/>
          </a:p>
        </p:txBody>
      </p:sp>
      <p:sp>
        <p:nvSpPr>
          <p:cNvPr id="3" name="Text Placeholder 2"/>
          <p:cNvSpPr>
            <a:spLocks noGrp="1"/>
          </p:cNvSpPr>
          <p:nvPr>
            <p:ph type="body" sz="quarter" idx="11"/>
          </p:nvPr>
        </p:nvSpPr>
        <p:spPr>
          <a:xfrm>
            <a:off x="922339" y="5679321"/>
            <a:ext cx="10048874" cy="690822"/>
          </a:xfrm>
        </p:spPr>
        <p:txBody>
          <a:bodyPr/>
          <a:lstStyle/>
          <a:p>
            <a:r>
              <a:rPr lang="en-US" dirty="0"/>
              <a:t>MOTIVATION</a:t>
            </a:r>
          </a:p>
        </p:txBody>
      </p:sp>
      <p:sp>
        <p:nvSpPr>
          <p:cNvPr id="4" name="Text Placeholder 3"/>
          <p:cNvSpPr>
            <a:spLocks noGrp="1"/>
          </p:cNvSpPr>
          <p:nvPr>
            <p:ph type="body" sz="quarter" idx="20"/>
          </p:nvPr>
        </p:nvSpPr>
        <p:spPr>
          <a:xfrm>
            <a:off x="899584" y="17597178"/>
            <a:ext cx="10071629" cy="690822"/>
          </a:xfrm>
        </p:spPr>
        <p:txBody>
          <a:bodyPr/>
          <a:lstStyle/>
          <a:p>
            <a:r>
              <a:rPr lang="en-US" dirty="0"/>
              <a:t>OBJECTIVE</a:t>
            </a:r>
          </a:p>
        </p:txBody>
      </p:sp>
      <p:sp>
        <p:nvSpPr>
          <p:cNvPr id="5" name="Text Placeholder 4"/>
          <p:cNvSpPr>
            <a:spLocks noGrp="1"/>
          </p:cNvSpPr>
          <p:nvPr>
            <p:ph type="body" sz="quarter" idx="21"/>
          </p:nvPr>
        </p:nvSpPr>
        <p:spPr>
          <a:xfrm>
            <a:off x="22250400" y="6444035"/>
            <a:ext cx="10047018" cy="21710537"/>
          </a:xfrm>
        </p:spPr>
        <p:txBody>
          <a:bodyPr/>
          <a:lstStyle/>
          <a:p>
            <a:r>
              <a:rPr lang="en-US" sz="3200" u="sng" dirty="0"/>
              <a:t>Determining the Number of Clusters</a:t>
            </a:r>
          </a:p>
          <a:p>
            <a:pPr>
              <a:buClr>
                <a:schemeClr val="tx2"/>
              </a:buClr>
              <a:buSzPct val="115000"/>
            </a:pPr>
            <a:r>
              <a:rPr lang="en-US" sz="2800" dirty="0"/>
              <a:t>Main criteria for picking the optimum number of clusters:</a:t>
            </a:r>
          </a:p>
          <a:p>
            <a:pPr marL="457200" indent="-457200">
              <a:buClr>
                <a:schemeClr val="tx2"/>
              </a:buClr>
              <a:buSzPct val="115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Inertia Calculation</a:t>
            </a:r>
          </a:p>
          <a:p>
            <a:pPr>
              <a:spcBef>
                <a:spcPts val="0"/>
              </a:spcBef>
              <a:buClr>
                <a:schemeClr val="tx2"/>
              </a:buClr>
              <a:buSzPct val="115000"/>
            </a:pPr>
            <a:r>
              <a:rPr lang="en-US" sz="2400" dirty="0"/>
              <a:t>Inertia is the sum of squared distances </a:t>
            </a:r>
          </a:p>
          <a:p>
            <a:pPr>
              <a:spcBef>
                <a:spcPts val="0"/>
              </a:spcBef>
              <a:buClr>
                <a:schemeClr val="tx2"/>
              </a:buClr>
              <a:buSzPct val="115000"/>
            </a:pPr>
            <a:r>
              <a:rPr lang="en-US" sz="2400" dirty="0"/>
              <a:t>of samples to their closest cluster center.</a:t>
            </a:r>
          </a:p>
          <a:p>
            <a:pPr>
              <a:spcBef>
                <a:spcPts val="0"/>
              </a:spcBef>
              <a:buClr>
                <a:schemeClr val="tx2"/>
              </a:buClr>
              <a:buSzPct val="115000"/>
            </a:pPr>
            <a:endParaRPr lang="en-US" sz="2400" dirty="0">
              <a:latin typeface="Times New Roman" panose="02020603050405020304" pitchFamily="18" charset="0"/>
              <a:cs typeface="Times New Roman" panose="02020603050405020304" pitchFamily="18" charset="0"/>
            </a:endParaRPr>
          </a:p>
          <a:p>
            <a:pPr>
              <a:spcBef>
                <a:spcPts val="0"/>
              </a:spcBef>
              <a:buClr>
                <a:schemeClr val="tx2"/>
              </a:buClr>
              <a:buSzPct val="115000"/>
            </a:pPr>
            <a:r>
              <a:rPr lang="en-US" sz="2400" dirty="0">
                <a:latin typeface="Times New Roman" panose="02020603050405020304" pitchFamily="18" charset="0"/>
                <a:cs typeface="Times New Roman" panose="02020603050405020304" pitchFamily="18" charset="0"/>
              </a:rPr>
              <a:t>The optimal number of clusters is </a:t>
            </a:r>
          </a:p>
          <a:p>
            <a:pPr>
              <a:spcBef>
                <a:spcPts val="0"/>
              </a:spcBef>
              <a:buClr>
                <a:schemeClr val="tx2"/>
              </a:buClr>
              <a:buSzPct val="115000"/>
            </a:pPr>
            <a:r>
              <a:rPr lang="en-US" sz="2400" dirty="0"/>
              <a:t>d</a:t>
            </a:r>
            <a:r>
              <a:rPr lang="en-US" sz="2400" dirty="0">
                <a:latin typeface="Times New Roman" panose="02020603050405020304" pitchFamily="18" charset="0"/>
                <a:cs typeface="Times New Roman" panose="02020603050405020304" pitchFamily="18" charset="0"/>
              </a:rPr>
              <a:t>etermine</a:t>
            </a:r>
            <a:r>
              <a:rPr lang="en-US" sz="2400" dirty="0"/>
              <a:t>d by where the inertia levels </a:t>
            </a:r>
          </a:p>
          <a:p>
            <a:pPr>
              <a:spcBef>
                <a:spcPts val="0"/>
              </a:spcBef>
              <a:buClr>
                <a:schemeClr val="tx2"/>
              </a:buClr>
              <a:buSzPct val="115000"/>
            </a:pPr>
            <a:r>
              <a:rPr lang="en-US" sz="2400" dirty="0"/>
              <a:t>off. This will prevent over representation </a:t>
            </a:r>
          </a:p>
          <a:p>
            <a:pPr>
              <a:spcBef>
                <a:spcPts val="0"/>
              </a:spcBef>
              <a:buClr>
                <a:schemeClr val="tx2"/>
              </a:buClr>
              <a:buSzPct val="115000"/>
            </a:pPr>
            <a:r>
              <a:rPr lang="en-US" sz="2400" dirty="0"/>
              <a:t>of vehicle types in clusters.</a:t>
            </a:r>
          </a:p>
          <a:p>
            <a:pPr>
              <a:buClr>
                <a:schemeClr val="tx2"/>
              </a:buClr>
              <a:buSzPct val="115000"/>
            </a:pPr>
            <a:endParaRPr lang="en-US" sz="2800" dirty="0">
              <a:latin typeface="Times New Roman" panose="02020603050405020304" pitchFamily="18" charset="0"/>
              <a:cs typeface="Times New Roman" panose="02020603050405020304" pitchFamily="18" charset="0"/>
            </a:endParaRPr>
          </a:p>
          <a:p>
            <a:pPr marL="457200" indent="-457200">
              <a:buClr>
                <a:schemeClr val="tx2"/>
              </a:buClr>
              <a:buSzPct val="115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Outlier Representation</a:t>
            </a:r>
          </a:p>
          <a:p>
            <a:pPr marL="457200" indent="-457200">
              <a:buClr>
                <a:schemeClr val="tx2"/>
              </a:buClr>
              <a:buSzPct val="115000"/>
              <a:buFont typeface="Arial" panose="020B0604020202020204" pitchFamily="34" charset="0"/>
              <a:buChar char="•"/>
            </a:pPr>
            <a:endParaRPr lang="en-US" sz="2800" dirty="0"/>
          </a:p>
          <a:p>
            <a:pPr marL="457200" indent="-457200">
              <a:buClr>
                <a:schemeClr val="tx2"/>
              </a:buClr>
              <a:buSzPct val="1150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Clr>
                <a:schemeClr val="tx2"/>
              </a:buClr>
              <a:buSzPct val="115000"/>
              <a:buFont typeface="Arial" panose="020B0604020202020204" pitchFamily="34" charset="0"/>
              <a:buChar char="•"/>
            </a:pPr>
            <a:endParaRPr lang="en-US" sz="2800" dirty="0"/>
          </a:p>
          <a:p>
            <a:pPr marL="457200" indent="-457200">
              <a:buClr>
                <a:schemeClr val="tx2"/>
              </a:buClr>
              <a:buSzPct val="1150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Clr>
                <a:schemeClr val="tx2"/>
              </a:buClr>
              <a:buSzPct val="115000"/>
              <a:buFont typeface="Arial" panose="020B0604020202020204" pitchFamily="34" charset="0"/>
              <a:buChar char="•"/>
            </a:pPr>
            <a:endParaRPr lang="en-US" sz="2800" dirty="0"/>
          </a:p>
          <a:p>
            <a:pPr marL="457200" indent="-457200">
              <a:buClr>
                <a:schemeClr val="tx2"/>
              </a:buClr>
              <a:buSzPct val="1150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Clr>
                <a:schemeClr val="tx2"/>
              </a:buClr>
              <a:buSzPct val="115000"/>
              <a:buFont typeface="Arial" panose="020B0604020202020204" pitchFamily="34" charset="0"/>
              <a:buChar char="•"/>
            </a:pPr>
            <a:endParaRPr lang="en-US" sz="2800" dirty="0"/>
          </a:p>
          <a:p>
            <a:pPr marL="457200" indent="-457200">
              <a:buClr>
                <a:schemeClr val="tx2"/>
              </a:buClr>
              <a:buSzPct val="115000"/>
              <a:buFont typeface="Arial" panose="020B0604020202020204" pitchFamily="34" charset="0"/>
              <a:buChar char="•"/>
            </a:pPr>
            <a:endParaRPr lang="en-US" sz="2800" dirty="0"/>
          </a:p>
          <a:p>
            <a:pPr marL="457200" indent="-457200">
              <a:buClr>
                <a:schemeClr val="tx2"/>
              </a:buClr>
              <a:buSzPct val="1150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Clr>
                <a:schemeClr val="tx2"/>
              </a:buClr>
              <a:buSzPct val="115000"/>
              <a:buFont typeface="Arial" panose="020B0604020202020204" pitchFamily="34" charset="0"/>
              <a:buChar char="•"/>
            </a:pPr>
            <a:endParaRPr lang="en-US" sz="2800" dirty="0"/>
          </a:p>
          <a:p>
            <a:pPr>
              <a:buClr>
                <a:schemeClr val="tx2"/>
              </a:buClr>
              <a:buSzPct val="115000"/>
            </a:pPr>
            <a:endParaRPr lang="en-US" sz="2800" dirty="0"/>
          </a:p>
          <a:p>
            <a:pPr>
              <a:spcBef>
                <a:spcPts val="0"/>
              </a:spcBef>
              <a:buClr>
                <a:schemeClr val="tx2"/>
              </a:buClr>
              <a:buSzPct val="115000"/>
            </a:pPr>
            <a:r>
              <a:rPr lang="en-US" sz="2400" dirty="0"/>
              <a:t>It is apparent that the third vehicle (an </a:t>
            </a:r>
          </a:p>
          <a:p>
            <a:pPr>
              <a:spcBef>
                <a:spcPts val="0"/>
              </a:spcBef>
              <a:buClr>
                <a:schemeClr val="tx2"/>
              </a:buClr>
              <a:buSzPct val="115000"/>
            </a:pPr>
            <a:r>
              <a:rPr lang="en-US" sz="2400" dirty="0"/>
              <a:t>outlier) is not of the same vehicle-type</a:t>
            </a:r>
          </a:p>
          <a:p>
            <a:pPr>
              <a:spcBef>
                <a:spcPts val="0"/>
              </a:spcBef>
              <a:buClr>
                <a:schemeClr val="tx2"/>
              </a:buClr>
              <a:buSzPct val="115000"/>
            </a:pPr>
            <a:r>
              <a:rPr lang="en-US" sz="2400" dirty="0"/>
              <a:t>classification that is represented by </a:t>
            </a:r>
          </a:p>
          <a:p>
            <a:pPr>
              <a:spcBef>
                <a:spcPts val="0"/>
              </a:spcBef>
              <a:buClr>
                <a:schemeClr val="tx2"/>
              </a:buClr>
              <a:buSzPct val="115000"/>
            </a:pPr>
            <a:r>
              <a:rPr lang="en-US" sz="2400" dirty="0"/>
              <a:t>this cluster.</a:t>
            </a:r>
          </a:p>
          <a:p>
            <a:pPr>
              <a:spcBef>
                <a:spcPts val="0"/>
              </a:spcBef>
              <a:buClr>
                <a:schemeClr val="tx2"/>
              </a:buClr>
              <a:buSzPct val="115000"/>
            </a:pPr>
            <a:endParaRPr lang="en-US" sz="2400" dirty="0">
              <a:latin typeface="Times New Roman" panose="02020603050405020304" pitchFamily="18" charset="0"/>
              <a:cs typeface="Times New Roman" panose="02020603050405020304" pitchFamily="18" charset="0"/>
            </a:endParaRPr>
          </a:p>
          <a:p>
            <a:pPr>
              <a:spcBef>
                <a:spcPts val="0"/>
              </a:spcBef>
              <a:buClr>
                <a:schemeClr val="tx2"/>
              </a:buClr>
              <a:buSzPct val="115000"/>
            </a:pPr>
            <a:r>
              <a:rPr lang="en-US" sz="2400" dirty="0"/>
              <a:t>Thus, the optimal number of clusters is </a:t>
            </a:r>
          </a:p>
          <a:p>
            <a:pPr>
              <a:spcBef>
                <a:spcPts val="0"/>
              </a:spcBef>
              <a:buClr>
                <a:schemeClr val="tx2"/>
              </a:buClr>
              <a:buSzPct val="115000"/>
            </a:pPr>
            <a:r>
              <a:rPr lang="en-US" sz="2400" dirty="0"/>
              <a:t>also determined the percentage of </a:t>
            </a:r>
          </a:p>
          <a:p>
            <a:pPr>
              <a:spcBef>
                <a:spcPts val="0"/>
              </a:spcBef>
              <a:buClr>
                <a:schemeClr val="tx2"/>
              </a:buClr>
              <a:buSzPct val="115000"/>
            </a:pPr>
            <a:r>
              <a:rPr lang="en-US" sz="2400" dirty="0"/>
              <a:t>outliers represented within each cluster. </a:t>
            </a:r>
          </a:p>
          <a:p>
            <a:pPr>
              <a:spcBef>
                <a:spcPts val="0"/>
              </a:spcBef>
              <a:buClr>
                <a:schemeClr val="tx2"/>
              </a:buClr>
              <a:buSzPct val="115000"/>
            </a:pPr>
            <a:r>
              <a:rPr lang="en-US" sz="2400" dirty="0"/>
              <a:t>A number that has </a:t>
            </a:r>
            <a:r>
              <a:rPr lang="en-US" sz="2400" b="1" dirty="0"/>
              <a:t>below 5% </a:t>
            </a:r>
            <a:r>
              <a:rPr lang="en-US" sz="2400" dirty="0"/>
              <a:t>will prevent </a:t>
            </a:r>
          </a:p>
          <a:p>
            <a:pPr>
              <a:spcBef>
                <a:spcPts val="0"/>
              </a:spcBef>
              <a:buClr>
                <a:schemeClr val="tx2"/>
              </a:buClr>
              <a:buSzPct val="115000"/>
            </a:pPr>
            <a:r>
              <a:rPr lang="en-US" sz="2400" dirty="0"/>
              <a:t>under representation of vehicle types in </a:t>
            </a:r>
          </a:p>
          <a:p>
            <a:pPr>
              <a:spcBef>
                <a:spcPts val="0"/>
              </a:spcBef>
              <a:buClr>
                <a:schemeClr val="tx2"/>
              </a:buClr>
              <a:buSzPct val="115000"/>
            </a:pPr>
            <a:r>
              <a:rPr lang="en-US" sz="2400" dirty="0"/>
              <a:t>clusters.</a:t>
            </a:r>
            <a:endParaRPr lang="en-US" sz="2800" dirty="0"/>
          </a:p>
          <a:p>
            <a:pPr>
              <a:spcBef>
                <a:spcPts val="0"/>
              </a:spcBef>
              <a:buClr>
                <a:schemeClr val="tx2"/>
              </a:buClr>
              <a:buSzPct val="115000"/>
            </a:pPr>
            <a:endParaRPr lang="en-US" sz="2000" dirty="0">
              <a:latin typeface="Times New Roman" panose="02020603050405020304" pitchFamily="18" charset="0"/>
              <a:cs typeface="Times New Roman" panose="02020603050405020304" pitchFamily="18" charset="0"/>
            </a:endParaRPr>
          </a:p>
          <a:p>
            <a:pPr>
              <a:buClr>
                <a:schemeClr val="tx2"/>
              </a:buClr>
              <a:buSzPct val="115000"/>
            </a:pPr>
            <a:r>
              <a:rPr lang="en-US" sz="3200" u="sng" dirty="0">
                <a:latin typeface="Times New Roman" panose="02020603050405020304" pitchFamily="18" charset="0"/>
                <a:cs typeface="Times New Roman" panose="02020603050405020304" pitchFamily="18" charset="0"/>
              </a:rPr>
              <a:t>Labeling Clusters</a:t>
            </a:r>
          </a:p>
          <a:p>
            <a:pPr>
              <a:buClr>
                <a:schemeClr val="tx2"/>
              </a:buClr>
              <a:buSzPct val="115000"/>
            </a:pPr>
            <a:endParaRPr lang="en-US" sz="3200" dirty="0"/>
          </a:p>
          <a:p>
            <a:pPr>
              <a:buClr>
                <a:schemeClr val="tx2"/>
              </a:buClr>
              <a:buSzPct val="115000"/>
            </a:pPr>
            <a:endParaRPr lang="en-US" sz="3200" dirty="0">
              <a:latin typeface="Times New Roman" panose="02020603050405020304" pitchFamily="18" charset="0"/>
              <a:cs typeface="Times New Roman" panose="02020603050405020304" pitchFamily="18" charset="0"/>
            </a:endParaRPr>
          </a:p>
          <a:p>
            <a:pPr>
              <a:buClr>
                <a:schemeClr val="tx2"/>
              </a:buClr>
              <a:buSzPct val="115000"/>
            </a:pPr>
            <a:endParaRPr lang="en-US" sz="3200" dirty="0"/>
          </a:p>
          <a:p>
            <a:pPr>
              <a:buClr>
                <a:schemeClr val="tx2"/>
              </a:buClr>
              <a:buSzPct val="115000"/>
            </a:pPr>
            <a:endParaRPr lang="en-US" sz="3200" dirty="0">
              <a:latin typeface="Times New Roman" panose="02020603050405020304" pitchFamily="18" charset="0"/>
              <a:cs typeface="Times New Roman" panose="02020603050405020304" pitchFamily="18" charset="0"/>
            </a:endParaRPr>
          </a:p>
          <a:p>
            <a:pPr>
              <a:buClr>
                <a:schemeClr val="tx2"/>
              </a:buClr>
              <a:buSzPct val="115000"/>
            </a:pPr>
            <a:endParaRPr lang="en-US" sz="3200" dirty="0"/>
          </a:p>
          <a:p>
            <a:pPr>
              <a:buClr>
                <a:schemeClr val="tx2"/>
              </a:buClr>
              <a:buSzPct val="115000"/>
            </a:pPr>
            <a:endParaRPr lang="en-US" sz="3200" dirty="0">
              <a:latin typeface="Times New Roman" panose="02020603050405020304" pitchFamily="18" charset="0"/>
              <a:cs typeface="Times New Roman" panose="02020603050405020304" pitchFamily="18" charset="0"/>
            </a:endParaRPr>
          </a:p>
          <a:p>
            <a:pPr>
              <a:buClr>
                <a:schemeClr val="tx2"/>
              </a:buClr>
              <a:buSzPct val="115000"/>
            </a:pPr>
            <a:endParaRPr lang="en-US" sz="3200" dirty="0"/>
          </a:p>
          <a:p>
            <a:pPr>
              <a:buClr>
                <a:schemeClr val="tx2"/>
              </a:buClr>
              <a:buSzPct val="115000"/>
            </a:pPr>
            <a:endParaRPr lang="en-US" sz="3200" dirty="0">
              <a:latin typeface="Times New Roman" panose="02020603050405020304" pitchFamily="18" charset="0"/>
              <a:cs typeface="Times New Roman" panose="02020603050405020304" pitchFamily="18" charset="0"/>
            </a:endParaRPr>
          </a:p>
          <a:p>
            <a:pPr>
              <a:buClr>
                <a:schemeClr val="tx2"/>
              </a:buClr>
              <a:buSzPct val="115000"/>
            </a:pPr>
            <a:r>
              <a:rPr lang="en-US" sz="3200" dirty="0">
                <a:latin typeface="Times New Roman" panose="02020603050405020304" pitchFamily="18" charset="0"/>
                <a:cs typeface="Times New Roman" panose="02020603050405020304" pitchFamily="18" charset="0"/>
              </a:rPr>
              <a:t>	</a:t>
            </a:r>
          </a:p>
        </p:txBody>
      </p:sp>
      <p:sp>
        <p:nvSpPr>
          <p:cNvPr id="6" name="Text Placeholder 5"/>
          <p:cNvSpPr>
            <a:spLocks noGrp="1"/>
          </p:cNvSpPr>
          <p:nvPr>
            <p:ph type="body" sz="quarter" idx="23"/>
          </p:nvPr>
        </p:nvSpPr>
        <p:spPr>
          <a:xfrm>
            <a:off x="32920976" y="18215168"/>
            <a:ext cx="10048874" cy="3120832"/>
          </a:xfrm>
        </p:spPr>
        <p:txBody>
          <a:bodyPr/>
          <a:lstStyle/>
          <a:p>
            <a:pPr marL="457200" indent="-457200">
              <a:buClr>
                <a:schemeClr val="tx2"/>
              </a:buClr>
              <a:buSzPct val="115000"/>
              <a:buFont typeface="Arial" panose="020B0604020202020204" pitchFamily="34" charset="0"/>
              <a:buChar char="•"/>
            </a:pPr>
            <a:r>
              <a:rPr lang="en-US" sz="3200" dirty="0"/>
              <a:t>Extract background models for each of the clusters. </a:t>
            </a:r>
          </a:p>
          <a:p>
            <a:pPr marL="457200" indent="-457200">
              <a:buClr>
                <a:schemeClr val="tx2"/>
              </a:buClr>
              <a:buSzPct val="115000"/>
              <a:buFont typeface="Arial" panose="020B0604020202020204" pitchFamily="34" charset="0"/>
              <a:buChar char="•"/>
            </a:pPr>
            <a:r>
              <a:rPr lang="en-US" sz="3200" dirty="0"/>
              <a:t>Convert the vehicle classifier into Java and integrate it as part of the tool chain in ERNIE.</a:t>
            </a:r>
          </a:p>
          <a:p>
            <a:pPr marL="457200" indent="-457200">
              <a:buClr>
                <a:schemeClr val="tx2"/>
              </a:buClr>
              <a:buSzPct val="115000"/>
              <a:buFont typeface="Arial" panose="020B0604020202020204" pitchFamily="34" charset="0"/>
              <a:buChar char="•"/>
            </a:pPr>
            <a:r>
              <a:rPr lang="en-US" sz="3200" dirty="0"/>
              <a:t>Make sure the tools can be run remotely at different RPM stations.</a:t>
            </a:r>
          </a:p>
        </p:txBody>
      </p:sp>
      <p:sp>
        <p:nvSpPr>
          <p:cNvPr id="7" name="Text Placeholder 6"/>
          <p:cNvSpPr>
            <a:spLocks noGrp="1"/>
          </p:cNvSpPr>
          <p:nvPr>
            <p:ph type="body" sz="quarter" idx="24"/>
          </p:nvPr>
        </p:nvSpPr>
        <p:spPr>
          <a:xfrm>
            <a:off x="22250400" y="5679320"/>
            <a:ext cx="10084394" cy="786793"/>
          </a:xfrm>
        </p:spPr>
        <p:txBody>
          <a:bodyPr/>
          <a:lstStyle/>
          <a:p>
            <a:r>
              <a:rPr lang="en-US" dirty="0"/>
              <a:t>RESULTS</a:t>
            </a:r>
          </a:p>
        </p:txBody>
      </p:sp>
      <p:sp>
        <p:nvSpPr>
          <p:cNvPr id="9" name="Text Placeholder 8"/>
          <p:cNvSpPr>
            <a:spLocks noGrp="1"/>
          </p:cNvSpPr>
          <p:nvPr>
            <p:ph type="body" sz="quarter" idx="26"/>
          </p:nvPr>
        </p:nvSpPr>
        <p:spPr>
          <a:xfrm>
            <a:off x="32918400" y="6324600"/>
            <a:ext cx="10047018" cy="10950668"/>
          </a:xfrm>
        </p:spPr>
        <p:txBody>
          <a:bodyPr/>
          <a:lstStyle/>
          <a:p>
            <a:r>
              <a:rPr lang="en-US" sz="3200" dirty="0"/>
              <a:t>The optimal number of clusters that balances inertia and outlier representation is 32.</a:t>
            </a:r>
          </a:p>
          <a:p>
            <a:r>
              <a:rPr lang="en-US" sz="3200" dirty="0"/>
              <a:t>This number will ensure proper vehicle type representation within the set of clusters. These clusters form the classifier that quickly categorizes new scans and determines the best background model to use for nuclear material detection.</a:t>
            </a:r>
          </a:p>
          <a:p>
            <a:r>
              <a:rPr lang="en-US" sz="3200" dirty="0"/>
              <a:t>ERNIE can then provide the most likely classification of radioactive source type and location.</a:t>
            </a:r>
          </a:p>
          <a:p>
            <a:endParaRPr lang="en-US" sz="3000" dirty="0"/>
          </a:p>
          <a:p>
            <a:endParaRPr lang="en-US" sz="3000" dirty="0"/>
          </a:p>
          <a:p>
            <a:endParaRPr lang="en-US" sz="3000" dirty="0"/>
          </a:p>
          <a:p>
            <a:endParaRPr lang="en-US" sz="3000" dirty="0"/>
          </a:p>
          <a:p>
            <a:r>
              <a:rPr lang="en-US" sz="3200" dirty="0"/>
              <a:t>Vehicle classification will make ERNIE better at distinguishing the threating from non-threating material in cargo. This will reduce the number of false alarms and make the detection process more accurate and efficient. </a:t>
            </a:r>
          </a:p>
          <a:p>
            <a:r>
              <a:rPr lang="en-US" sz="3200" dirty="0"/>
              <a:t>Feature extraction through machine learning applications will help to increase threat sensitivity and improve nuclear material detection sensors at U.S. border stations. </a:t>
            </a:r>
          </a:p>
        </p:txBody>
      </p:sp>
      <mc:AlternateContent xmlns:mc="http://schemas.openxmlformats.org/markup-compatibility/2006" xmlns:a14="http://schemas.microsoft.com/office/drawing/2010/main">
        <mc:Choice Requires="a14">
          <p:sp>
            <p:nvSpPr>
              <p:cNvPr id="11" name="Text Placeholder 10"/>
              <p:cNvSpPr>
                <a:spLocks noGrp="1"/>
              </p:cNvSpPr>
              <p:nvPr>
                <p:ph type="body" sz="quarter" idx="28"/>
              </p:nvPr>
            </p:nvSpPr>
            <p:spPr>
              <a:xfrm>
                <a:off x="11608099" y="6477000"/>
                <a:ext cx="10052050" cy="21676681"/>
              </a:xfrm>
            </p:spPr>
            <p:txBody>
              <a:bodyPr/>
              <a:lstStyle/>
              <a:p>
                <a:r>
                  <a:rPr lang="en-US" sz="2800" b="1" dirty="0"/>
                  <a:t>Step 1: </a:t>
                </a:r>
                <a:r>
                  <a:rPr lang="en-US" sz="2800" dirty="0"/>
                  <a:t>Converting VPS into Distance</a:t>
                </a:r>
              </a:p>
              <a:p>
                <a:pPr marL="57150">
                  <a:buClr>
                    <a:schemeClr val="tx2"/>
                  </a:buClr>
                  <a:buSzPct val="115000"/>
                </a:pPr>
                <a:r>
                  <a:rPr lang="en-US" sz="2400" dirty="0"/>
                  <a:t>Process:</a:t>
                </a:r>
              </a:p>
              <a:p>
                <a:pPr marL="342900" indent="-342900">
                  <a:buClr>
                    <a:schemeClr val="tx2"/>
                  </a:buClr>
                  <a:buSzPct val="115000"/>
                  <a:buFont typeface="Arial" panose="020B0604020202020204" pitchFamily="34" charset="0"/>
                  <a:buChar char="•"/>
                </a:pPr>
                <a:r>
                  <a:rPr lang="en-US" sz="2100" dirty="0"/>
                  <a:t>Convert VPS time data to </a:t>
                </a:r>
              </a:p>
              <a:p>
                <a:pPr>
                  <a:buClr>
                    <a:schemeClr val="tx2"/>
                  </a:buClr>
                  <a:buSzPct val="115000"/>
                </a:pPr>
                <a:r>
                  <a:rPr lang="en-US" sz="2100" dirty="0"/>
                  <a:t>     positional data by using the</a:t>
                </a:r>
              </a:p>
              <a:p>
                <a:pPr>
                  <a:buClr>
                    <a:schemeClr val="tx2"/>
                  </a:buClr>
                  <a:buSzPct val="115000"/>
                </a:pPr>
                <a:r>
                  <a:rPr lang="en-US" sz="2100" dirty="0"/>
                  <a:t>     third-order equation of motion:</a:t>
                </a:r>
              </a:p>
              <a:p>
                <a:pPr>
                  <a:buClr>
                    <a:schemeClr val="tx2"/>
                  </a:buClr>
                  <a:buSzPct val="115000"/>
                </a:pPr>
                <a:r>
                  <a:rPr lang="en-US" sz="2100" dirty="0"/>
                  <a:t>        </a:t>
                </a:r>
                <a14:m>
                  <m:oMath xmlns:m="http://schemas.openxmlformats.org/officeDocument/2006/math">
                    <m:r>
                      <a:rPr lang="en-US" sz="2100" i="1">
                        <a:latin typeface="Cambria Math" panose="02040503050406030204" pitchFamily="18" charset="0"/>
                      </a:rPr>
                      <m:t>𝑥</m:t>
                    </m:r>
                    <m:d>
                      <m:dPr>
                        <m:ctrlPr>
                          <a:rPr lang="en-US" sz="2100" i="1">
                            <a:latin typeface="Cambria Math" panose="02040503050406030204" pitchFamily="18" charset="0"/>
                          </a:rPr>
                        </m:ctrlPr>
                      </m:dPr>
                      <m:e>
                        <m:r>
                          <a:rPr lang="en-US" sz="2100" i="1">
                            <a:latin typeface="Cambria Math" panose="02040503050406030204" pitchFamily="18" charset="0"/>
                          </a:rPr>
                          <m:t>𝑡</m:t>
                        </m:r>
                      </m:e>
                    </m:d>
                    <m:r>
                      <a:rPr lang="en-US" sz="2100" i="1">
                        <a:latin typeface="Cambria Math" panose="02040503050406030204" pitchFamily="18" charset="0"/>
                      </a:rPr>
                      <m:t>=</m:t>
                    </m:r>
                    <m:r>
                      <a:rPr lang="en-US" sz="2100" i="1">
                        <a:latin typeface="Cambria Math" panose="02040503050406030204" pitchFamily="18" charset="0"/>
                      </a:rPr>
                      <m:t>𝑗</m:t>
                    </m:r>
                    <m:sSup>
                      <m:sSupPr>
                        <m:ctrlPr>
                          <a:rPr lang="en-US" sz="2100" i="1">
                            <a:latin typeface="Cambria Math" panose="02040503050406030204" pitchFamily="18" charset="0"/>
                          </a:rPr>
                        </m:ctrlPr>
                      </m:sSupPr>
                      <m:e>
                        <m:r>
                          <a:rPr lang="en-US" sz="2100" i="1">
                            <a:latin typeface="Cambria Math" panose="02040503050406030204" pitchFamily="18" charset="0"/>
                          </a:rPr>
                          <m:t>𝑡</m:t>
                        </m:r>
                      </m:e>
                      <m:sup>
                        <m:r>
                          <a:rPr lang="en-US" sz="2100" i="1">
                            <a:latin typeface="Cambria Math" panose="02040503050406030204" pitchFamily="18" charset="0"/>
                          </a:rPr>
                          <m:t>3</m:t>
                        </m:r>
                      </m:sup>
                    </m:sSup>
                    <m:r>
                      <a:rPr lang="en-US" sz="2100" i="1">
                        <a:latin typeface="Cambria Math" panose="02040503050406030204" pitchFamily="18" charset="0"/>
                      </a:rPr>
                      <m:t>+</m:t>
                    </m:r>
                    <m:r>
                      <a:rPr lang="en-US" sz="2100" i="1">
                        <a:latin typeface="Cambria Math" panose="02040503050406030204" pitchFamily="18" charset="0"/>
                      </a:rPr>
                      <m:t>𝑎</m:t>
                    </m:r>
                    <m:sSup>
                      <m:sSupPr>
                        <m:ctrlPr>
                          <a:rPr lang="en-US" sz="2100" i="1">
                            <a:latin typeface="Cambria Math" panose="02040503050406030204" pitchFamily="18" charset="0"/>
                          </a:rPr>
                        </m:ctrlPr>
                      </m:sSupPr>
                      <m:e>
                        <m:r>
                          <a:rPr lang="en-US" sz="2100" i="1">
                            <a:latin typeface="Cambria Math" panose="02040503050406030204" pitchFamily="18" charset="0"/>
                          </a:rPr>
                          <m:t>𝑡</m:t>
                        </m:r>
                      </m:e>
                      <m:sup>
                        <m:r>
                          <a:rPr lang="en-US" sz="2100" i="1">
                            <a:latin typeface="Cambria Math" panose="02040503050406030204" pitchFamily="18" charset="0"/>
                          </a:rPr>
                          <m:t>2</m:t>
                        </m:r>
                      </m:sup>
                    </m:sSup>
                    <m:r>
                      <a:rPr lang="en-US" sz="2100" i="1">
                        <a:latin typeface="Cambria Math" panose="02040503050406030204" pitchFamily="18" charset="0"/>
                      </a:rPr>
                      <m:t>+</m:t>
                    </m:r>
                    <m:r>
                      <a:rPr lang="en-US" sz="2100" i="1">
                        <a:latin typeface="Cambria Math" panose="02040503050406030204" pitchFamily="18" charset="0"/>
                      </a:rPr>
                      <m:t>𝑣𝑡</m:t>
                    </m:r>
                    <m:r>
                      <a:rPr lang="en-US" sz="2100" i="1">
                        <a:latin typeface="Cambria Math" panose="02040503050406030204" pitchFamily="18" charset="0"/>
                      </a:rPr>
                      <m:t>+ </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0</m:t>
                        </m:r>
                      </m:sub>
                    </m:sSub>
                  </m:oMath>
                </a14:m>
                <a:endParaRPr lang="da-DK" sz="2100" i="1" dirty="0"/>
              </a:p>
              <a:p>
                <a:pPr marL="685800" lvl="1" indent="-342900">
                  <a:buClr>
                    <a:schemeClr val="tx2"/>
                  </a:buClr>
                  <a:buSzPct val="115000"/>
                  <a:buFont typeface="Arial" panose="020B0604020202020204" pitchFamily="34" charset="0"/>
                  <a:buChar char="•"/>
                </a:pPr>
                <a:r>
                  <a:rPr lang="en-US" sz="2100" i="1" dirty="0">
                    <a:latin typeface="Times New Roman" panose="02020603050405020304" pitchFamily="18" charset="0"/>
                    <a:cs typeface="Times New Roman" panose="02020603050405020304" pitchFamily="18" charset="0"/>
                  </a:rPr>
                  <a:t>x0 </a:t>
                </a:r>
                <a:r>
                  <a:rPr lang="en-US" sz="2100" dirty="0">
                    <a:latin typeface="Times New Roman" panose="02020603050405020304" pitchFamily="18" charset="0"/>
                    <a:cs typeface="Times New Roman" panose="02020603050405020304" pitchFamily="18" charset="0"/>
                  </a:rPr>
                  <a:t>is the initial position,</a:t>
                </a:r>
              </a:p>
              <a:p>
                <a:pPr marL="342900" lvl="1" indent="0">
                  <a:buClr>
                    <a:schemeClr val="tx2"/>
                  </a:buClr>
                  <a:buSzPct val="115000"/>
                  <a:buNone/>
                </a:pPr>
                <a:r>
                  <a:rPr lang="en-US" sz="2100" dirty="0">
                    <a:latin typeface="Times New Roman" panose="02020603050405020304" pitchFamily="18" charset="0"/>
                    <a:cs typeface="Times New Roman" panose="02020603050405020304" pitchFamily="18" charset="0"/>
                  </a:rPr>
                  <a:t>     </a:t>
                </a:r>
                <a:r>
                  <a:rPr lang="en-US" sz="2100" i="1" dirty="0">
                    <a:latin typeface="Times New Roman" panose="02020603050405020304" pitchFamily="18" charset="0"/>
                    <a:cs typeface="Times New Roman" panose="02020603050405020304" pitchFamily="18" charset="0"/>
                  </a:rPr>
                  <a:t>v </a:t>
                </a:r>
                <a:r>
                  <a:rPr lang="en-US" sz="2100" dirty="0">
                    <a:latin typeface="Times New Roman" panose="02020603050405020304" pitchFamily="18" charset="0"/>
                    <a:cs typeface="Times New Roman" panose="02020603050405020304" pitchFamily="18" charset="0"/>
                  </a:rPr>
                  <a:t>the initial velocity, </a:t>
                </a:r>
              </a:p>
              <a:p>
                <a:pPr marL="342900" lvl="1" indent="0">
                  <a:buClr>
                    <a:schemeClr val="tx2"/>
                  </a:buClr>
                  <a:buSzPct val="115000"/>
                  <a:buNone/>
                </a:pPr>
                <a:r>
                  <a:rPr lang="en-US" sz="2100" i="1" dirty="0">
                    <a:latin typeface="Times New Roman" panose="02020603050405020304" pitchFamily="18" charset="0"/>
                    <a:cs typeface="Times New Roman" panose="02020603050405020304" pitchFamily="18" charset="0"/>
                  </a:rPr>
                  <a:t>     a </a:t>
                </a:r>
                <a:r>
                  <a:rPr lang="en-US" sz="2100" dirty="0">
                    <a:latin typeface="Times New Roman" panose="02020603050405020304" pitchFamily="18" charset="0"/>
                    <a:cs typeface="Times New Roman" panose="02020603050405020304" pitchFamily="18" charset="0"/>
                  </a:rPr>
                  <a:t>the initial acceleration, </a:t>
                </a:r>
              </a:p>
              <a:p>
                <a:pPr marL="342900" lvl="1" indent="0">
                  <a:buClr>
                    <a:schemeClr val="tx2"/>
                  </a:buClr>
                  <a:buSzPct val="115000"/>
                  <a:buNone/>
                </a:pPr>
                <a:r>
                  <a:rPr lang="en-US" sz="2100" dirty="0">
                    <a:latin typeface="Times New Roman" panose="02020603050405020304" pitchFamily="18" charset="0"/>
                    <a:cs typeface="Times New Roman" panose="02020603050405020304" pitchFamily="18" charset="0"/>
                  </a:rPr>
                  <a:t>     and </a:t>
                </a:r>
                <a:r>
                  <a:rPr lang="en-US" sz="2100" i="1" dirty="0">
                    <a:latin typeface="Times New Roman" panose="02020603050405020304" pitchFamily="18" charset="0"/>
                    <a:cs typeface="Times New Roman" panose="02020603050405020304" pitchFamily="18" charset="0"/>
                  </a:rPr>
                  <a:t>j </a:t>
                </a:r>
                <a:r>
                  <a:rPr lang="en-US" sz="2100" dirty="0">
                    <a:latin typeface="Times New Roman" panose="02020603050405020304" pitchFamily="18" charset="0"/>
                    <a:cs typeface="Times New Roman" panose="02020603050405020304" pitchFamily="18" charset="0"/>
                  </a:rPr>
                  <a:t>is the initial jerk</a:t>
                </a:r>
              </a:p>
              <a:p>
                <a:pPr marL="342900" indent="-342900">
                  <a:buClr>
                    <a:schemeClr val="tx2"/>
                  </a:buClr>
                  <a:buSzPct val="1150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Create vehicle-position vector</a:t>
                </a:r>
              </a:p>
              <a:p>
                <a:pPr>
                  <a:buClr>
                    <a:schemeClr val="tx2"/>
                  </a:buClr>
                  <a:buSzPct val="115000"/>
                </a:pPr>
                <a:endParaRPr lang="en-US" sz="2400" dirty="0"/>
              </a:p>
              <a:p>
                <a:r>
                  <a:rPr lang="en-US" sz="2800" b="1" dirty="0"/>
                  <a:t>Step 2: </a:t>
                </a:r>
                <a:r>
                  <a:rPr lang="en-US" sz="2800" dirty="0"/>
                  <a:t>Deriving the Feature Vectors</a:t>
                </a:r>
              </a:p>
              <a:p>
                <a:r>
                  <a:rPr lang="en-US" sz="2400" dirty="0"/>
                  <a:t>Process:</a:t>
                </a:r>
              </a:p>
              <a:p>
                <a:pPr marL="285750" indent="-285750">
                  <a:buClr>
                    <a:schemeClr val="tx2"/>
                  </a:buClr>
                  <a:buSzPct val="115000"/>
                  <a:buFont typeface="Arial" panose="020B0604020202020204" pitchFamily="34" charset="0"/>
                  <a:buChar char="•"/>
                </a:pPr>
                <a:r>
                  <a:rPr lang="en-US" sz="2100" dirty="0"/>
                  <a:t>Divide the vehicle-position vector into equally </a:t>
                </a:r>
              </a:p>
              <a:p>
                <a:pPr>
                  <a:buClr>
                    <a:schemeClr val="tx2"/>
                  </a:buClr>
                  <a:buSzPct val="115000"/>
                </a:pPr>
                <a:r>
                  <a:rPr lang="en-US" sz="2100" dirty="0"/>
                  <a:t>     spaced partitions </a:t>
                </a:r>
              </a:p>
              <a:p>
                <a:pPr marL="342900" indent="-342900">
                  <a:buClr>
                    <a:schemeClr val="tx2"/>
                  </a:buClr>
                  <a:buSzPct val="115000"/>
                  <a:buFont typeface="Arial" panose="020B0604020202020204" pitchFamily="34" charset="0"/>
                  <a:buChar char="•"/>
                </a:pPr>
                <a:r>
                  <a:rPr lang="en-US" sz="2100" dirty="0"/>
                  <a:t>Find the area within each bin</a:t>
                </a:r>
              </a:p>
              <a:p>
                <a:pPr marL="285750" indent="-285750">
                  <a:buClr>
                    <a:schemeClr val="tx2"/>
                  </a:buClr>
                  <a:buSzPct val="115000"/>
                  <a:buFont typeface="Arial" panose="020B0604020202020204" pitchFamily="34" charset="0"/>
                  <a:buChar char="•"/>
                </a:pPr>
                <a:r>
                  <a:rPr lang="en-US" sz="2100" dirty="0"/>
                  <a:t>Average the values for the top and bottom sensors</a:t>
                </a:r>
              </a:p>
              <a:p>
                <a:pPr>
                  <a:buClr>
                    <a:schemeClr val="tx2"/>
                  </a:buClr>
                  <a:buSzPct val="115000"/>
                </a:pPr>
                <a:r>
                  <a:rPr lang="en-US" sz="2100" dirty="0"/>
                  <a:t>     and concatenate to form the feature vector</a:t>
                </a:r>
              </a:p>
              <a:p>
                <a:endParaRPr lang="en-US" sz="2400" dirty="0"/>
              </a:p>
              <a:p>
                <a:r>
                  <a:rPr lang="en-US" sz="2400" dirty="0"/>
                  <a:t>The feature vector allows for cluster analysis that is used to identify the vehicle type. Similar feature vectors should represent the same vehicle type and will be clustered together.</a:t>
                </a:r>
              </a:p>
              <a:p>
                <a:r>
                  <a:rPr lang="en-US" sz="2400" dirty="0"/>
                  <a:t>In order to eliminate the influence of varying velocities, we can alter the record speed and form a training set from the record manipulations.</a:t>
                </a:r>
              </a:p>
              <a:p>
                <a:endParaRPr lang="en-US" sz="2400" dirty="0"/>
              </a:p>
              <a:p>
                <a:r>
                  <a:rPr lang="en-US" sz="2800" b="1" dirty="0"/>
                  <a:t>Step 3: </a:t>
                </a:r>
                <a:r>
                  <a:rPr lang="en-US" sz="2800" dirty="0"/>
                  <a:t>Building the Training and Testing Table</a:t>
                </a:r>
              </a:p>
              <a:p>
                <a:r>
                  <a:rPr lang="en-US" sz="2400" dirty="0"/>
                  <a:t>Process:</a:t>
                </a:r>
              </a:p>
              <a:p>
                <a:pPr marL="285750" indent="-285750">
                  <a:buClr>
                    <a:schemeClr val="tx2"/>
                  </a:buClr>
                  <a:buSzPct val="115000"/>
                  <a:buFont typeface="Arial" panose="020B0604020202020204" pitchFamily="34" charset="0"/>
                  <a:buChar char="•"/>
                </a:pPr>
                <a:r>
                  <a:rPr lang="en-US" sz="2100" dirty="0"/>
                  <a:t>Form the </a:t>
                </a:r>
                <a:r>
                  <a:rPr lang="en-US" sz="2100" u="sng" dirty="0"/>
                  <a:t>test set </a:t>
                </a:r>
                <a:r>
                  <a:rPr lang="en-US" sz="2100" dirty="0"/>
                  <a:t>from the unmanipulated </a:t>
                </a:r>
              </a:p>
              <a:p>
                <a:pPr>
                  <a:buClr>
                    <a:schemeClr val="tx2"/>
                  </a:buClr>
                  <a:buSzPct val="115000"/>
                </a:pPr>
                <a:r>
                  <a:rPr lang="en-US" sz="2100" dirty="0"/>
                  <a:t>    records and their start/end velocities</a:t>
                </a:r>
              </a:p>
              <a:p>
                <a:pPr marL="285750" indent="-285750">
                  <a:buClr>
                    <a:schemeClr val="tx2"/>
                  </a:buClr>
                  <a:buSzPct val="115000"/>
                  <a:buFont typeface="Arial" panose="020B0604020202020204" pitchFamily="34" charset="0"/>
                  <a:buChar char="•"/>
                </a:pPr>
                <a:r>
                  <a:rPr lang="en-US" sz="2100" dirty="0"/>
                  <a:t>Manipulate a record’s start/end velocities</a:t>
                </a:r>
              </a:p>
              <a:p>
                <a:pPr>
                  <a:buClr>
                    <a:schemeClr val="tx2"/>
                  </a:buClr>
                  <a:buSzPct val="115000"/>
                </a:pPr>
                <a:r>
                  <a:rPr lang="en-US" sz="2100" dirty="0"/>
                  <a:t>    by adding random samples from a</a:t>
                </a:r>
              </a:p>
              <a:p>
                <a:pPr>
                  <a:buClr>
                    <a:schemeClr val="tx2"/>
                  </a:buClr>
                  <a:buSzPct val="115000"/>
                </a:pPr>
                <a:r>
                  <a:rPr lang="en-US" sz="2100" dirty="0"/>
                  <a:t>    normal (Gaussian) distribution.</a:t>
                </a:r>
                <a:endParaRPr lang="en-US" sz="2100" b="1" dirty="0"/>
              </a:p>
              <a:p>
                <a:pPr marL="285750" indent="-285750">
                  <a:buClr>
                    <a:schemeClr val="tx2"/>
                  </a:buClr>
                  <a:buSzPct val="115000"/>
                  <a:buFont typeface="Arial" panose="020B0604020202020204" pitchFamily="34" charset="0"/>
                  <a:buChar char="•"/>
                </a:pPr>
                <a:r>
                  <a:rPr lang="en-US" sz="2100" dirty="0"/>
                  <a:t>Repeat the manipulation </a:t>
                </a:r>
                <a:r>
                  <a:rPr lang="en-US" sz="2100" b="1" dirty="0"/>
                  <a:t>10 times </a:t>
                </a:r>
                <a:r>
                  <a:rPr lang="en-US" sz="2100" dirty="0"/>
                  <a:t>for each</a:t>
                </a:r>
              </a:p>
              <a:p>
                <a:pPr>
                  <a:buClr>
                    <a:schemeClr val="tx2"/>
                  </a:buClr>
                  <a:buSzPct val="115000"/>
                </a:pPr>
                <a:r>
                  <a:rPr lang="en-US" sz="2100" dirty="0"/>
                  <a:t>    record</a:t>
                </a:r>
                <a:r>
                  <a:rPr lang="en-US" sz="2100" b="1" dirty="0"/>
                  <a:t> </a:t>
                </a:r>
                <a:r>
                  <a:rPr lang="en-US" sz="2100" dirty="0"/>
                  <a:t>to form a </a:t>
                </a:r>
                <a:r>
                  <a:rPr lang="en-US" sz="2100" u="sng" dirty="0"/>
                  <a:t>training set </a:t>
                </a:r>
                <a:r>
                  <a:rPr lang="en-US" sz="2100" dirty="0"/>
                  <a:t>with 10 folds</a:t>
                </a:r>
              </a:p>
              <a:p>
                <a:pPr>
                  <a:lnSpc>
                    <a:spcPct val="150000"/>
                  </a:lnSpc>
                  <a:buClr>
                    <a:schemeClr val="tx2"/>
                  </a:buClr>
                  <a:buSzPct val="115000"/>
                </a:pPr>
                <a:endParaRPr lang="en-US" sz="2000" dirty="0"/>
              </a:p>
              <a:p>
                <a:r>
                  <a:rPr lang="en-US" sz="2400" dirty="0"/>
                  <a:t>The manipulations that make up the training set will reduce the influence of non-feature based fluctuations. The test set of unmanipulated records will be used to verify the results from the clustering analysis.</a:t>
                </a:r>
              </a:p>
              <a:p>
                <a:endParaRPr lang="en-US" sz="2700" b="1" dirty="0"/>
              </a:p>
              <a:p>
                <a:r>
                  <a:rPr lang="en-US" sz="2800" b="1" dirty="0"/>
                  <a:t>Step 4: </a:t>
                </a:r>
                <a:r>
                  <a:rPr lang="en-US" sz="2800" dirty="0"/>
                  <a:t>Clustering Vehicle Features</a:t>
                </a:r>
              </a:p>
              <a:p>
                <a:r>
                  <a:rPr lang="en-US" sz="2400" dirty="0"/>
                  <a:t>Process:</a:t>
                </a:r>
              </a:p>
              <a:p>
                <a:pPr marL="285750" indent="-285750">
                  <a:buClr>
                    <a:schemeClr val="tx2"/>
                  </a:buClr>
                  <a:buSzPct val="115000"/>
                  <a:buFont typeface="Arial" panose="020B0604020202020204" pitchFamily="34" charset="0"/>
                  <a:buChar char="•"/>
                </a:pPr>
                <a:r>
                  <a:rPr lang="en-US" sz="2100" dirty="0"/>
                  <a:t>Extract the manipulated feature vectors from the</a:t>
                </a:r>
              </a:p>
              <a:p>
                <a:pPr>
                  <a:buClr>
                    <a:schemeClr val="tx2"/>
                  </a:buClr>
                  <a:buSzPct val="115000"/>
                </a:pPr>
                <a:r>
                  <a:rPr lang="en-US" sz="2100" dirty="0"/>
                  <a:t>    training set</a:t>
                </a:r>
              </a:p>
              <a:p>
                <a:pPr marL="285750" indent="-285750">
                  <a:buClr>
                    <a:schemeClr val="tx2"/>
                  </a:buClr>
                  <a:buSzPct val="115000"/>
                  <a:buFont typeface="Arial" panose="020B0604020202020204" pitchFamily="34" charset="0"/>
                  <a:buChar char="•"/>
                </a:pPr>
                <a:r>
                  <a:rPr lang="en-US" sz="2100" dirty="0"/>
                  <a:t>Run the K-Means algorithm on the feature vectors</a:t>
                </a:r>
              </a:p>
              <a:p>
                <a:pPr marL="742950" lvl="1" indent="-285750">
                  <a:buClr>
                    <a:schemeClr val="tx2"/>
                  </a:buClr>
                  <a:buSzPct val="1150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Determine the optimal number of clusters</a:t>
                </a:r>
              </a:p>
              <a:p>
                <a:pPr marL="285750" indent="-285750">
                  <a:buClr>
                    <a:schemeClr val="tx2"/>
                  </a:buClr>
                  <a:buSzPct val="115000"/>
                  <a:buFont typeface="Arial" panose="020B0604020202020204" pitchFamily="34" charset="0"/>
                  <a:buChar char="•"/>
                </a:pPr>
                <a:r>
                  <a:rPr lang="en-US" sz="2100" dirty="0"/>
                  <a:t>Label the clusters with vehicle types to build</a:t>
                </a:r>
              </a:p>
              <a:p>
                <a:pPr>
                  <a:buClr>
                    <a:schemeClr val="tx2"/>
                  </a:buClr>
                  <a:buSzPct val="115000"/>
                </a:pPr>
                <a:r>
                  <a:rPr lang="en-US" sz="2100" dirty="0"/>
                  <a:t>    the vehicle classifier</a:t>
                </a:r>
              </a:p>
              <a:p>
                <a:endParaRPr lang="en-US" sz="2100" dirty="0">
                  <a:latin typeface="Arial" panose="020B0604020202020204" pitchFamily="34" charset="0"/>
                  <a:cs typeface="Arial" panose="020B0604020202020204" pitchFamily="34" charset="0"/>
                </a:endParaRPr>
              </a:p>
              <a:p>
                <a:r>
                  <a:rPr lang="en-US" sz="2400" dirty="0"/>
                  <a:t>The vehicle classifier will then be able to make predictions of the best background model to use, given the vehicle type based on the VPS.</a:t>
                </a:r>
                <a:endParaRPr lang="en-US" sz="2400" dirty="0">
                  <a:latin typeface="Arial" panose="020B0604020202020204" pitchFamily="34" charset="0"/>
                  <a:cs typeface="Arial" panose="020B0604020202020204" pitchFamily="34" charset="0"/>
                </a:endParaRPr>
              </a:p>
            </p:txBody>
          </p:sp>
        </mc:Choice>
        <mc:Fallback xmlns="">
          <p:sp>
            <p:nvSpPr>
              <p:cNvPr id="11" name="Text Placeholder 10"/>
              <p:cNvSpPr>
                <a:spLocks noGrp="1" noRot="1" noChangeAspect="1" noMove="1" noResize="1" noEditPoints="1" noAdjustHandles="1" noChangeArrowheads="1" noChangeShapeType="1" noTextEdit="1"/>
              </p:cNvSpPr>
              <p:nvPr>
                <p:ph type="body" sz="quarter" idx="28"/>
              </p:nvPr>
            </p:nvSpPr>
            <p:spPr>
              <a:xfrm>
                <a:off x="11608099" y="6477000"/>
                <a:ext cx="10052050" cy="21676681"/>
              </a:xfrm>
              <a:blipFill>
                <a:blip r:embed="rId3"/>
                <a:stretch>
                  <a:fillRect/>
                </a:stretch>
              </a:blipFill>
            </p:spPr>
            <p:txBody>
              <a:bodyPr/>
              <a:lstStyle/>
              <a:p>
                <a:r>
                  <a:rPr lang="en-US">
                    <a:noFill/>
                  </a:rPr>
                  <a:t> </a:t>
                </a:r>
              </a:p>
            </p:txBody>
          </p:sp>
        </mc:Fallback>
      </mc:AlternateContent>
      <p:sp>
        <p:nvSpPr>
          <p:cNvPr id="12" name="Text Placeholder 11"/>
          <p:cNvSpPr>
            <a:spLocks noGrp="1"/>
          </p:cNvSpPr>
          <p:nvPr>
            <p:ph type="body" sz="quarter" idx="29"/>
          </p:nvPr>
        </p:nvSpPr>
        <p:spPr>
          <a:xfrm>
            <a:off x="32918400" y="25866404"/>
            <a:ext cx="10058400" cy="803596"/>
          </a:xfrm>
        </p:spPr>
        <p:txBody>
          <a:bodyPr/>
          <a:lstStyle/>
          <a:p>
            <a:r>
              <a:rPr lang="en-US" dirty="0"/>
              <a:t>ACKNOWLEDGEMENTS</a:t>
            </a:r>
          </a:p>
        </p:txBody>
      </p:sp>
      <p:sp>
        <p:nvSpPr>
          <p:cNvPr id="13" name="Text Placeholder 12"/>
          <p:cNvSpPr>
            <a:spLocks noGrp="1"/>
          </p:cNvSpPr>
          <p:nvPr>
            <p:ph type="body" sz="quarter" idx="30"/>
          </p:nvPr>
        </p:nvSpPr>
        <p:spPr>
          <a:xfrm>
            <a:off x="32924750" y="26517600"/>
            <a:ext cx="10052050" cy="1446528"/>
          </a:xfrm>
        </p:spPr>
        <p:txBody>
          <a:bodyPr/>
          <a:lstStyle/>
          <a:p>
            <a:pPr>
              <a:spcBef>
                <a:spcPts val="0"/>
              </a:spcBef>
            </a:pPr>
            <a:r>
              <a:rPr lang="en-US" sz="3200" dirty="0"/>
              <a:t>Advisor: Simon Labov                              labov1@llnl.gov</a:t>
            </a:r>
          </a:p>
          <a:p>
            <a:pPr>
              <a:spcBef>
                <a:spcPts val="0"/>
              </a:spcBef>
            </a:pPr>
            <a:r>
              <a:rPr lang="en-US" sz="3200" dirty="0"/>
              <a:t>Mentor: Karl Nelson                              nelson85@llnl.gov</a:t>
            </a:r>
          </a:p>
        </p:txBody>
      </p:sp>
      <p:sp>
        <p:nvSpPr>
          <p:cNvPr id="14" name="Text Placeholder 13"/>
          <p:cNvSpPr>
            <a:spLocks noGrp="1"/>
          </p:cNvSpPr>
          <p:nvPr>
            <p:ph type="body" sz="quarter" idx="96"/>
          </p:nvPr>
        </p:nvSpPr>
        <p:spPr>
          <a:xfrm>
            <a:off x="889851" y="18188783"/>
            <a:ext cx="10171398" cy="9647234"/>
          </a:xfrm>
        </p:spPr>
        <p:txBody>
          <a:bodyPr/>
          <a:lstStyle/>
          <a:p>
            <a:pPr marL="457200" indent="-457200">
              <a:spcBef>
                <a:spcPts val="250"/>
              </a:spcBef>
              <a:buClr>
                <a:schemeClr val="tx2"/>
              </a:buClr>
              <a:buSzPct val="115000"/>
              <a:buFont typeface="Arial" panose="020B0604020202020204" pitchFamily="34" charset="0"/>
              <a:buChar char="•"/>
            </a:pPr>
            <a:r>
              <a:rPr lang="en-US" sz="2900" dirty="0"/>
              <a:t>Vehicles move at varying speeds through the RPM sensors. We want to recognize the same vehicle regardless of its variations.</a:t>
            </a:r>
          </a:p>
          <a:p>
            <a:pPr marL="457200" indent="-457200">
              <a:spcBef>
                <a:spcPts val="250"/>
              </a:spcBef>
              <a:buClr>
                <a:schemeClr val="tx2"/>
              </a:buClr>
              <a:buSzPct val="115000"/>
              <a:buFont typeface="Arial" panose="020B0604020202020204" pitchFamily="34" charset="0"/>
              <a:buChar char="•"/>
            </a:pPr>
            <a:r>
              <a:rPr lang="en-US" sz="2900" dirty="0"/>
              <a:t>Calculating key attributes, such as vehicle type, will help to reduce the impact of background fluctuations. </a:t>
            </a:r>
          </a:p>
          <a:p>
            <a:pPr marL="457200" indent="-457200">
              <a:spcBef>
                <a:spcPts val="250"/>
              </a:spcBef>
              <a:buClr>
                <a:schemeClr val="tx2"/>
              </a:buClr>
              <a:buSzPct val="115000"/>
              <a:buFont typeface="Arial" panose="020B0604020202020204" pitchFamily="34" charset="0"/>
              <a:buChar char="•"/>
            </a:pPr>
            <a:r>
              <a:rPr lang="en-US" sz="2900" dirty="0"/>
              <a:t>Reducing these inconsistencies then produces a more accurate background model that can determine the cargo features for gamma feature extraction in nuclear material detection. </a:t>
            </a:r>
            <a:endParaRPr lang="en-US" sz="2800" dirty="0"/>
          </a:p>
          <a:p>
            <a:pPr algn="ctr"/>
            <a:endParaRPr lang="en-US" sz="2800" dirty="0"/>
          </a:p>
          <a:p>
            <a:pPr algn="ctr"/>
            <a:endParaRPr lang="en-US" sz="2800" dirty="0"/>
          </a:p>
          <a:p>
            <a:pPr algn="ctr"/>
            <a:endParaRPr lang="en-US" sz="2800" dirty="0"/>
          </a:p>
          <a:p>
            <a:pPr algn="ctr"/>
            <a:endParaRPr lang="en-US" sz="2800" dirty="0"/>
          </a:p>
          <a:p>
            <a:pPr>
              <a:spcBef>
                <a:spcPts val="250"/>
              </a:spcBef>
              <a:spcAft>
                <a:spcPts val="600"/>
              </a:spcAft>
            </a:pPr>
            <a:r>
              <a:rPr lang="en-US" sz="2900" dirty="0"/>
              <a:t>Vehicle classification can be achieved through:</a:t>
            </a:r>
          </a:p>
          <a:p>
            <a:pPr marL="457200" indent="-457200">
              <a:spcBef>
                <a:spcPts val="250"/>
              </a:spcBef>
              <a:buBlip>
                <a:blip r:embed="rId4">
                  <a:extLst>
                    <a:ext uri="{837473B0-CC2E-450A-ABE3-18F120FF3D39}">
                      <a1611:picAttrSrcUrl xmlns:a1611="http://schemas.microsoft.com/office/drawing/2016/11/main" r:id="rId5"/>
                    </a:ext>
                  </a:extLst>
                </a:blip>
              </a:buBlip>
            </a:pPr>
            <a:r>
              <a:rPr lang="en-US" sz="2900" dirty="0"/>
              <a:t>Forming Feature Vectors</a:t>
            </a:r>
          </a:p>
          <a:p>
            <a:pPr marL="1777950" lvl="1" indent="-457200">
              <a:spcBef>
                <a:spcPts val="250"/>
              </a:spcBef>
              <a:buBlip>
                <a:blip r:embed="rId6">
                  <a:extLst>
                    <a:ext uri="{96DAC541-7B7A-43D3-8B79-37D633B846F1}">
                      <asvg:svgBlip xmlns:asvg="http://schemas.microsoft.com/office/drawing/2016/SVG/main" r:embed="rId7"/>
                    </a:ext>
                  </a:extLst>
                </a:blip>
              </a:buBlip>
            </a:pPr>
            <a:r>
              <a:rPr lang="en-US" sz="2900" dirty="0">
                <a:latin typeface="Times New Roman" panose="02020603050405020304" pitchFamily="18" charset="0"/>
                <a:cs typeface="Times New Roman" panose="02020603050405020304" pitchFamily="18" charset="0"/>
              </a:rPr>
              <a:t>Vectors represent the vehicle structure</a:t>
            </a:r>
          </a:p>
          <a:p>
            <a:pPr marL="457200" indent="-457200">
              <a:spcBef>
                <a:spcPts val="250"/>
              </a:spcBef>
              <a:buBlip>
                <a:blip r:embed="rId4">
                  <a:extLst>
                    <a:ext uri="{837473B0-CC2E-450A-ABE3-18F120FF3D39}">
                      <a1611:picAttrSrcUrl xmlns:a1611="http://schemas.microsoft.com/office/drawing/2016/11/main" r:id="rId5"/>
                    </a:ext>
                  </a:extLst>
                </a:blip>
              </a:buBlip>
            </a:pPr>
            <a:r>
              <a:rPr lang="en-US" sz="2900" dirty="0"/>
              <a:t>Running Cluster Analysis</a:t>
            </a:r>
          </a:p>
          <a:p>
            <a:pPr marL="1777950" lvl="1" indent="-457200">
              <a:spcBef>
                <a:spcPts val="250"/>
              </a:spcBef>
              <a:buBlip>
                <a:blip r:embed="rId6">
                  <a:extLst>
                    <a:ext uri="{96DAC541-7B7A-43D3-8B79-37D633B846F1}">
                      <asvg:svgBlip xmlns:asvg="http://schemas.microsoft.com/office/drawing/2016/SVG/main" r:embed="rId7"/>
                    </a:ext>
                  </a:extLst>
                </a:blip>
              </a:buBlip>
            </a:pPr>
            <a:r>
              <a:rPr lang="en-US" sz="2900" dirty="0">
                <a:latin typeface="Times New Roman" panose="02020603050405020304" pitchFamily="18" charset="0"/>
                <a:cs typeface="Times New Roman" panose="02020603050405020304" pitchFamily="18" charset="0"/>
              </a:rPr>
              <a:t>Similar vehicles are clustered together</a:t>
            </a:r>
          </a:p>
          <a:p>
            <a:pPr marL="457200" indent="-457200">
              <a:spcBef>
                <a:spcPts val="250"/>
              </a:spcBef>
              <a:buBlip>
                <a:blip r:embed="rId4">
                  <a:extLst>
                    <a:ext uri="{837473B0-CC2E-450A-ABE3-18F120FF3D39}">
                      <a1611:picAttrSrcUrl xmlns:a1611="http://schemas.microsoft.com/office/drawing/2016/11/main" r:id="rId5"/>
                    </a:ext>
                  </a:extLst>
                </a:blip>
              </a:buBlip>
            </a:pPr>
            <a:r>
              <a:rPr lang="en-US" sz="2900" dirty="0"/>
              <a:t>Building a Vehicle Classifier</a:t>
            </a:r>
          </a:p>
          <a:p>
            <a:pPr marL="1777950" lvl="1" indent="-457200">
              <a:spcBef>
                <a:spcPts val="250"/>
              </a:spcBef>
              <a:buBlip>
                <a:blip r:embed="rId6">
                  <a:extLst>
                    <a:ext uri="{96DAC541-7B7A-43D3-8B79-37D633B846F1}">
                      <asvg:svgBlip xmlns:asvg="http://schemas.microsoft.com/office/drawing/2016/SVG/main" r:embed="rId7"/>
                    </a:ext>
                  </a:extLst>
                </a:blip>
              </a:buBlip>
            </a:pPr>
            <a:r>
              <a:rPr lang="en-US" sz="2900" dirty="0">
                <a:latin typeface="Times New Roman" panose="02020603050405020304" pitchFamily="18" charset="0"/>
                <a:cs typeface="Times New Roman" panose="02020603050405020304" pitchFamily="18" charset="0"/>
              </a:rPr>
              <a:t>Classifications indicate the vehicle type</a:t>
            </a:r>
          </a:p>
        </p:txBody>
      </p:sp>
      <p:sp>
        <p:nvSpPr>
          <p:cNvPr id="15" name="Text Placeholder 14"/>
          <p:cNvSpPr>
            <a:spLocks noGrp="1"/>
          </p:cNvSpPr>
          <p:nvPr>
            <p:ph type="body" sz="quarter" idx="150"/>
          </p:nvPr>
        </p:nvSpPr>
        <p:spPr/>
        <p:txBody>
          <a:bodyPr/>
          <a:lstStyle/>
          <a:p>
            <a:r>
              <a:rPr lang="en-US" dirty="0"/>
              <a:t>Department of Homeland Security DNDO Internship - 2018</a:t>
            </a:r>
          </a:p>
        </p:txBody>
      </p:sp>
      <p:sp>
        <p:nvSpPr>
          <p:cNvPr id="16" name="Text Placeholder 15"/>
          <p:cNvSpPr>
            <a:spLocks noGrp="1"/>
          </p:cNvSpPr>
          <p:nvPr>
            <p:ph type="body" sz="quarter" idx="151"/>
          </p:nvPr>
        </p:nvSpPr>
        <p:spPr/>
        <p:txBody>
          <a:bodyPr/>
          <a:lstStyle/>
          <a:p>
            <a:r>
              <a:rPr lang="en-US" dirty="0"/>
              <a:t>Erin Werner</a:t>
            </a:r>
          </a:p>
        </p:txBody>
      </p:sp>
      <p:sp>
        <p:nvSpPr>
          <p:cNvPr id="17" name="Text Placeholder 16"/>
          <p:cNvSpPr>
            <a:spLocks noGrp="1"/>
          </p:cNvSpPr>
          <p:nvPr>
            <p:ph type="body" sz="quarter" idx="153"/>
          </p:nvPr>
        </p:nvSpPr>
        <p:spPr/>
        <p:txBody>
          <a:bodyPr>
            <a:normAutofit/>
          </a:bodyPr>
          <a:lstStyle/>
          <a:p>
            <a:r>
              <a:rPr lang="en-US" dirty="0"/>
              <a:t>Nuclear Detection through Machine Learning</a:t>
            </a:r>
          </a:p>
        </p:txBody>
      </p:sp>
      <p:sp>
        <p:nvSpPr>
          <p:cNvPr id="18" name="Text Placeholder 17"/>
          <p:cNvSpPr>
            <a:spLocks noGrp="1"/>
          </p:cNvSpPr>
          <p:nvPr>
            <p:ph type="body" sz="quarter" idx="154"/>
          </p:nvPr>
        </p:nvSpPr>
        <p:spPr>
          <a:xfrm>
            <a:off x="11575754" y="5681018"/>
            <a:ext cx="10084395" cy="795982"/>
          </a:xfrm>
        </p:spPr>
        <p:txBody>
          <a:bodyPr/>
          <a:lstStyle/>
          <a:p>
            <a:r>
              <a:rPr lang="en-US" dirty="0"/>
              <a:t>APPROACH</a:t>
            </a:r>
          </a:p>
        </p:txBody>
      </p:sp>
      <p:pic>
        <p:nvPicPr>
          <p:cNvPr id="19" name="Picture 18">
            <a:extLst>
              <a:ext uri="{FF2B5EF4-FFF2-40B4-BE49-F238E27FC236}">
                <a16:creationId xmlns:a16="http://schemas.microsoft.com/office/drawing/2014/main" id="{9AB45F09-03D1-4C6F-8D56-08FC8428D47B}"/>
              </a:ext>
            </a:extLst>
          </p:cNvPr>
          <p:cNvPicPr>
            <a:picLocks noChangeAspect="1"/>
          </p:cNvPicPr>
          <p:nvPr/>
        </p:nvPicPr>
        <p:blipFill rotWithShape="1">
          <a:blip r:embed="rId8">
            <a:clrChange>
              <a:clrFrom>
                <a:srgbClr val="FFFFFF"/>
              </a:clrFrom>
              <a:clrTo>
                <a:srgbClr val="FFFFFF">
                  <a:alpha val="0"/>
                </a:srgbClr>
              </a:clrTo>
            </a:clrChange>
          </a:blip>
          <a:srcRect b="4384"/>
          <a:stretch/>
        </p:blipFill>
        <p:spPr>
          <a:xfrm>
            <a:off x="6717108" y="9768522"/>
            <a:ext cx="3341292" cy="3337878"/>
          </a:xfrm>
          <a:prstGeom prst="rect">
            <a:avLst/>
          </a:prstGeom>
        </p:spPr>
      </p:pic>
      <p:pic>
        <p:nvPicPr>
          <p:cNvPr id="20" name="Picture 19">
            <a:extLst>
              <a:ext uri="{FF2B5EF4-FFF2-40B4-BE49-F238E27FC236}">
                <a16:creationId xmlns:a16="http://schemas.microsoft.com/office/drawing/2014/main" id="{E574F1DA-4763-4462-9120-B8924B6777E2}"/>
              </a:ext>
            </a:extLst>
          </p:cNvPr>
          <p:cNvPicPr>
            <a:picLocks noChangeAspect="1"/>
          </p:cNvPicPr>
          <p:nvPr/>
        </p:nvPicPr>
        <p:blipFill>
          <a:blip r:embed="rId9"/>
          <a:stretch>
            <a:fillRect/>
          </a:stretch>
        </p:blipFill>
        <p:spPr>
          <a:xfrm>
            <a:off x="1600200" y="9753600"/>
            <a:ext cx="4065046" cy="3284342"/>
          </a:xfrm>
          <a:prstGeom prst="rect">
            <a:avLst/>
          </a:prstGeom>
        </p:spPr>
      </p:pic>
      <p:pic>
        <p:nvPicPr>
          <p:cNvPr id="21" name="Picture 20">
            <a:extLst>
              <a:ext uri="{FF2B5EF4-FFF2-40B4-BE49-F238E27FC236}">
                <a16:creationId xmlns:a16="http://schemas.microsoft.com/office/drawing/2014/main" id="{C04C4270-4F5C-4AC6-8E3D-642BBD61BE37}"/>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3721393" y="22220981"/>
            <a:ext cx="4610106" cy="1629619"/>
          </a:xfrm>
          <a:prstGeom prst="rect">
            <a:avLst/>
          </a:prstGeom>
        </p:spPr>
      </p:pic>
      <p:pic>
        <p:nvPicPr>
          <p:cNvPr id="25" name="Picture 24">
            <a:extLst>
              <a:ext uri="{FF2B5EF4-FFF2-40B4-BE49-F238E27FC236}">
                <a16:creationId xmlns:a16="http://schemas.microsoft.com/office/drawing/2014/main" id="{686AAE47-4B95-4FA3-B77C-032D9ED29344}"/>
              </a:ext>
            </a:extLst>
          </p:cNvPr>
          <p:cNvPicPr>
            <a:picLocks noChangeAspect="1"/>
          </p:cNvPicPr>
          <p:nvPr/>
        </p:nvPicPr>
        <p:blipFill rotWithShape="1">
          <a:blip r:embed="rId11">
            <a:clrChange>
              <a:clrFrom>
                <a:srgbClr val="FFFFFF"/>
              </a:clrFrom>
              <a:clrTo>
                <a:srgbClr val="FFFFFF">
                  <a:alpha val="0"/>
                </a:srgbClr>
              </a:clrTo>
            </a:clrChange>
          </a:blip>
          <a:srcRect l="4158"/>
          <a:stretch/>
        </p:blipFill>
        <p:spPr>
          <a:xfrm>
            <a:off x="33252664" y="20345400"/>
            <a:ext cx="9396222" cy="3167943"/>
          </a:xfrm>
          <a:prstGeom prst="rect">
            <a:avLst/>
          </a:prstGeom>
        </p:spPr>
      </p:pic>
      <p:pic>
        <p:nvPicPr>
          <p:cNvPr id="29" name="Picture 28">
            <a:extLst>
              <a:ext uri="{FF2B5EF4-FFF2-40B4-BE49-F238E27FC236}">
                <a16:creationId xmlns:a16="http://schemas.microsoft.com/office/drawing/2014/main" id="{290B4E04-0B7B-4A1C-9763-25C00FCB32E2}"/>
              </a:ext>
            </a:extLst>
          </p:cNvPr>
          <p:cNvPicPr>
            <a:picLocks noChangeAspect="1"/>
          </p:cNvPicPr>
          <p:nvPr/>
        </p:nvPicPr>
        <p:blipFill>
          <a:blip r:embed="rId12"/>
          <a:stretch>
            <a:fillRect/>
          </a:stretch>
        </p:blipFill>
        <p:spPr>
          <a:xfrm>
            <a:off x="34730085" y="11407472"/>
            <a:ext cx="6798915" cy="1165528"/>
          </a:xfrm>
          <a:prstGeom prst="rect">
            <a:avLst/>
          </a:prstGeom>
        </p:spPr>
      </p:pic>
      <p:pic>
        <p:nvPicPr>
          <p:cNvPr id="31" name="Picture 30">
            <a:extLst>
              <a:ext uri="{FF2B5EF4-FFF2-40B4-BE49-F238E27FC236}">
                <a16:creationId xmlns:a16="http://schemas.microsoft.com/office/drawing/2014/main" id="{CB2AD592-6AB6-496D-A747-7396898A2BFE}"/>
              </a:ext>
            </a:extLst>
          </p:cNvPr>
          <p:cNvPicPr>
            <a:picLocks noChangeAspect="1"/>
          </p:cNvPicPr>
          <p:nvPr/>
        </p:nvPicPr>
        <p:blipFill rotWithShape="1">
          <a:blip r:embed="rId13"/>
          <a:srcRect l="17591" t="12180" r="20522" b="13609"/>
          <a:stretch/>
        </p:blipFill>
        <p:spPr>
          <a:xfrm>
            <a:off x="17643046" y="23240999"/>
            <a:ext cx="3752940" cy="2514601"/>
          </a:xfrm>
          <a:prstGeom prst="rect">
            <a:avLst/>
          </a:prstGeom>
          <a:ln w="57150">
            <a:solidFill>
              <a:schemeClr val="accent1">
                <a:lumMod val="50000"/>
              </a:schemeClr>
            </a:solidFill>
          </a:ln>
        </p:spPr>
      </p:pic>
      <p:pic>
        <p:nvPicPr>
          <p:cNvPr id="33" name="Picture 32">
            <a:extLst>
              <a:ext uri="{FF2B5EF4-FFF2-40B4-BE49-F238E27FC236}">
                <a16:creationId xmlns:a16="http://schemas.microsoft.com/office/drawing/2014/main" id="{93C13171-3183-4B6A-B613-3578BBBAB042}"/>
              </a:ext>
            </a:extLst>
          </p:cNvPr>
          <p:cNvPicPr>
            <a:picLocks noChangeAspect="1"/>
          </p:cNvPicPr>
          <p:nvPr/>
        </p:nvPicPr>
        <p:blipFill rotWithShape="1">
          <a:blip r:embed="rId14">
            <a:clrChange>
              <a:clrFrom>
                <a:srgbClr val="003C69"/>
              </a:clrFrom>
              <a:clrTo>
                <a:srgbClr val="003C69">
                  <a:alpha val="0"/>
                </a:srgbClr>
              </a:clrTo>
            </a:clrChange>
          </a:blip>
          <a:srcRect l="27623" t="13333" r="28651" b="10000"/>
          <a:stretch/>
        </p:blipFill>
        <p:spPr>
          <a:xfrm>
            <a:off x="39547800" y="152400"/>
            <a:ext cx="2286000" cy="2404892"/>
          </a:xfrm>
          <a:prstGeom prst="rect">
            <a:avLst/>
          </a:prstGeom>
        </p:spPr>
      </p:pic>
      <p:pic>
        <p:nvPicPr>
          <p:cNvPr id="34" name="Picture 33">
            <a:extLst>
              <a:ext uri="{FF2B5EF4-FFF2-40B4-BE49-F238E27FC236}">
                <a16:creationId xmlns:a16="http://schemas.microsoft.com/office/drawing/2014/main" id="{C3CA73A8-CFC0-404B-B167-9E0A88CFD819}"/>
              </a:ext>
            </a:extLst>
          </p:cNvPr>
          <p:cNvPicPr>
            <a:picLocks noChangeAspect="1"/>
          </p:cNvPicPr>
          <p:nvPr/>
        </p:nvPicPr>
        <p:blipFill>
          <a:blip r:embed="rId15"/>
          <a:stretch>
            <a:fillRect/>
          </a:stretch>
        </p:blipFill>
        <p:spPr>
          <a:xfrm>
            <a:off x="42062400" y="152400"/>
            <a:ext cx="1613282" cy="2244566"/>
          </a:xfrm>
          <a:prstGeom prst="rect">
            <a:avLst/>
          </a:prstGeom>
          <a:ln w="38100">
            <a:solidFill>
              <a:schemeClr val="tx1"/>
            </a:solidFill>
          </a:ln>
        </p:spPr>
      </p:pic>
      <p:sp>
        <p:nvSpPr>
          <p:cNvPr id="42" name="TextBox 41">
            <a:extLst>
              <a:ext uri="{FF2B5EF4-FFF2-40B4-BE49-F238E27FC236}">
                <a16:creationId xmlns:a16="http://schemas.microsoft.com/office/drawing/2014/main" id="{3ACDEBC8-FEB7-452D-B573-AEA1A5FAB8DD}"/>
              </a:ext>
            </a:extLst>
          </p:cNvPr>
          <p:cNvSpPr txBox="1"/>
          <p:nvPr/>
        </p:nvSpPr>
        <p:spPr>
          <a:xfrm>
            <a:off x="1607287" y="13128486"/>
            <a:ext cx="4040983" cy="707886"/>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Figure 1.1 Vehicle driving through a Radiation Portal Monitor (RPM).</a:t>
            </a:r>
          </a:p>
        </p:txBody>
      </p:sp>
      <p:sp>
        <p:nvSpPr>
          <p:cNvPr id="43" name="TextBox 42">
            <a:extLst>
              <a:ext uri="{FF2B5EF4-FFF2-40B4-BE49-F238E27FC236}">
                <a16:creationId xmlns:a16="http://schemas.microsoft.com/office/drawing/2014/main" id="{F559D2AF-09C0-4BDD-8AF3-89C3FA589526}"/>
              </a:ext>
            </a:extLst>
          </p:cNvPr>
          <p:cNvSpPr txBox="1"/>
          <p:nvPr/>
        </p:nvSpPr>
        <p:spPr>
          <a:xfrm>
            <a:off x="6507456" y="13131895"/>
            <a:ext cx="3779544" cy="707886"/>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Figure 1.2 Setup of sensors within the portal monitors.</a:t>
            </a:r>
          </a:p>
        </p:txBody>
      </p:sp>
      <p:sp>
        <p:nvSpPr>
          <p:cNvPr id="44" name="TextBox 43">
            <a:extLst>
              <a:ext uri="{FF2B5EF4-FFF2-40B4-BE49-F238E27FC236}">
                <a16:creationId xmlns:a16="http://schemas.microsoft.com/office/drawing/2014/main" id="{D9ED495C-961F-4C60-A5B0-3DC7ECEA0F95}"/>
              </a:ext>
            </a:extLst>
          </p:cNvPr>
          <p:cNvSpPr txBox="1"/>
          <p:nvPr/>
        </p:nvSpPr>
        <p:spPr>
          <a:xfrm>
            <a:off x="3294209" y="23755290"/>
            <a:ext cx="5536718"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Figure 2.1 Truck with nuclear material in its cargo.</a:t>
            </a:r>
          </a:p>
        </p:txBody>
      </p:sp>
      <p:sp>
        <p:nvSpPr>
          <p:cNvPr id="45" name="TextBox 44">
            <a:extLst>
              <a:ext uri="{FF2B5EF4-FFF2-40B4-BE49-F238E27FC236}">
                <a16:creationId xmlns:a16="http://schemas.microsoft.com/office/drawing/2014/main" id="{2D7A85BB-3857-462A-8D9F-39A194377F8B}"/>
              </a:ext>
            </a:extLst>
          </p:cNvPr>
          <p:cNvSpPr txBox="1"/>
          <p:nvPr/>
        </p:nvSpPr>
        <p:spPr>
          <a:xfrm>
            <a:off x="34806285" y="12627114"/>
            <a:ext cx="6798915" cy="707886"/>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Figure 5.1 Table of different ERNIE classifications for detected nuclear material. </a:t>
            </a:r>
          </a:p>
        </p:txBody>
      </p:sp>
      <p:sp>
        <p:nvSpPr>
          <p:cNvPr id="47" name="TextBox 46">
            <a:extLst>
              <a:ext uri="{FF2B5EF4-FFF2-40B4-BE49-F238E27FC236}">
                <a16:creationId xmlns:a16="http://schemas.microsoft.com/office/drawing/2014/main" id="{F63FB7DE-C36C-46FF-88B9-8FEDCA9FADAC}"/>
              </a:ext>
            </a:extLst>
          </p:cNvPr>
          <p:cNvSpPr txBox="1"/>
          <p:nvPr/>
        </p:nvSpPr>
        <p:spPr>
          <a:xfrm>
            <a:off x="17685285" y="14382690"/>
            <a:ext cx="3817575"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Figure 3.2 Vehicle feature vector.</a:t>
            </a:r>
          </a:p>
        </p:txBody>
      </p:sp>
      <p:sp>
        <p:nvSpPr>
          <p:cNvPr id="52" name="TextBox 51">
            <a:extLst>
              <a:ext uri="{FF2B5EF4-FFF2-40B4-BE49-F238E27FC236}">
                <a16:creationId xmlns:a16="http://schemas.microsoft.com/office/drawing/2014/main" id="{BF83975B-B1B0-4BB4-B1C8-DA746080C6A5}"/>
              </a:ext>
            </a:extLst>
          </p:cNvPr>
          <p:cNvSpPr txBox="1"/>
          <p:nvPr/>
        </p:nvSpPr>
        <p:spPr>
          <a:xfrm>
            <a:off x="16992600" y="21012090"/>
            <a:ext cx="4510260"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Figure 3.3 Samples from the training set.</a:t>
            </a:r>
          </a:p>
        </p:txBody>
      </p:sp>
      <p:sp>
        <p:nvSpPr>
          <p:cNvPr id="53" name="TextBox 52">
            <a:extLst>
              <a:ext uri="{FF2B5EF4-FFF2-40B4-BE49-F238E27FC236}">
                <a16:creationId xmlns:a16="http://schemas.microsoft.com/office/drawing/2014/main" id="{C9E71C6F-EE00-4566-9FD5-50F8EEE988B3}"/>
              </a:ext>
            </a:extLst>
          </p:cNvPr>
          <p:cNvSpPr txBox="1"/>
          <p:nvPr/>
        </p:nvSpPr>
        <p:spPr>
          <a:xfrm>
            <a:off x="17473218" y="25809714"/>
            <a:ext cx="4243782" cy="707886"/>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Figure 3.4 Image of RPM station with vehicles used to label clusters.</a:t>
            </a:r>
          </a:p>
        </p:txBody>
      </p:sp>
      <p:pic>
        <p:nvPicPr>
          <p:cNvPr id="35" name="Picture 34">
            <a:extLst>
              <a:ext uri="{FF2B5EF4-FFF2-40B4-BE49-F238E27FC236}">
                <a16:creationId xmlns:a16="http://schemas.microsoft.com/office/drawing/2014/main" id="{4F380D5E-9ED4-455E-B039-0F2B2E07152A}"/>
              </a:ext>
            </a:extLst>
          </p:cNvPr>
          <p:cNvPicPr>
            <a:picLocks noChangeAspect="1"/>
          </p:cNvPicPr>
          <p:nvPr/>
        </p:nvPicPr>
        <p:blipFill rotWithShape="1">
          <a:blip r:embed="rId16">
            <a:clrChange>
              <a:clrFrom>
                <a:srgbClr val="FFFFFF"/>
              </a:clrFrom>
              <a:clrTo>
                <a:srgbClr val="FFFFFF">
                  <a:alpha val="0"/>
                </a:srgbClr>
              </a:clrTo>
            </a:clrChange>
          </a:blip>
          <a:srcRect l="15282" b="5381"/>
          <a:stretch/>
        </p:blipFill>
        <p:spPr>
          <a:xfrm>
            <a:off x="25374600" y="22680510"/>
            <a:ext cx="3237961" cy="4903890"/>
          </a:xfrm>
          <a:prstGeom prst="rect">
            <a:avLst/>
          </a:prstGeom>
        </p:spPr>
      </p:pic>
      <p:sp>
        <p:nvSpPr>
          <p:cNvPr id="40" name="TextBox 39">
            <a:extLst>
              <a:ext uri="{FF2B5EF4-FFF2-40B4-BE49-F238E27FC236}">
                <a16:creationId xmlns:a16="http://schemas.microsoft.com/office/drawing/2014/main" id="{06802482-D315-413C-9DB3-773F199BDC4C}"/>
              </a:ext>
            </a:extLst>
          </p:cNvPr>
          <p:cNvSpPr txBox="1"/>
          <p:nvPr/>
        </p:nvSpPr>
        <p:spPr>
          <a:xfrm>
            <a:off x="16140877" y="10422843"/>
            <a:ext cx="5791200"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Figure 3.1 VPS vehicle position visualization.</a:t>
            </a:r>
          </a:p>
        </p:txBody>
      </p:sp>
      <p:pic>
        <p:nvPicPr>
          <p:cNvPr id="57" name="Picture 56">
            <a:extLst>
              <a:ext uri="{FF2B5EF4-FFF2-40B4-BE49-F238E27FC236}">
                <a16:creationId xmlns:a16="http://schemas.microsoft.com/office/drawing/2014/main" id="{1263FDFE-FFD4-4078-BF2C-34AC444917D3}"/>
              </a:ext>
            </a:extLst>
          </p:cNvPr>
          <p:cNvPicPr>
            <a:picLocks noChangeAspect="1"/>
          </p:cNvPicPr>
          <p:nvPr/>
        </p:nvPicPr>
        <p:blipFill>
          <a:blip r:embed="rId17">
            <a:clrChange>
              <a:clrFrom>
                <a:srgbClr val="FFFFFF"/>
              </a:clrFrom>
              <a:clrTo>
                <a:srgbClr val="FFFFFF">
                  <a:alpha val="0"/>
                </a:srgbClr>
              </a:clrTo>
            </a:clrChange>
          </a:blip>
          <a:stretch>
            <a:fillRect/>
          </a:stretch>
        </p:blipFill>
        <p:spPr>
          <a:xfrm>
            <a:off x="15659962" y="7365830"/>
            <a:ext cx="6032532" cy="3149770"/>
          </a:xfrm>
          <a:prstGeom prst="rect">
            <a:avLst/>
          </a:prstGeom>
        </p:spPr>
      </p:pic>
      <p:sp>
        <p:nvSpPr>
          <p:cNvPr id="61" name="Text Placeholder 11">
            <a:extLst>
              <a:ext uri="{FF2B5EF4-FFF2-40B4-BE49-F238E27FC236}">
                <a16:creationId xmlns:a16="http://schemas.microsoft.com/office/drawing/2014/main" id="{33B0C1FE-BCBE-43A6-9B3A-C8822FAE2415}"/>
              </a:ext>
            </a:extLst>
          </p:cNvPr>
          <p:cNvSpPr txBox="1">
            <a:spLocks/>
          </p:cNvSpPr>
          <p:nvPr/>
        </p:nvSpPr>
        <p:spPr>
          <a:xfrm>
            <a:off x="32924750" y="24150378"/>
            <a:ext cx="10058400" cy="690822"/>
          </a:xfrm>
          <a:prstGeom prst="rect">
            <a:avLst/>
          </a:prstGeom>
          <a:solidFill>
            <a:schemeClr val="tx2"/>
          </a:solidFill>
        </p:spPr>
        <p:txBody>
          <a:bodyPr wrap="square" lIns="91436" tIns="91436" rIns="91436" bIns="91436" anchor="ctr" anchorCtr="0">
            <a:spAutoFit/>
          </a:bodyPr>
          <a:lstStyle>
            <a:lvl1pPr marL="0" indent="0" algn="ctr" defTabSz="3901293" rtl="0" eaLnBrk="1" latinLnBrk="0" hangingPunct="1">
              <a:spcBef>
                <a:spcPct val="20000"/>
              </a:spcBef>
              <a:buFont typeface="Arial" pitchFamily="34" charset="0"/>
              <a:buNone/>
              <a:defRPr sz="3289" b="1" u="none" kern="1200" baseline="0">
                <a:solidFill>
                  <a:schemeClr val="bg1"/>
                </a:solidFill>
                <a:latin typeface="+mn-lt"/>
                <a:ea typeface="+mn-ea"/>
                <a:cs typeface="+mn-cs"/>
              </a:defRPr>
            </a:lvl1pPr>
            <a:lvl2pPr marL="3169801" indent="-1219154" algn="l" defTabSz="3901293" rtl="0" eaLnBrk="1" latinLnBrk="0" hangingPunct="1">
              <a:spcBef>
                <a:spcPct val="20000"/>
              </a:spcBef>
              <a:buFont typeface="Arial" pitchFamily="34" charset="0"/>
              <a:buChar char="–"/>
              <a:defRPr sz="12000" kern="1200">
                <a:solidFill>
                  <a:schemeClr val="tx1"/>
                </a:solidFill>
                <a:latin typeface="+mn-lt"/>
                <a:ea typeface="+mn-ea"/>
                <a:cs typeface="+mn-cs"/>
              </a:defRPr>
            </a:lvl2pPr>
            <a:lvl3pPr marL="4876617" indent="-975324" algn="l" defTabSz="3901293" rtl="0" eaLnBrk="1" latinLnBrk="0" hangingPunct="1">
              <a:spcBef>
                <a:spcPct val="20000"/>
              </a:spcBef>
              <a:buFont typeface="Arial" pitchFamily="34" charset="0"/>
              <a:buChar char="•"/>
              <a:defRPr sz="10311" kern="1200">
                <a:solidFill>
                  <a:schemeClr val="tx1"/>
                </a:solidFill>
                <a:latin typeface="+mn-lt"/>
                <a:ea typeface="+mn-ea"/>
                <a:cs typeface="+mn-cs"/>
              </a:defRPr>
            </a:lvl3pPr>
            <a:lvl4pPr marL="6827265"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4pPr>
            <a:lvl5pPr marL="8777911"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5pPr>
            <a:lvl6pPr marL="10728558"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6pPr>
            <a:lvl7pPr marL="12679204"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7pPr>
            <a:lvl8pPr marL="14629851"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8pPr>
            <a:lvl9pPr marL="16580498"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9pPr>
          </a:lstStyle>
          <a:p>
            <a:r>
              <a:rPr lang="en-US" dirty="0"/>
              <a:t>CONTACT</a:t>
            </a:r>
          </a:p>
        </p:txBody>
      </p:sp>
      <p:sp>
        <p:nvSpPr>
          <p:cNvPr id="62" name="Text Placeholder 5">
            <a:extLst>
              <a:ext uri="{FF2B5EF4-FFF2-40B4-BE49-F238E27FC236}">
                <a16:creationId xmlns:a16="http://schemas.microsoft.com/office/drawing/2014/main" id="{865BC652-7590-4A97-8F0E-0F846103E8B9}"/>
              </a:ext>
            </a:extLst>
          </p:cNvPr>
          <p:cNvSpPr txBox="1">
            <a:spLocks/>
          </p:cNvSpPr>
          <p:nvPr/>
        </p:nvSpPr>
        <p:spPr>
          <a:xfrm>
            <a:off x="32907124" y="24725315"/>
            <a:ext cx="10048874" cy="954085"/>
          </a:xfrm>
          <a:prstGeom prst="rect">
            <a:avLst/>
          </a:prstGeom>
        </p:spPr>
        <p:txBody>
          <a:bodyPr wrap="square" lIns="228589" tIns="228589" rIns="228589" bIns="228589">
            <a:spAutoFit/>
          </a:bodyPr>
          <a:lstStyle>
            <a:lvl1pPr marL="0" indent="0" algn="l" defTabSz="3901293" rtl="0" eaLnBrk="1" latinLnBrk="0" hangingPunct="1">
              <a:spcBef>
                <a:spcPct val="20000"/>
              </a:spcBef>
              <a:buFont typeface="Arial" pitchFamily="34" charset="0"/>
              <a:buNone/>
              <a:defRPr sz="2222" kern="1200">
                <a:solidFill>
                  <a:schemeClr val="tx1"/>
                </a:solidFill>
                <a:latin typeface="Times New Roman" pitchFamily="18" charset="0"/>
                <a:ea typeface="+mn-ea"/>
                <a:cs typeface="Times New Roman" pitchFamily="18" charset="0"/>
              </a:defRPr>
            </a:lvl1pPr>
            <a:lvl2pPr marL="1320750" indent="-507981" algn="l" defTabSz="3901293" rtl="0" eaLnBrk="1" latinLnBrk="0" hangingPunct="1">
              <a:spcBef>
                <a:spcPct val="20000"/>
              </a:spcBef>
              <a:buFont typeface="Arial" pitchFamily="34" charset="0"/>
              <a:buChar char="–"/>
              <a:defRPr sz="2222" kern="1200">
                <a:solidFill>
                  <a:schemeClr val="tx1"/>
                </a:solidFill>
                <a:latin typeface="Trebuchet MS" pitchFamily="34" charset="0"/>
                <a:ea typeface="+mn-ea"/>
                <a:cs typeface="+mn-cs"/>
              </a:defRPr>
            </a:lvl2pPr>
            <a:lvl3pPr marL="1828731" indent="-507981" algn="l" defTabSz="3901293" rtl="0" eaLnBrk="1" latinLnBrk="0" hangingPunct="1">
              <a:spcBef>
                <a:spcPct val="20000"/>
              </a:spcBef>
              <a:buFont typeface="Arial" pitchFamily="34" charset="0"/>
              <a:buChar char="•"/>
              <a:defRPr sz="2222" kern="1200">
                <a:solidFill>
                  <a:schemeClr val="tx1"/>
                </a:solidFill>
                <a:latin typeface="Trebuchet MS" pitchFamily="34" charset="0"/>
                <a:ea typeface="+mn-ea"/>
                <a:cs typeface="+mn-cs"/>
              </a:defRPr>
            </a:lvl3pPr>
            <a:lvl4pPr marL="2387511" indent="-558779" algn="l" defTabSz="3901293" rtl="0" eaLnBrk="1" latinLnBrk="0" hangingPunct="1">
              <a:spcBef>
                <a:spcPct val="20000"/>
              </a:spcBef>
              <a:buFont typeface="Arial" pitchFamily="34" charset="0"/>
              <a:buChar char="–"/>
              <a:defRPr sz="2222" kern="1200">
                <a:solidFill>
                  <a:schemeClr val="tx1"/>
                </a:solidFill>
                <a:latin typeface="Trebuchet MS" pitchFamily="34" charset="0"/>
                <a:ea typeface="+mn-ea"/>
                <a:cs typeface="+mn-cs"/>
              </a:defRPr>
            </a:lvl4pPr>
            <a:lvl5pPr marL="2793895" indent="-406385" algn="l" defTabSz="3901293" rtl="0" eaLnBrk="1" latinLnBrk="0" hangingPunct="1">
              <a:spcBef>
                <a:spcPct val="20000"/>
              </a:spcBef>
              <a:buFont typeface="Arial" pitchFamily="34" charset="0"/>
              <a:buChar char="»"/>
              <a:defRPr sz="2222" kern="1200">
                <a:solidFill>
                  <a:schemeClr val="tx1"/>
                </a:solidFill>
                <a:latin typeface="Trebuchet MS" pitchFamily="34" charset="0"/>
                <a:ea typeface="+mn-ea"/>
                <a:cs typeface="+mn-cs"/>
              </a:defRPr>
            </a:lvl5pPr>
            <a:lvl6pPr marL="10728558"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6pPr>
            <a:lvl7pPr marL="12679204"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7pPr>
            <a:lvl8pPr marL="14629851"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8pPr>
            <a:lvl9pPr marL="16580498"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9pPr>
          </a:lstStyle>
          <a:p>
            <a:r>
              <a:rPr lang="en-US" sz="3200" dirty="0"/>
              <a:t>Erin Werner, </a:t>
            </a:r>
            <a:r>
              <a:rPr lang="en-US" sz="3200" dirty="0">
                <a:hlinkClick r:id="rId18"/>
              </a:rPr>
              <a:t>etwerner@ucsd.edu</a:t>
            </a:r>
            <a:r>
              <a:rPr lang="en-US" sz="3200" dirty="0"/>
              <a:t>                   949.422.2388</a:t>
            </a:r>
          </a:p>
        </p:txBody>
      </p:sp>
      <p:sp>
        <p:nvSpPr>
          <p:cNvPr id="66" name="TextBox 65">
            <a:extLst>
              <a:ext uri="{FF2B5EF4-FFF2-40B4-BE49-F238E27FC236}">
                <a16:creationId xmlns:a16="http://schemas.microsoft.com/office/drawing/2014/main" id="{9B1AEA18-870B-4AC4-91DB-105450179ABF}"/>
              </a:ext>
            </a:extLst>
          </p:cNvPr>
          <p:cNvSpPr txBox="1"/>
          <p:nvPr/>
        </p:nvSpPr>
        <p:spPr>
          <a:xfrm>
            <a:off x="29337000" y="12420600"/>
            <a:ext cx="2824398" cy="1061829"/>
          </a:xfrm>
          <a:prstGeom prst="rect">
            <a:avLst/>
          </a:prstGeom>
          <a:noFill/>
        </p:spPr>
        <p:txBody>
          <a:bodyPr wrap="square" rtlCol="0">
            <a:spAutoFit/>
          </a:bodyPr>
          <a:lstStyle/>
          <a:p>
            <a:r>
              <a:rPr lang="en-US" sz="2100" dirty="0">
                <a:latin typeface="Times New Roman" panose="02020603050405020304" pitchFamily="18" charset="0"/>
                <a:cs typeface="Times New Roman" panose="02020603050405020304" pitchFamily="18" charset="0"/>
              </a:rPr>
              <a:t>Outlier Distinction: </a:t>
            </a:r>
          </a:p>
          <a:p>
            <a:r>
              <a:rPr lang="en-US" sz="2100" dirty="0">
                <a:latin typeface="Times New Roman" panose="02020603050405020304" pitchFamily="18" charset="0"/>
                <a:cs typeface="Times New Roman" panose="02020603050405020304" pitchFamily="18" charset="0"/>
              </a:rPr>
              <a:t>Distance from cluster center above 2.8 </a:t>
            </a:r>
          </a:p>
        </p:txBody>
      </p:sp>
      <p:sp>
        <p:nvSpPr>
          <p:cNvPr id="67" name="TextBox 66">
            <a:extLst>
              <a:ext uri="{FF2B5EF4-FFF2-40B4-BE49-F238E27FC236}">
                <a16:creationId xmlns:a16="http://schemas.microsoft.com/office/drawing/2014/main" id="{66412BB7-05E0-48B7-B21D-D65554F479D2}"/>
              </a:ext>
            </a:extLst>
          </p:cNvPr>
          <p:cNvSpPr txBox="1"/>
          <p:nvPr/>
        </p:nvSpPr>
        <p:spPr>
          <a:xfrm>
            <a:off x="30957023" y="14992276"/>
            <a:ext cx="1386192" cy="1384995"/>
          </a:xfrm>
          <a:prstGeom prst="rect">
            <a:avLst/>
          </a:prstGeom>
          <a:noFill/>
        </p:spPr>
        <p:txBody>
          <a:bodyPr wrap="square" rtlCol="0">
            <a:spAutoFit/>
          </a:bodyPr>
          <a:lstStyle/>
          <a:p>
            <a:pPr marL="342900" indent="-342900">
              <a:buSzPct val="130000"/>
              <a:buFont typeface="Times New Roman" panose="02020603050405020304" pitchFamily="18" charset="0"/>
              <a:buChar char="–"/>
            </a:pPr>
            <a:r>
              <a:rPr lang="en-US" sz="2100" dirty="0">
                <a:latin typeface="Times New Roman" panose="02020603050405020304" pitchFamily="18" charset="0"/>
                <a:cs typeface="Times New Roman" panose="02020603050405020304" pitchFamily="18" charset="0"/>
              </a:rPr>
              <a:t>Cluster Center</a:t>
            </a:r>
          </a:p>
          <a:p>
            <a:pPr marL="342900" indent="-342900">
              <a:buClr>
                <a:schemeClr val="accent1"/>
              </a:buClr>
              <a:buSzPct val="115000"/>
              <a:buFont typeface="Times New Roman" panose="02020603050405020304" pitchFamily="18" charset="0"/>
              <a:buChar char="–"/>
            </a:pPr>
            <a:r>
              <a:rPr lang="en-US" sz="2100" dirty="0">
                <a:latin typeface="Times New Roman" panose="02020603050405020304" pitchFamily="18" charset="0"/>
                <a:cs typeface="Times New Roman" panose="02020603050405020304" pitchFamily="18" charset="0"/>
              </a:rPr>
              <a:t>Vehicle Sample</a:t>
            </a:r>
          </a:p>
        </p:txBody>
      </p:sp>
      <p:sp>
        <p:nvSpPr>
          <p:cNvPr id="68" name="TextBox 67">
            <a:extLst>
              <a:ext uri="{FF2B5EF4-FFF2-40B4-BE49-F238E27FC236}">
                <a16:creationId xmlns:a16="http://schemas.microsoft.com/office/drawing/2014/main" id="{FFED47F8-7ED4-4318-A2F2-7ADE40BC0BD2}"/>
              </a:ext>
            </a:extLst>
          </p:cNvPr>
          <p:cNvSpPr txBox="1"/>
          <p:nvPr/>
        </p:nvSpPr>
        <p:spPr>
          <a:xfrm>
            <a:off x="27894540" y="11106090"/>
            <a:ext cx="4448675"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Figure 4.1 Inertia given the # of Clusters.</a:t>
            </a:r>
          </a:p>
        </p:txBody>
      </p:sp>
      <p:sp>
        <p:nvSpPr>
          <p:cNvPr id="75" name="TextBox 74">
            <a:extLst>
              <a:ext uri="{FF2B5EF4-FFF2-40B4-BE49-F238E27FC236}">
                <a16:creationId xmlns:a16="http://schemas.microsoft.com/office/drawing/2014/main" id="{6D3A77BF-FD3C-4E1A-8725-6C7503B008A6}"/>
              </a:ext>
            </a:extLst>
          </p:cNvPr>
          <p:cNvSpPr txBox="1"/>
          <p:nvPr/>
        </p:nvSpPr>
        <p:spPr>
          <a:xfrm>
            <a:off x="22326600" y="16687800"/>
            <a:ext cx="10210800" cy="707886"/>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Figure 4.2 Distribution of distance from the cluster-center and sample feature vectors from a small (1), medium (2), and large (3) distance away from the center.</a:t>
            </a:r>
          </a:p>
        </p:txBody>
      </p:sp>
      <p:sp>
        <p:nvSpPr>
          <p:cNvPr id="77" name="TextBox 76">
            <a:extLst>
              <a:ext uri="{FF2B5EF4-FFF2-40B4-BE49-F238E27FC236}">
                <a16:creationId xmlns:a16="http://schemas.microsoft.com/office/drawing/2014/main" id="{EDEC6397-EDC9-41BC-8A21-07ABE9D44F77}"/>
              </a:ext>
            </a:extLst>
          </p:cNvPr>
          <p:cNvSpPr txBox="1"/>
          <p:nvPr/>
        </p:nvSpPr>
        <p:spPr>
          <a:xfrm>
            <a:off x="27853391" y="20856714"/>
            <a:ext cx="4342428" cy="707886"/>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Figure 4.3 Percentage of Outliers given the # of Clusters.</a:t>
            </a:r>
          </a:p>
        </p:txBody>
      </p:sp>
      <p:sp>
        <p:nvSpPr>
          <p:cNvPr id="78" name="TextBox 77">
            <a:extLst>
              <a:ext uri="{FF2B5EF4-FFF2-40B4-BE49-F238E27FC236}">
                <a16:creationId xmlns:a16="http://schemas.microsoft.com/office/drawing/2014/main" id="{232B5D3D-7739-469F-9504-E234FB280B89}"/>
              </a:ext>
            </a:extLst>
          </p:cNvPr>
          <p:cNvSpPr txBox="1"/>
          <p:nvPr/>
        </p:nvSpPr>
        <p:spPr>
          <a:xfrm>
            <a:off x="22631400" y="11892171"/>
            <a:ext cx="2607042" cy="1061829"/>
          </a:xfrm>
          <a:prstGeom prst="rect">
            <a:avLst/>
          </a:prstGeom>
          <a:noFill/>
        </p:spPr>
        <p:txBody>
          <a:bodyPr wrap="square" rtlCol="0">
            <a:spAutoFit/>
          </a:bodyPr>
          <a:lstStyle/>
          <a:p>
            <a:r>
              <a:rPr lang="en-US" sz="2100" dirty="0">
                <a:latin typeface="Times New Roman" panose="02020603050405020304" pitchFamily="18" charset="0"/>
                <a:cs typeface="Times New Roman" panose="02020603050405020304" pitchFamily="18" charset="0"/>
              </a:rPr>
              <a:t>Running the K-Means algorithm with </a:t>
            </a:r>
          </a:p>
          <a:p>
            <a:r>
              <a:rPr lang="en-US" sz="2100" dirty="0">
                <a:latin typeface="Times New Roman" panose="02020603050405020304" pitchFamily="18" charset="0"/>
                <a:cs typeface="Times New Roman" panose="02020603050405020304" pitchFamily="18" charset="0"/>
              </a:rPr>
              <a:t>10 clusters:</a:t>
            </a:r>
          </a:p>
        </p:txBody>
      </p:sp>
      <p:sp>
        <p:nvSpPr>
          <p:cNvPr id="80" name="Text Placeholder 79">
            <a:extLst>
              <a:ext uri="{FF2B5EF4-FFF2-40B4-BE49-F238E27FC236}">
                <a16:creationId xmlns:a16="http://schemas.microsoft.com/office/drawing/2014/main" id="{1AC543AD-4FB8-4E52-A981-D43AF9995F9E}"/>
              </a:ext>
            </a:extLst>
          </p:cNvPr>
          <p:cNvSpPr>
            <a:spLocks noGrp="1"/>
          </p:cNvSpPr>
          <p:nvPr>
            <p:ph type="body" sz="quarter" idx="25"/>
          </p:nvPr>
        </p:nvSpPr>
        <p:spPr>
          <a:xfrm>
            <a:off x="32914027" y="5679321"/>
            <a:ext cx="10062773" cy="690822"/>
          </a:xfrm>
        </p:spPr>
        <p:txBody>
          <a:bodyPr/>
          <a:lstStyle/>
          <a:p>
            <a:r>
              <a:rPr lang="en-US" dirty="0"/>
              <a:t>CONCLUSION</a:t>
            </a:r>
          </a:p>
        </p:txBody>
      </p:sp>
      <p:sp>
        <p:nvSpPr>
          <p:cNvPr id="83" name="Text Placeholder 11">
            <a:extLst>
              <a:ext uri="{FF2B5EF4-FFF2-40B4-BE49-F238E27FC236}">
                <a16:creationId xmlns:a16="http://schemas.microsoft.com/office/drawing/2014/main" id="{6D346E22-8A3B-4660-B0A5-EAAF25BE7B12}"/>
              </a:ext>
            </a:extLst>
          </p:cNvPr>
          <p:cNvSpPr txBox="1">
            <a:spLocks/>
          </p:cNvSpPr>
          <p:nvPr/>
        </p:nvSpPr>
        <p:spPr>
          <a:xfrm>
            <a:off x="32766000" y="23806857"/>
            <a:ext cx="10485909" cy="348543"/>
          </a:xfrm>
          <a:prstGeom prst="rect">
            <a:avLst/>
          </a:prstGeom>
          <a:solidFill>
            <a:srgbClr val="8FCCCE"/>
          </a:solidFill>
        </p:spPr>
        <p:txBody>
          <a:bodyPr wrap="square" lIns="91436" tIns="91436" rIns="91436" bIns="91436" anchor="ctr" anchorCtr="0">
            <a:spAutoFit/>
          </a:bodyPr>
          <a:lstStyle>
            <a:lvl1pPr marL="0" indent="0" algn="ctr" defTabSz="3901293" rtl="0" eaLnBrk="1" latinLnBrk="0" hangingPunct="1">
              <a:spcBef>
                <a:spcPct val="20000"/>
              </a:spcBef>
              <a:buFont typeface="Arial" pitchFamily="34" charset="0"/>
              <a:buNone/>
              <a:defRPr sz="3289" b="1" u="none" kern="1200" baseline="0">
                <a:solidFill>
                  <a:schemeClr val="bg1"/>
                </a:solidFill>
                <a:latin typeface="+mn-lt"/>
                <a:ea typeface="+mn-ea"/>
                <a:cs typeface="+mn-cs"/>
              </a:defRPr>
            </a:lvl1pPr>
            <a:lvl2pPr marL="3169801" indent="-1219154" algn="l" defTabSz="3901293" rtl="0" eaLnBrk="1" latinLnBrk="0" hangingPunct="1">
              <a:spcBef>
                <a:spcPct val="20000"/>
              </a:spcBef>
              <a:buFont typeface="Arial" pitchFamily="34" charset="0"/>
              <a:buChar char="–"/>
              <a:defRPr sz="12000" kern="1200">
                <a:solidFill>
                  <a:schemeClr val="tx1"/>
                </a:solidFill>
                <a:latin typeface="+mn-lt"/>
                <a:ea typeface="+mn-ea"/>
                <a:cs typeface="+mn-cs"/>
              </a:defRPr>
            </a:lvl2pPr>
            <a:lvl3pPr marL="4876617" indent="-975324" algn="l" defTabSz="3901293" rtl="0" eaLnBrk="1" latinLnBrk="0" hangingPunct="1">
              <a:spcBef>
                <a:spcPct val="20000"/>
              </a:spcBef>
              <a:buFont typeface="Arial" pitchFamily="34" charset="0"/>
              <a:buChar char="•"/>
              <a:defRPr sz="10311" kern="1200">
                <a:solidFill>
                  <a:schemeClr val="tx1"/>
                </a:solidFill>
                <a:latin typeface="+mn-lt"/>
                <a:ea typeface="+mn-ea"/>
                <a:cs typeface="+mn-cs"/>
              </a:defRPr>
            </a:lvl3pPr>
            <a:lvl4pPr marL="6827265"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4pPr>
            <a:lvl5pPr marL="8777911"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5pPr>
            <a:lvl6pPr marL="10728558"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6pPr>
            <a:lvl7pPr marL="12679204"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7pPr>
            <a:lvl8pPr marL="14629851"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8pPr>
            <a:lvl9pPr marL="16580498"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9pPr>
          </a:lstStyle>
          <a:p>
            <a:endParaRPr lang="en-US" sz="1200" dirty="0"/>
          </a:p>
        </p:txBody>
      </p:sp>
      <p:sp>
        <p:nvSpPr>
          <p:cNvPr id="84" name="TextBox 83">
            <a:extLst>
              <a:ext uri="{FF2B5EF4-FFF2-40B4-BE49-F238E27FC236}">
                <a16:creationId xmlns:a16="http://schemas.microsoft.com/office/drawing/2014/main" id="{EA995748-A613-4774-809A-71CFBABE1000}"/>
              </a:ext>
            </a:extLst>
          </p:cNvPr>
          <p:cNvSpPr txBox="1"/>
          <p:nvPr/>
        </p:nvSpPr>
        <p:spPr>
          <a:xfrm>
            <a:off x="25601814" y="27260490"/>
            <a:ext cx="3277986"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Figure 4.4 Average VPS. </a:t>
            </a:r>
          </a:p>
        </p:txBody>
      </p:sp>
      <p:sp>
        <p:nvSpPr>
          <p:cNvPr id="86" name="TextBox 85">
            <a:extLst>
              <a:ext uri="{FF2B5EF4-FFF2-40B4-BE49-F238E27FC236}">
                <a16:creationId xmlns:a16="http://schemas.microsoft.com/office/drawing/2014/main" id="{CCA235FE-6357-497E-AC53-FFEAE595C256}"/>
              </a:ext>
            </a:extLst>
          </p:cNvPr>
          <p:cNvSpPr txBox="1"/>
          <p:nvPr/>
        </p:nvSpPr>
        <p:spPr>
          <a:xfrm>
            <a:off x="22496300" y="22629674"/>
            <a:ext cx="2802100" cy="1754326"/>
          </a:xfrm>
          <a:prstGeom prst="rect">
            <a:avLst/>
          </a:prstGeom>
          <a:noFill/>
        </p:spPr>
        <p:txBody>
          <a:bodyPr wrap="square" rtlCol="0">
            <a:spAutoFit/>
          </a:bodyPr>
          <a:lstStyle/>
          <a:p>
            <a:pPr>
              <a:buClr>
                <a:schemeClr val="tx2"/>
              </a:buClr>
              <a:buSzPct val="115000"/>
            </a:pPr>
            <a:r>
              <a:rPr lang="en-US" sz="2400" dirty="0">
                <a:latin typeface="Times New Roman" panose="02020603050405020304" pitchFamily="18" charset="0"/>
                <a:cs typeface="Times New Roman" panose="02020603050405020304" pitchFamily="18" charset="0"/>
              </a:rPr>
              <a:t>Average VPS: </a:t>
            </a:r>
          </a:p>
          <a:p>
            <a:pPr>
              <a:buClr>
                <a:schemeClr val="tx2"/>
              </a:buClr>
              <a:buSzPct val="115000"/>
            </a:pPr>
            <a:r>
              <a:rPr lang="en-US" sz="2100" dirty="0">
                <a:latin typeface="Times New Roman" panose="02020603050405020304" pitchFamily="18" charset="0"/>
                <a:cs typeface="Times New Roman" panose="02020603050405020304" pitchFamily="18" charset="0"/>
              </a:rPr>
              <a:t>Dark Blue=VPS open, Red=VPS blocked, </a:t>
            </a:r>
          </a:p>
          <a:p>
            <a:pPr>
              <a:buClr>
                <a:schemeClr val="tx2"/>
              </a:buClr>
              <a:buSzPct val="115000"/>
            </a:pPr>
            <a:r>
              <a:rPr lang="en-US" sz="2100" dirty="0">
                <a:latin typeface="Times New Roman" panose="02020603050405020304" pitchFamily="18" charset="0"/>
                <a:cs typeface="Times New Roman" panose="02020603050405020304" pitchFamily="18" charset="0"/>
              </a:rPr>
              <a:t>Other=VPS sometimes blocked</a:t>
            </a:r>
          </a:p>
        </p:txBody>
      </p:sp>
      <p:sp>
        <p:nvSpPr>
          <p:cNvPr id="89" name="TextBox 88">
            <a:extLst>
              <a:ext uri="{FF2B5EF4-FFF2-40B4-BE49-F238E27FC236}">
                <a16:creationId xmlns:a16="http://schemas.microsoft.com/office/drawing/2014/main" id="{D97F74BF-BCC1-4E69-BA1A-5E5858ABD3E9}"/>
              </a:ext>
            </a:extLst>
          </p:cNvPr>
          <p:cNvSpPr txBox="1"/>
          <p:nvPr/>
        </p:nvSpPr>
        <p:spPr>
          <a:xfrm>
            <a:off x="25830414" y="22459890"/>
            <a:ext cx="327798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Upper            Lower</a:t>
            </a:r>
          </a:p>
        </p:txBody>
      </p:sp>
      <p:sp>
        <p:nvSpPr>
          <p:cNvPr id="92" name="TextBox 91">
            <a:extLst>
              <a:ext uri="{FF2B5EF4-FFF2-40B4-BE49-F238E27FC236}">
                <a16:creationId xmlns:a16="http://schemas.microsoft.com/office/drawing/2014/main" id="{E33AE1A5-FBAE-4E70-B784-F078ACF4E8F5}"/>
              </a:ext>
            </a:extLst>
          </p:cNvPr>
          <p:cNvSpPr txBox="1"/>
          <p:nvPr/>
        </p:nvSpPr>
        <p:spPr>
          <a:xfrm>
            <a:off x="28575000" y="22320244"/>
            <a:ext cx="3970421" cy="592469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Possible Labels:</a:t>
            </a:r>
          </a:p>
          <a:p>
            <a:pPr marL="342900" indent="-3429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40’+ tractor/trailer</a:t>
            </a:r>
          </a:p>
          <a:p>
            <a:pPr marL="342900" indent="-3429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40’ tractor/trailer</a:t>
            </a:r>
          </a:p>
          <a:p>
            <a:pPr marL="342900" indent="-3429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40’ tractor/trailer (short haul)</a:t>
            </a:r>
          </a:p>
          <a:p>
            <a:pPr marL="342900" indent="-3429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40’ tractor/trailer (long haul)</a:t>
            </a:r>
          </a:p>
          <a:p>
            <a:pPr marL="342900" indent="-3429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20’ tractor/trailer</a:t>
            </a:r>
          </a:p>
          <a:p>
            <a:pPr marL="342900" indent="-3429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20’ tractor/trailer (extended)</a:t>
            </a:r>
          </a:p>
          <a:p>
            <a:pPr marL="342900" indent="-3429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20’ tractor/trailer (on flat)</a:t>
            </a:r>
          </a:p>
          <a:p>
            <a:pPr marL="342900" indent="-3429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20’ tractor/trailer (triple rear)</a:t>
            </a:r>
          </a:p>
          <a:p>
            <a:pPr marL="342900" indent="-3429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20’ tractor/trailer (on 40’ flat)</a:t>
            </a:r>
          </a:p>
          <a:p>
            <a:pPr marL="342900" indent="-3429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Tractor only</a:t>
            </a:r>
          </a:p>
          <a:p>
            <a:pPr marL="342900" indent="-3429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Tractor only (long haul)</a:t>
            </a:r>
          </a:p>
          <a:p>
            <a:pPr marL="342900" indent="-3429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Tractor only (short haul)</a:t>
            </a:r>
          </a:p>
          <a:p>
            <a:pPr marL="342900" indent="-3429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Tractor/empty flatbed</a:t>
            </a:r>
          </a:p>
          <a:p>
            <a:pPr marL="342900" indent="-3429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Truck</a:t>
            </a:r>
          </a:p>
          <a:p>
            <a:pPr marL="342900" indent="-3429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Light Duty</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cxnSp>
        <p:nvCxnSpPr>
          <p:cNvPr id="95" name="Straight Arrow Connector 94">
            <a:extLst>
              <a:ext uri="{FF2B5EF4-FFF2-40B4-BE49-F238E27FC236}">
                <a16:creationId xmlns:a16="http://schemas.microsoft.com/office/drawing/2014/main" id="{1A62EC32-E7F1-4B36-A5A0-16B35DAF4DB0}"/>
              </a:ext>
            </a:extLst>
          </p:cNvPr>
          <p:cNvCxnSpPr>
            <a:cxnSpLocks/>
          </p:cNvCxnSpPr>
          <p:nvPr/>
        </p:nvCxnSpPr>
        <p:spPr>
          <a:xfrm>
            <a:off x="25043077" y="26136600"/>
            <a:ext cx="52235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DF353E15-82B1-48C7-8913-326E6FCCCBE8}"/>
              </a:ext>
            </a:extLst>
          </p:cNvPr>
          <p:cNvSpPr txBox="1"/>
          <p:nvPr/>
        </p:nvSpPr>
        <p:spPr>
          <a:xfrm>
            <a:off x="23088600" y="25873502"/>
            <a:ext cx="2105770" cy="415498"/>
          </a:xfrm>
          <a:prstGeom prst="rect">
            <a:avLst/>
          </a:prstGeom>
          <a:noFill/>
        </p:spPr>
        <p:txBody>
          <a:bodyPr wrap="square" rtlCol="0">
            <a:spAutoFit/>
          </a:bodyPr>
          <a:lstStyle/>
          <a:p>
            <a:r>
              <a:rPr lang="en-US" sz="2100" dirty="0">
                <a:latin typeface="Times New Roman" panose="02020603050405020304" pitchFamily="18" charset="0"/>
                <a:cs typeface="Times New Roman" panose="02020603050405020304" pitchFamily="18" charset="0"/>
              </a:rPr>
              <a:t>40’ tractor/trailer</a:t>
            </a:r>
          </a:p>
        </p:txBody>
      </p:sp>
      <p:cxnSp>
        <p:nvCxnSpPr>
          <p:cNvPr id="100" name="Straight Arrow Connector 99">
            <a:extLst>
              <a:ext uri="{FF2B5EF4-FFF2-40B4-BE49-F238E27FC236}">
                <a16:creationId xmlns:a16="http://schemas.microsoft.com/office/drawing/2014/main" id="{AE68992C-0BD3-4A95-A9CA-92E50E8B61FF}"/>
              </a:ext>
            </a:extLst>
          </p:cNvPr>
          <p:cNvCxnSpPr>
            <a:cxnSpLocks/>
          </p:cNvCxnSpPr>
          <p:nvPr/>
        </p:nvCxnSpPr>
        <p:spPr>
          <a:xfrm>
            <a:off x="25037439" y="26822400"/>
            <a:ext cx="52235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5F418F73-3FC2-4785-8AEE-A55970DA58C9}"/>
              </a:ext>
            </a:extLst>
          </p:cNvPr>
          <p:cNvSpPr txBox="1"/>
          <p:nvPr/>
        </p:nvSpPr>
        <p:spPr>
          <a:xfrm>
            <a:off x="23521187" y="26622632"/>
            <a:ext cx="1777213" cy="415498"/>
          </a:xfrm>
          <a:prstGeom prst="rect">
            <a:avLst/>
          </a:prstGeom>
          <a:noFill/>
        </p:spPr>
        <p:txBody>
          <a:bodyPr wrap="square" rtlCol="0">
            <a:spAutoFit/>
          </a:bodyPr>
          <a:lstStyle/>
          <a:p>
            <a:r>
              <a:rPr lang="en-US" sz="2100" dirty="0">
                <a:latin typeface="Times New Roman" panose="02020603050405020304" pitchFamily="18" charset="0"/>
                <a:cs typeface="Times New Roman" panose="02020603050405020304" pitchFamily="18" charset="0"/>
              </a:rPr>
              <a:t>Tractor only</a:t>
            </a:r>
          </a:p>
        </p:txBody>
      </p:sp>
      <p:cxnSp>
        <p:nvCxnSpPr>
          <p:cNvPr id="102" name="Straight Arrow Connector 101">
            <a:extLst>
              <a:ext uri="{FF2B5EF4-FFF2-40B4-BE49-F238E27FC236}">
                <a16:creationId xmlns:a16="http://schemas.microsoft.com/office/drawing/2014/main" id="{04ACEADE-9222-4A14-B880-3F4189A4FD2D}"/>
              </a:ext>
            </a:extLst>
          </p:cNvPr>
          <p:cNvCxnSpPr>
            <a:cxnSpLocks/>
          </p:cNvCxnSpPr>
          <p:nvPr/>
        </p:nvCxnSpPr>
        <p:spPr>
          <a:xfrm>
            <a:off x="25043077" y="24765000"/>
            <a:ext cx="52235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AB27E743-D03E-4525-B532-79B3326CE25A}"/>
              </a:ext>
            </a:extLst>
          </p:cNvPr>
          <p:cNvSpPr txBox="1"/>
          <p:nvPr/>
        </p:nvSpPr>
        <p:spPr>
          <a:xfrm>
            <a:off x="23063176" y="24536400"/>
            <a:ext cx="2082824" cy="415498"/>
          </a:xfrm>
          <a:prstGeom prst="rect">
            <a:avLst/>
          </a:prstGeom>
          <a:noFill/>
        </p:spPr>
        <p:txBody>
          <a:bodyPr wrap="square" rtlCol="0">
            <a:spAutoFit/>
          </a:bodyPr>
          <a:lstStyle/>
          <a:p>
            <a:r>
              <a:rPr lang="en-US" sz="2100" dirty="0">
                <a:latin typeface="Times New Roman" panose="02020603050405020304" pitchFamily="18" charset="0"/>
                <a:cs typeface="Times New Roman" panose="02020603050405020304" pitchFamily="18" charset="0"/>
              </a:rPr>
              <a:t>20’ tractor/trailer</a:t>
            </a:r>
          </a:p>
        </p:txBody>
      </p:sp>
      <p:sp>
        <p:nvSpPr>
          <p:cNvPr id="104" name="TextBox 103">
            <a:extLst>
              <a:ext uri="{FF2B5EF4-FFF2-40B4-BE49-F238E27FC236}">
                <a16:creationId xmlns:a16="http://schemas.microsoft.com/office/drawing/2014/main" id="{1E45C6CA-BE69-420E-AF2B-02D3B4E79CFA}"/>
              </a:ext>
            </a:extLst>
          </p:cNvPr>
          <p:cNvSpPr txBox="1"/>
          <p:nvPr/>
        </p:nvSpPr>
        <p:spPr>
          <a:xfrm>
            <a:off x="35644032" y="23221890"/>
            <a:ext cx="4851407"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Figure 6.1 Diagram of ERNIE’s procedure.</a:t>
            </a:r>
          </a:p>
        </p:txBody>
      </p:sp>
      <p:pic>
        <p:nvPicPr>
          <p:cNvPr id="10" name="Picture 9">
            <a:extLst>
              <a:ext uri="{FF2B5EF4-FFF2-40B4-BE49-F238E27FC236}">
                <a16:creationId xmlns:a16="http://schemas.microsoft.com/office/drawing/2014/main" id="{471EBB40-E28C-4836-97FF-19A8396FDFD0}"/>
              </a:ext>
            </a:extLst>
          </p:cNvPr>
          <p:cNvPicPr>
            <a:picLocks noChangeAspect="1"/>
          </p:cNvPicPr>
          <p:nvPr/>
        </p:nvPicPr>
        <p:blipFill>
          <a:blip r:embed="rId19"/>
          <a:stretch>
            <a:fillRect/>
          </a:stretch>
        </p:blipFill>
        <p:spPr>
          <a:xfrm>
            <a:off x="2552700" y="28448235"/>
            <a:ext cx="2019300" cy="647700"/>
          </a:xfrm>
          <a:prstGeom prst="rect">
            <a:avLst/>
          </a:prstGeom>
        </p:spPr>
      </p:pic>
      <p:cxnSp>
        <p:nvCxnSpPr>
          <p:cNvPr id="69" name="Straight Arrow Connector 68">
            <a:extLst>
              <a:ext uri="{FF2B5EF4-FFF2-40B4-BE49-F238E27FC236}">
                <a16:creationId xmlns:a16="http://schemas.microsoft.com/office/drawing/2014/main" id="{E377F2C9-437B-4FBE-9E5A-F105895A8144}"/>
              </a:ext>
            </a:extLst>
          </p:cNvPr>
          <p:cNvCxnSpPr>
            <a:cxnSpLocks/>
          </p:cNvCxnSpPr>
          <p:nvPr/>
        </p:nvCxnSpPr>
        <p:spPr>
          <a:xfrm>
            <a:off x="25080843" y="25603200"/>
            <a:ext cx="52235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433D56F2-5734-42A4-8CDB-8539CCD316E6}"/>
              </a:ext>
            </a:extLst>
          </p:cNvPr>
          <p:cNvSpPr txBox="1"/>
          <p:nvPr/>
        </p:nvSpPr>
        <p:spPr>
          <a:xfrm>
            <a:off x="23444176" y="25374600"/>
            <a:ext cx="2082824" cy="415498"/>
          </a:xfrm>
          <a:prstGeom prst="rect">
            <a:avLst/>
          </a:prstGeom>
          <a:noFill/>
        </p:spPr>
        <p:txBody>
          <a:bodyPr wrap="square" rtlCol="0">
            <a:spAutoFit/>
          </a:bodyPr>
          <a:lstStyle/>
          <a:p>
            <a:r>
              <a:rPr lang="en-US" sz="2100" dirty="0">
                <a:latin typeface="Times New Roman" panose="02020603050405020304" pitchFamily="18" charset="0"/>
                <a:cs typeface="Times New Roman" panose="02020603050405020304" pitchFamily="18" charset="0"/>
              </a:rPr>
              <a:t>outlier cluster</a:t>
            </a:r>
          </a:p>
        </p:txBody>
      </p:sp>
      <p:sp>
        <p:nvSpPr>
          <p:cNvPr id="87" name="Text Placeholder 79">
            <a:extLst>
              <a:ext uri="{FF2B5EF4-FFF2-40B4-BE49-F238E27FC236}">
                <a16:creationId xmlns:a16="http://schemas.microsoft.com/office/drawing/2014/main" id="{5D101B9D-824A-4718-AE6B-B22661A52AA6}"/>
              </a:ext>
            </a:extLst>
          </p:cNvPr>
          <p:cNvSpPr txBox="1">
            <a:spLocks/>
          </p:cNvSpPr>
          <p:nvPr/>
        </p:nvSpPr>
        <p:spPr>
          <a:xfrm>
            <a:off x="32922563" y="17597178"/>
            <a:ext cx="10062773" cy="690822"/>
          </a:xfrm>
          <a:prstGeom prst="rect">
            <a:avLst/>
          </a:prstGeom>
          <a:solidFill>
            <a:schemeClr val="tx2"/>
          </a:solidFill>
        </p:spPr>
        <p:txBody>
          <a:bodyPr wrap="square" lIns="91436" tIns="91436" rIns="91436" bIns="91436" anchor="ctr" anchorCtr="0">
            <a:spAutoFit/>
          </a:bodyPr>
          <a:lstStyle>
            <a:lvl1pPr marL="0" indent="0" algn="ctr" defTabSz="3901293" rtl="0" eaLnBrk="1" latinLnBrk="0" hangingPunct="1">
              <a:spcBef>
                <a:spcPct val="20000"/>
              </a:spcBef>
              <a:buFont typeface="Arial" pitchFamily="34" charset="0"/>
              <a:buNone/>
              <a:defRPr sz="3289" b="1" u="none" kern="1200" baseline="0">
                <a:solidFill>
                  <a:schemeClr val="bg1"/>
                </a:solidFill>
                <a:latin typeface="+mn-lt"/>
                <a:ea typeface="+mn-ea"/>
                <a:cs typeface="+mn-cs"/>
              </a:defRPr>
            </a:lvl1pPr>
            <a:lvl2pPr marL="3169801" indent="-1219154" algn="l" defTabSz="3901293" rtl="0" eaLnBrk="1" latinLnBrk="0" hangingPunct="1">
              <a:spcBef>
                <a:spcPct val="20000"/>
              </a:spcBef>
              <a:buFont typeface="Arial" pitchFamily="34" charset="0"/>
              <a:buChar char="–"/>
              <a:defRPr sz="12000" kern="1200">
                <a:solidFill>
                  <a:schemeClr val="tx1"/>
                </a:solidFill>
                <a:latin typeface="+mn-lt"/>
                <a:ea typeface="+mn-ea"/>
                <a:cs typeface="+mn-cs"/>
              </a:defRPr>
            </a:lvl2pPr>
            <a:lvl3pPr marL="4876617" indent="-975324" algn="l" defTabSz="3901293" rtl="0" eaLnBrk="1" latinLnBrk="0" hangingPunct="1">
              <a:spcBef>
                <a:spcPct val="20000"/>
              </a:spcBef>
              <a:buFont typeface="Arial" pitchFamily="34" charset="0"/>
              <a:buChar char="•"/>
              <a:defRPr sz="10311" kern="1200">
                <a:solidFill>
                  <a:schemeClr val="tx1"/>
                </a:solidFill>
                <a:latin typeface="+mn-lt"/>
                <a:ea typeface="+mn-ea"/>
                <a:cs typeface="+mn-cs"/>
              </a:defRPr>
            </a:lvl3pPr>
            <a:lvl4pPr marL="6827265"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4pPr>
            <a:lvl5pPr marL="8777911"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5pPr>
            <a:lvl6pPr marL="10728558"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6pPr>
            <a:lvl7pPr marL="12679204"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7pPr>
            <a:lvl8pPr marL="14629851"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8pPr>
            <a:lvl9pPr marL="16580498"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9pPr>
          </a:lstStyle>
          <a:p>
            <a:r>
              <a:rPr lang="en-US" dirty="0"/>
              <a:t>NEXT STEPS</a:t>
            </a:r>
          </a:p>
        </p:txBody>
      </p:sp>
      <p:graphicFrame>
        <p:nvGraphicFramePr>
          <p:cNvPr id="27" name="Table 26">
            <a:extLst>
              <a:ext uri="{FF2B5EF4-FFF2-40B4-BE49-F238E27FC236}">
                <a16:creationId xmlns:a16="http://schemas.microsoft.com/office/drawing/2014/main" id="{6FEF500E-9043-4164-8591-7CAEE1151C08}"/>
              </a:ext>
            </a:extLst>
          </p:cNvPr>
          <p:cNvGraphicFramePr>
            <a:graphicFrameLocks noGrp="1"/>
          </p:cNvGraphicFramePr>
          <p:nvPr>
            <p:extLst>
              <p:ext uri="{D42A27DB-BD31-4B8C-83A1-F6EECF244321}">
                <p14:modId xmlns:p14="http://schemas.microsoft.com/office/powerpoint/2010/main" val="3524883909"/>
              </p:ext>
            </p:extLst>
          </p:nvPr>
        </p:nvGraphicFramePr>
        <p:xfrm>
          <a:off x="17004632" y="18044392"/>
          <a:ext cx="4378882" cy="2986808"/>
        </p:xfrm>
        <a:graphic>
          <a:graphicData uri="http://schemas.openxmlformats.org/drawingml/2006/table">
            <a:tbl>
              <a:tblPr firstRow="1" bandRow="1">
                <a:tableStyleId>{5940675A-B579-460E-94D1-54222C63F5DA}</a:tableStyleId>
              </a:tblPr>
              <a:tblGrid>
                <a:gridCol w="1151871">
                  <a:extLst>
                    <a:ext uri="{9D8B030D-6E8A-4147-A177-3AD203B41FA5}">
                      <a16:colId xmlns:a16="http://schemas.microsoft.com/office/drawing/2014/main" val="817439527"/>
                    </a:ext>
                  </a:extLst>
                </a:gridCol>
                <a:gridCol w="1029786">
                  <a:extLst>
                    <a:ext uri="{9D8B030D-6E8A-4147-A177-3AD203B41FA5}">
                      <a16:colId xmlns:a16="http://schemas.microsoft.com/office/drawing/2014/main" val="2791212443"/>
                    </a:ext>
                  </a:extLst>
                </a:gridCol>
                <a:gridCol w="1029138">
                  <a:extLst>
                    <a:ext uri="{9D8B030D-6E8A-4147-A177-3AD203B41FA5}">
                      <a16:colId xmlns:a16="http://schemas.microsoft.com/office/drawing/2014/main" val="982120838"/>
                    </a:ext>
                  </a:extLst>
                </a:gridCol>
                <a:gridCol w="1168087">
                  <a:extLst>
                    <a:ext uri="{9D8B030D-6E8A-4147-A177-3AD203B41FA5}">
                      <a16:colId xmlns:a16="http://schemas.microsoft.com/office/drawing/2014/main" val="3289755300"/>
                    </a:ext>
                  </a:extLst>
                </a:gridCol>
              </a:tblGrid>
              <a:tr h="757883">
                <a:tc>
                  <a:txBody>
                    <a:bodyPr/>
                    <a:lstStyle/>
                    <a:p>
                      <a:r>
                        <a:rPr lang="en-US" sz="2000" dirty="0">
                          <a:latin typeface="Times New Roman" panose="02020603050405020304" pitchFamily="18" charset="0"/>
                          <a:cs typeface="Times New Roman" panose="02020603050405020304" pitchFamily="18" charset="0"/>
                        </a:rPr>
                        <a:t>Record ID</a:t>
                      </a:r>
                    </a:p>
                  </a:txBody>
                  <a:tcPr>
                    <a:solidFill>
                      <a:schemeClr val="tx2">
                        <a:lumMod val="40000"/>
                        <a:lumOff val="60000"/>
                      </a:schemeClr>
                    </a:solidFill>
                  </a:tcPr>
                </a:tc>
                <a:tc>
                  <a:txBody>
                    <a:bodyPr/>
                    <a:lstStyle/>
                    <a:p>
                      <a:r>
                        <a:rPr lang="en-US" sz="2000" dirty="0">
                          <a:latin typeface="Times New Roman" panose="02020603050405020304" pitchFamily="18" charset="0"/>
                          <a:cs typeface="Times New Roman" panose="02020603050405020304" pitchFamily="18" charset="0"/>
                        </a:rPr>
                        <a:t>Start Velocity</a:t>
                      </a:r>
                    </a:p>
                  </a:txBody>
                  <a:tcPr>
                    <a:solidFill>
                      <a:schemeClr val="tx2">
                        <a:lumMod val="40000"/>
                        <a:lumOff val="60000"/>
                      </a:schemeClr>
                    </a:solidFill>
                  </a:tcPr>
                </a:tc>
                <a:tc>
                  <a:txBody>
                    <a:bodyPr/>
                    <a:lstStyle/>
                    <a:p>
                      <a:r>
                        <a:rPr lang="en-US" sz="2000" dirty="0">
                          <a:latin typeface="Times New Roman" panose="02020603050405020304" pitchFamily="18" charset="0"/>
                          <a:cs typeface="Times New Roman" panose="02020603050405020304" pitchFamily="18" charset="0"/>
                        </a:rPr>
                        <a:t>End Velocity</a:t>
                      </a:r>
                    </a:p>
                  </a:txBody>
                  <a:tcPr>
                    <a:solidFill>
                      <a:schemeClr val="tx2">
                        <a:lumMod val="40000"/>
                        <a:lumOff val="60000"/>
                      </a:schemeClr>
                    </a:solidFill>
                  </a:tcPr>
                </a:tc>
                <a:tc>
                  <a:txBody>
                    <a:bodyPr/>
                    <a:lstStyle/>
                    <a:p>
                      <a:r>
                        <a:rPr lang="en-US" sz="2000" dirty="0">
                          <a:latin typeface="Times New Roman" panose="02020603050405020304" pitchFamily="18" charset="0"/>
                          <a:cs typeface="Times New Roman" panose="02020603050405020304" pitchFamily="18" charset="0"/>
                        </a:rPr>
                        <a:t>Feature Vector</a:t>
                      </a:r>
                    </a:p>
                  </a:txBody>
                  <a:tcPr>
                    <a:solidFill>
                      <a:schemeClr val="tx2">
                        <a:lumMod val="40000"/>
                        <a:lumOff val="60000"/>
                      </a:schemeClr>
                    </a:solidFill>
                  </a:tcPr>
                </a:tc>
                <a:extLst>
                  <a:ext uri="{0D108BD9-81ED-4DB2-BD59-A6C34878D82A}">
                    <a16:rowId xmlns:a16="http://schemas.microsoft.com/office/drawing/2014/main" val="3824178062"/>
                  </a:ext>
                </a:extLst>
              </a:tr>
              <a:tr h="445785">
                <a:tc>
                  <a:txBody>
                    <a:bodyPr/>
                    <a:lstStyle/>
                    <a:p>
                      <a:r>
                        <a:rPr lang="en-US" sz="1600" dirty="0">
                          <a:latin typeface="Times New Roman" panose="02020603050405020304" pitchFamily="18" charset="0"/>
                          <a:cs typeface="Times New Roman" panose="02020603050405020304" pitchFamily="18" charset="0"/>
                        </a:rPr>
                        <a:t>593068297</a:t>
                      </a:r>
                    </a:p>
                  </a:txBody>
                  <a:tcPr/>
                </a:tc>
                <a:tc>
                  <a:txBody>
                    <a:bodyPr/>
                    <a:lstStyle/>
                    <a:p>
                      <a:r>
                        <a:rPr lang="en-US" sz="1600" dirty="0">
                          <a:latin typeface="Times New Roman" panose="02020603050405020304" pitchFamily="18" charset="0"/>
                          <a:cs typeface="Times New Roman" panose="02020603050405020304" pitchFamily="18" charset="0"/>
                        </a:rPr>
                        <a:t>3.06 m/s</a:t>
                      </a:r>
                    </a:p>
                  </a:txBody>
                  <a:tcPr/>
                </a:tc>
                <a:tc>
                  <a:txBody>
                    <a:bodyPr/>
                    <a:lstStyle/>
                    <a:p>
                      <a:r>
                        <a:rPr lang="en-US" sz="1600" dirty="0">
                          <a:latin typeface="Times New Roman" panose="02020603050405020304" pitchFamily="18" charset="0"/>
                          <a:cs typeface="Times New Roman" panose="02020603050405020304" pitchFamily="18" charset="0"/>
                        </a:rPr>
                        <a:t>3.46 m/s</a:t>
                      </a:r>
                    </a:p>
                  </a:txBody>
                  <a:tcPr/>
                </a:tc>
                <a:tc>
                  <a:txBody>
                    <a:bodyPr/>
                    <a:lstStyle/>
                    <a:p>
                      <a:r>
                        <a:rPr lang="en-US" sz="1600" dirty="0">
                          <a:latin typeface="Times New Roman" panose="02020603050405020304" pitchFamily="18" charset="0"/>
                          <a:cs typeface="Times New Roman" panose="02020603050405020304" pitchFamily="18" charset="0"/>
                        </a:rPr>
                        <a:t>[0 0.88 1 …</a:t>
                      </a:r>
                    </a:p>
                  </a:txBody>
                  <a:tcPr/>
                </a:tc>
                <a:extLst>
                  <a:ext uri="{0D108BD9-81ED-4DB2-BD59-A6C34878D82A}">
                    <a16:rowId xmlns:a16="http://schemas.microsoft.com/office/drawing/2014/main" val="2889120635"/>
                  </a:ext>
                </a:extLst>
              </a:tr>
              <a:tr h="445785">
                <a:tc>
                  <a:txBody>
                    <a:bodyPr/>
                    <a:lstStyle/>
                    <a:p>
                      <a:r>
                        <a:rPr lang="en-US" sz="1600" dirty="0">
                          <a:latin typeface="Times New Roman" panose="02020603050405020304" pitchFamily="18" charset="0"/>
                          <a:cs typeface="Times New Roman" panose="02020603050405020304" pitchFamily="18" charset="0"/>
                        </a:rPr>
                        <a:t>593068297</a:t>
                      </a:r>
                    </a:p>
                  </a:txBody>
                  <a:tcPr/>
                </a:tc>
                <a:tc>
                  <a:txBody>
                    <a:bodyPr/>
                    <a:lstStyle/>
                    <a:p>
                      <a:r>
                        <a:rPr lang="en-US" sz="1600" dirty="0">
                          <a:latin typeface="Times New Roman" panose="02020603050405020304" pitchFamily="18" charset="0"/>
                          <a:cs typeface="Times New Roman" panose="02020603050405020304" pitchFamily="18" charset="0"/>
                        </a:rPr>
                        <a:t>2.74 m/s</a:t>
                      </a:r>
                    </a:p>
                  </a:txBody>
                  <a:tcPr/>
                </a:tc>
                <a:tc>
                  <a:txBody>
                    <a:bodyPr/>
                    <a:lstStyle/>
                    <a:p>
                      <a:r>
                        <a:rPr lang="en-US" sz="1600" dirty="0">
                          <a:latin typeface="Times New Roman" panose="02020603050405020304" pitchFamily="18" charset="0"/>
                          <a:cs typeface="Times New Roman" panose="02020603050405020304" pitchFamily="18" charset="0"/>
                        </a:rPr>
                        <a:t>2.96 m/s</a:t>
                      </a:r>
                    </a:p>
                  </a:txBody>
                  <a:tcPr/>
                </a:tc>
                <a:tc>
                  <a:txBody>
                    <a:bodyPr/>
                    <a:lstStyle/>
                    <a:p>
                      <a:r>
                        <a:rPr lang="en-US" sz="1600" dirty="0">
                          <a:latin typeface="Times New Roman" panose="02020603050405020304" pitchFamily="18" charset="0"/>
                          <a:cs typeface="Times New Roman" panose="02020603050405020304" pitchFamily="18" charset="0"/>
                        </a:rPr>
                        <a:t>[0 0.35 1 … </a:t>
                      </a:r>
                    </a:p>
                  </a:txBody>
                  <a:tcPr/>
                </a:tc>
                <a:extLst>
                  <a:ext uri="{0D108BD9-81ED-4DB2-BD59-A6C34878D82A}">
                    <a16:rowId xmlns:a16="http://schemas.microsoft.com/office/drawing/2014/main" val="649103964"/>
                  </a:ext>
                </a:extLst>
              </a:tr>
              <a:tr h="445785">
                <a:tc>
                  <a:txBody>
                    <a:bodyPr/>
                    <a:lstStyle/>
                    <a:p>
                      <a:r>
                        <a:rPr lang="en-US" sz="1600">
                          <a:latin typeface="Times New Roman" panose="02020603050405020304" pitchFamily="18" charset="0"/>
                          <a:cs typeface="Times New Roman" panose="02020603050405020304" pitchFamily="18" charset="0"/>
                        </a:rPr>
                        <a:t>593068297</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3.21 m/s</a:t>
                      </a:r>
                    </a:p>
                  </a:txBody>
                  <a:tcPr/>
                </a:tc>
                <a:tc>
                  <a:txBody>
                    <a:bodyPr/>
                    <a:lstStyle/>
                    <a:p>
                      <a:r>
                        <a:rPr lang="en-US" sz="1600" dirty="0">
                          <a:latin typeface="Times New Roman" panose="02020603050405020304" pitchFamily="18" charset="0"/>
                          <a:cs typeface="Times New Roman" panose="02020603050405020304" pitchFamily="18" charset="0"/>
                        </a:rPr>
                        <a:t>2.83 m/s</a:t>
                      </a:r>
                    </a:p>
                  </a:txBody>
                  <a:tcPr/>
                </a:tc>
                <a:tc>
                  <a:txBody>
                    <a:bodyPr/>
                    <a:lstStyle/>
                    <a:p>
                      <a:r>
                        <a:rPr lang="en-US" sz="1600" dirty="0">
                          <a:latin typeface="Times New Roman" panose="02020603050405020304" pitchFamily="18" charset="0"/>
                          <a:cs typeface="Times New Roman" panose="02020603050405020304" pitchFamily="18" charset="0"/>
                        </a:rPr>
                        <a:t>[0 0.76 1 … </a:t>
                      </a:r>
                    </a:p>
                  </a:txBody>
                  <a:tcPr/>
                </a:tc>
                <a:extLst>
                  <a:ext uri="{0D108BD9-81ED-4DB2-BD59-A6C34878D82A}">
                    <a16:rowId xmlns:a16="http://schemas.microsoft.com/office/drawing/2014/main" val="521201454"/>
                  </a:ext>
                </a:extLst>
              </a:tr>
              <a:tr h="445785">
                <a:tc>
                  <a:txBody>
                    <a:bodyPr/>
                    <a:lstStyle/>
                    <a:p>
                      <a:r>
                        <a:rPr lang="en-US" sz="1600" dirty="0">
                          <a:latin typeface="Times New Roman" panose="02020603050405020304" pitchFamily="18" charset="0"/>
                          <a:cs typeface="Times New Roman" panose="02020603050405020304" pitchFamily="18" charset="0"/>
                        </a:rPr>
                        <a:t>593068298</a:t>
                      </a:r>
                    </a:p>
                  </a:txBody>
                  <a:tcPr/>
                </a:tc>
                <a:tc>
                  <a:txBody>
                    <a:bodyPr/>
                    <a:lstStyle/>
                    <a:p>
                      <a:r>
                        <a:rPr lang="en-US" sz="1600" dirty="0">
                          <a:latin typeface="Times New Roman" panose="02020603050405020304" pitchFamily="18" charset="0"/>
                          <a:cs typeface="Times New Roman" panose="02020603050405020304" pitchFamily="18" charset="0"/>
                        </a:rPr>
                        <a:t>2.48 m/s</a:t>
                      </a:r>
                    </a:p>
                  </a:txBody>
                  <a:tcPr/>
                </a:tc>
                <a:tc>
                  <a:txBody>
                    <a:bodyPr/>
                    <a:lstStyle/>
                    <a:p>
                      <a:r>
                        <a:rPr lang="en-US" sz="1600" dirty="0">
                          <a:latin typeface="Times New Roman" panose="02020603050405020304" pitchFamily="18" charset="0"/>
                          <a:cs typeface="Times New Roman" panose="02020603050405020304" pitchFamily="18" charset="0"/>
                        </a:rPr>
                        <a:t>5.61 m/s</a:t>
                      </a:r>
                    </a:p>
                  </a:txBody>
                  <a:tcPr/>
                </a:tc>
                <a:tc>
                  <a:txBody>
                    <a:bodyPr/>
                    <a:lstStyle/>
                    <a:p>
                      <a:r>
                        <a:rPr lang="en-US" sz="1600" dirty="0">
                          <a:latin typeface="Times New Roman" panose="02020603050405020304" pitchFamily="18" charset="0"/>
                          <a:cs typeface="Times New Roman" panose="02020603050405020304" pitchFamily="18" charset="0"/>
                        </a:rPr>
                        <a:t>[0 0 0.52 …</a:t>
                      </a:r>
                    </a:p>
                  </a:txBody>
                  <a:tcPr/>
                </a:tc>
                <a:extLst>
                  <a:ext uri="{0D108BD9-81ED-4DB2-BD59-A6C34878D82A}">
                    <a16:rowId xmlns:a16="http://schemas.microsoft.com/office/drawing/2014/main" val="941174905"/>
                  </a:ext>
                </a:extLst>
              </a:tr>
              <a:tr h="445785">
                <a:tc>
                  <a:txBody>
                    <a:bodyPr/>
                    <a:lstStyle/>
                    <a:p>
                      <a:r>
                        <a:rPr lang="en-US" sz="1600" dirty="0">
                          <a:latin typeface="Times New Roman" panose="02020603050405020304" pitchFamily="18" charset="0"/>
                          <a:cs typeface="Times New Roman" panose="02020603050405020304" pitchFamily="18" charset="0"/>
                        </a:rPr>
                        <a:t>593068298</a:t>
                      </a:r>
                    </a:p>
                  </a:txBody>
                  <a:tcPr/>
                </a:tc>
                <a:tc>
                  <a:txBody>
                    <a:bodyPr/>
                    <a:lstStyle/>
                    <a:p>
                      <a:r>
                        <a:rPr lang="en-US" sz="1600" dirty="0">
                          <a:latin typeface="Times New Roman" panose="02020603050405020304" pitchFamily="18" charset="0"/>
                          <a:cs typeface="Times New Roman" panose="02020603050405020304" pitchFamily="18" charset="0"/>
                        </a:rPr>
                        <a:t>4.77 m/s</a:t>
                      </a:r>
                    </a:p>
                  </a:txBody>
                  <a:tcPr/>
                </a:tc>
                <a:tc>
                  <a:txBody>
                    <a:bodyPr/>
                    <a:lstStyle/>
                    <a:p>
                      <a:r>
                        <a:rPr lang="en-US" sz="1600" dirty="0">
                          <a:latin typeface="Times New Roman" panose="02020603050405020304" pitchFamily="18" charset="0"/>
                          <a:cs typeface="Times New Roman" panose="02020603050405020304" pitchFamily="18" charset="0"/>
                        </a:rPr>
                        <a:t>2.88 m/s</a:t>
                      </a:r>
                    </a:p>
                  </a:txBody>
                  <a:tcPr/>
                </a:tc>
                <a:tc>
                  <a:txBody>
                    <a:bodyPr/>
                    <a:lstStyle/>
                    <a:p>
                      <a:r>
                        <a:rPr lang="en-US" sz="1600" dirty="0">
                          <a:latin typeface="Times New Roman" panose="02020603050405020304" pitchFamily="18" charset="0"/>
                          <a:cs typeface="Times New Roman" panose="02020603050405020304" pitchFamily="18" charset="0"/>
                        </a:rPr>
                        <a:t>[0 0 0 0 … </a:t>
                      </a:r>
                    </a:p>
                  </a:txBody>
                  <a:tcPr/>
                </a:tc>
                <a:extLst>
                  <a:ext uri="{0D108BD9-81ED-4DB2-BD59-A6C34878D82A}">
                    <a16:rowId xmlns:a16="http://schemas.microsoft.com/office/drawing/2014/main" val="2757711721"/>
                  </a:ext>
                </a:extLst>
              </a:tr>
            </a:tbl>
          </a:graphicData>
        </a:graphic>
      </p:graphicFrame>
      <p:pic>
        <p:nvPicPr>
          <p:cNvPr id="32" name="Picture 31">
            <a:extLst>
              <a:ext uri="{FF2B5EF4-FFF2-40B4-BE49-F238E27FC236}">
                <a16:creationId xmlns:a16="http://schemas.microsoft.com/office/drawing/2014/main" id="{46F24F13-00D6-422A-845D-BC9C8792CBB1}"/>
              </a:ext>
            </a:extLst>
          </p:cNvPr>
          <p:cNvPicPr>
            <a:picLocks noChangeAspect="1"/>
          </p:cNvPicPr>
          <p:nvPr/>
        </p:nvPicPr>
        <p:blipFill>
          <a:blip r:embed="rId20">
            <a:clrChange>
              <a:clrFrom>
                <a:srgbClr val="FFFFFF"/>
              </a:clrFrom>
              <a:clrTo>
                <a:srgbClr val="FFFFFF">
                  <a:alpha val="0"/>
                </a:srgbClr>
              </a:clrTo>
            </a:clrChange>
          </a:blip>
          <a:stretch>
            <a:fillRect/>
          </a:stretch>
        </p:blipFill>
        <p:spPr>
          <a:xfrm>
            <a:off x="27514574" y="7666203"/>
            <a:ext cx="4718026" cy="3535197"/>
          </a:xfrm>
          <a:prstGeom prst="rect">
            <a:avLst/>
          </a:prstGeom>
        </p:spPr>
      </p:pic>
      <p:pic>
        <p:nvPicPr>
          <p:cNvPr id="36" name="Picture 35">
            <a:extLst>
              <a:ext uri="{FF2B5EF4-FFF2-40B4-BE49-F238E27FC236}">
                <a16:creationId xmlns:a16="http://schemas.microsoft.com/office/drawing/2014/main" id="{1CE6E944-7714-4AB1-A8D7-DAF16EDF3056}"/>
              </a:ext>
            </a:extLst>
          </p:cNvPr>
          <p:cNvPicPr>
            <a:picLocks noChangeAspect="1"/>
          </p:cNvPicPr>
          <p:nvPr/>
        </p:nvPicPr>
        <p:blipFill>
          <a:blip r:embed="rId21">
            <a:clrChange>
              <a:clrFrom>
                <a:srgbClr val="FFFFFF"/>
              </a:clrFrom>
              <a:clrTo>
                <a:srgbClr val="FFFFFF">
                  <a:alpha val="0"/>
                </a:srgbClr>
              </a:clrTo>
            </a:clrChange>
          </a:blip>
          <a:stretch>
            <a:fillRect/>
          </a:stretch>
        </p:blipFill>
        <p:spPr>
          <a:xfrm>
            <a:off x="27584400" y="17395686"/>
            <a:ext cx="4639190" cy="3483114"/>
          </a:xfrm>
          <a:prstGeom prst="rect">
            <a:avLst/>
          </a:prstGeom>
        </p:spPr>
      </p:pic>
      <p:pic>
        <p:nvPicPr>
          <p:cNvPr id="37" name="Picture 36">
            <a:extLst>
              <a:ext uri="{FF2B5EF4-FFF2-40B4-BE49-F238E27FC236}">
                <a16:creationId xmlns:a16="http://schemas.microsoft.com/office/drawing/2014/main" id="{FF613F5D-727B-4E1A-AD9D-9D72BE0E59A2}"/>
              </a:ext>
            </a:extLst>
          </p:cNvPr>
          <p:cNvPicPr>
            <a:picLocks noChangeAspect="1"/>
          </p:cNvPicPr>
          <p:nvPr/>
        </p:nvPicPr>
        <p:blipFill>
          <a:blip r:embed="rId22">
            <a:clrChange>
              <a:clrFrom>
                <a:srgbClr val="FFFFFF"/>
              </a:clrFrom>
              <a:clrTo>
                <a:srgbClr val="FFFFFF">
                  <a:alpha val="0"/>
                </a:srgbClr>
              </a:clrTo>
            </a:clrChange>
          </a:blip>
          <a:stretch>
            <a:fillRect/>
          </a:stretch>
        </p:blipFill>
        <p:spPr>
          <a:xfrm>
            <a:off x="17413357" y="11218734"/>
            <a:ext cx="4075043" cy="3259266"/>
          </a:xfrm>
          <a:prstGeom prst="rect">
            <a:avLst/>
          </a:prstGeom>
        </p:spPr>
      </p:pic>
      <p:pic>
        <p:nvPicPr>
          <p:cNvPr id="38" name="Picture 37">
            <a:extLst>
              <a:ext uri="{FF2B5EF4-FFF2-40B4-BE49-F238E27FC236}">
                <a16:creationId xmlns:a16="http://schemas.microsoft.com/office/drawing/2014/main" id="{9E1ABF55-3679-4EE3-9F10-7BBB9EC0B5FC}"/>
              </a:ext>
            </a:extLst>
          </p:cNvPr>
          <p:cNvPicPr>
            <a:picLocks noChangeAspect="1"/>
          </p:cNvPicPr>
          <p:nvPr/>
        </p:nvPicPr>
        <p:blipFill>
          <a:blip r:embed="rId23">
            <a:clrChange>
              <a:clrFrom>
                <a:srgbClr val="FFFFFF"/>
              </a:clrFrom>
              <a:clrTo>
                <a:srgbClr val="FFFFFF">
                  <a:alpha val="0"/>
                </a:srgbClr>
              </a:clrTo>
            </a:clrChange>
          </a:blip>
          <a:stretch>
            <a:fillRect/>
          </a:stretch>
        </p:blipFill>
        <p:spPr>
          <a:xfrm>
            <a:off x="23187751" y="11695205"/>
            <a:ext cx="7731896" cy="5236317"/>
          </a:xfrm>
          <a:prstGeom prst="rect">
            <a:avLst/>
          </a:prstGeom>
        </p:spPr>
      </p:pic>
      <p:sp>
        <p:nvSpPr>
          <p:cNvPr id="72" name="TextBox 71">
            <a:extLst>
              <a:ext uri="{FF2B5EF4-FFF2-40B4-BE49-F238E27FC236}">
                <a16:creationId xmlns:a16="http://schemas.microsoft.com/office/drawing/2014/main" id="{6D75EC8E-A2DB-4D3F-B0CC-AE13008FBCFA}"/>
              </a:ext>
            </a:extLst>
          </p:cNvPr>
          <p:cNvSpPr txBox="1"/>
          <p:nvPr/>
        </p:nvSpPr>
        <p:spPr>
          <a:xfrm>
            <a:off x="23464960" y="15087600"/>
            <a:ext cx="23324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a:t>
            </a:r>
          </a:p>
        </p:txBody>
      </p:sp>
      <p:sp>
        <p:nvSpPr>
          <p:cNvPr id="73" name="TextBox 72">
            <a:extLst>
              <a:ext uri="{FF2B5EF4-FFF2-40B4-BE49-F238E27FC236}">
                <a16:creationId xmlns:a16="http://schemas.microsoft.com/office/drawing/2014/main" id="{0A56E9A6-E714-498E-B2EE-102BA6F2688E}"/>
              </a:ext>
            </a:extLst>
          </p:cNvPr>
          <p:cNvSpPr txBox="1"/>
          <p:nvPr/>
        </p:nvSpPr>
        <p:spPr>
          <a:xfrm>
            <a:off x="26060400" y="15087600"/>
            <a:ext cx="5334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2</a:t>
            </a:r>
          </a:p>
        </p:txBody>
      </p:sp>
      <p:sp>
        <p:nvSpPr>
          <p:cNvPr id="74" name="TextBox 73">
            <a:extLst>
              <a:ext uri="{FF2B5EF4-FFF2-40B4-BE49-F238E27FC236}">
                <a16:creationId xmlns:a16="http://schemas.microsoft.com/office/drawing/2014/main" id="{5E8D4699-7169-4766-919E-72255C6361E5}"/>
              </a:ext>
            </a:extLst>
          </p:cNvPr>
          <p:cNvSpPr txBox="1"/>
          <p:nvPr/>
        </p:nvSpPr>
        <p:spPr>
          <a:xfrm>
            <a:off x="28575000" y="15087600"/>
            <a:ext cx="23324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3</a:t>
            </a:r>
          </a:p>
        </p:txBody>
      </p:sp>
      <p:cxnSp>
        <p:nvCxnSpPr>
          <p:cNvPr id="58" name="Straight Arrow Connector 57">
            <a:extLst>
              <a:ext uri="{FF2B5EF4-FFF2-40B4-BE49-F238E27FC236}">
                <a16:creationId xmlns:a16="http://schemas.microsoft.com/office/drawing/2014/main" id="{9C52F3D4-5C30-4DA2-88CD-F0F64FA9A32C}"/>
              </a:ext>
            </a:extLst>
          </p:cNvPr>
          <p:cNvCxnSpPr>
            <a:cxnSpLocks/>
          </p:cNvCxnSpPr>
          <p:nvPr/>
        </p:nvCxnSpPr>
        <p:spPr>
          <a:xfrm flipH="1">
            <a:off x="27675192" y="12649200"/>
            <a:ext cx="166180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Text Placeholder 11">
            <a:extLst>
              <a:ext uri="{FF2B5EF4-FFF2-40B4-BE49-F238E27FC236}">
                <a16:creationId xmlns:a16="http://schemas.microsoft.com/office/drawing/2014/main" id="{2689E6B4-B18A-47C9-8A07-F4E82B7E2337}"/>
              </a:ext>
            </a:extLst>
          </p:cNvPr>
          <p:cNvSpPr txBox="1">
            <a:spLocks/>
          </p:cNvSpPr>
          <p:nvPr/>
        </p:nvSpPr>
        <p:spPr>
          <a:xfrm>
            <a:off x="32766000" y="17287075"/>
            <a:ext cx="10485909" cy="323254"/>
          </a:xfrm>
          <a:prstGeom prst="rect">
            <a:avLst/>
          </a:prstGeom>
          <a:solidFill>
            <a:srgbClr val="8FCCCE"/>
          </a:solidFill>
        </p:spPr>
        <p:txBody>
          <a:bodyPr wrap="square" lIns="91436" tIns="91436" rIns="91436" bIns="91436" anchor="ctr" anchorCtr="0">
            <a:spAutoFit/>
          </a:bodyPr>
          <a:lstStyle>
            <a:lvl1pPr marL="0" indent="0" algn="ctr" defTabSz="3901293" rtl="0" eaLnBrk="1" latinLnBrk="0" hangingPunct="1">
              <a:spcBef>
                <a:spcPct val="20000"/>
              </a:spcBef>
              <a:buFont typeface="Arial" pitchFamily="34" charset="0"/>
              <a:buNone/>
              <a:defRPr sz="3289" b="1" u="none" kern="1200" baseline="0">
                <a:solidFill>
                  <a:schemeClr val="bg1"/>
                </a:solidFill>
                <a:latin typeface="+mn-lt"/>
                <a:ea typeface="+mn-ea"/>
                <a:cs typeface="+mn-cs"/>
              </a:defRPr>
            </a:lvl1pPr>
            <a:lvl2pPr marL="3169801" indent="-1219154" algn="l" defTabSz="3901293" rtl="0" eaLnBrk="1" latinLnBrk="0" hangingPunct="1">
              <a:spcBef>
                <a:spcPct val="20000"/>
              </a:spcBef>
              <a:buFont typeface="Arial" pitchFamily="34" charset="0"/>
              <a:buChar char="–"/>
              <a:defRPr sz="12000" kern="1200">
                <a:solidFill>
                  <a:schemeClr val="tx1"/>
                </a:solidFill>
                <a:latin typeface="+mn-lt"/>
                <a:ea typeface="+mn-ea"/>
                <a:cs typeface="+mn-cs"/>
              </a:defRPr>
            </a:lvl2pPr>
            <a:lvl3pPr marL="4876617" indent="-975324" algn="l" defTabSz="3901293" rtl="0" eaLnBrk="1" latinLnBrk="0" hangingPunct="1">
              <a:spcBef>
                <a:spcPct val="20000"/>
              </a:spcBef>
              <a:buFont typeface="Arial" pitchFamily="34" charset="0"/>
              <a:buChar char="•"/>
              <a:defRPr sz="10311" kern="1200">
                <a:solidFill>
                  <a:schemeClr val="tx1"/>
                </a:solidFill>
                <a:latin typeface="+mn-lt"/>
                <a:ea typeface="+mn-ea"/>
                <a:cs typeface="+mn-cs"/>
              </a:defRPr>
            </a:lvl3pPr>
            <a:lvl4pPr marL="6827265"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4pPr>
            <a:lvl5pPr marL="8777911"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5pPr>
            <a:lvl6pPr marL="10728558"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6pPr>
            <a:lvl7pPr marL="12679204"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7pPr>
            <a:lvl8pPr marL="14629851"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8pPr>
            <a:lvl9pPr marL="16580498"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9pPr>
          </a:lstStyle>
          <a:p>
            <a:endParaRPr lang="en-US" sz="1200" dirty="0"/>
          </a:p>
        </p:txBody>
      </p:sp>
      <p:sp>
        <p:nvSpPr>
          <p:cNvPr id="81" name="Text Placeholder 11">
            <a:extLst>
              <a:ext uri="{FF2B5EF4-FFF2-40B4-BE49-F238E27FC236}">
                <a16:creationId xmlns:a16="http://schemas.microsoft.com/office/drawing/2014/main" id="{87A11F6C-4DFF-4883-9697-FBEC937856ED}"/>
              </a:ext>
            </a:extLst>
          </p:cNvPr>
          <p:cNvSpPr txBox="1">
            <a:spLocks/>
          </p:cNvSpPr>
          <p:nvPr/>
        </p:nvSpPr>
        <p:spPr>
          <a:xfrm>
            <a:off x="216351" y="17232876"/>
            <a:ext cx="11061249" cy="364302"/>
          </a:xfrm>
          <a:prstGeom prst="rect">
            <a:avLst/>
          </a:prstGeom>
          <a:solidFill>
            <a:srgbClr val="8FCCCE"/>
          </a:solidFill>
        </p:spPr>
        <p:txBody>
          <a:bodyPr wrap="square" lIns="91436" tIns="91436" rIns="91436" bIns="91436" anchor="ctr" anchorCtr="0">
            <a:spAutoFit/>
          </a:bodyPr>
          <a:lstStyle>
            <a:lvl1pPr marL="0" indent="0" algn="ctr" defTabSz="3901293" rtl="0" eaLnBrk="1" latinLnBrk="0" hangingPunct="1">
              <a:spcBef>
                <a:spcPct val="20000"/>
              </a:spcBef>
              <a:buFont typeface="Arial" pitchFamily="34" charset="0"/>
              <a:buNone/>
              <a:defRPr sz="3289" b="1" u="none" kern="1200" baseline="0">
                <a:solidFill>
                  <a:schemeClr val="bg1"/>
                </a:solidFill>
                <a:latin typeface="+mn-lt"/>
                <a:ea typeface="+mn-ea"/>
                <a:cs typeface="+mn-cs"/>
              </a:defRPr>
            </a:lvl1pPr>
            <a:lvl2pPr marL="3169801" indent="-1219154" algn="l" defTabSz="3901293" rtl="0" eaLnBrk="1" latinLnBrk="0" hangingPunct="1">
              <a:spcBef>
                <a:spcPct val="20000"/>
              </a:spcBef>
              <a:buFont typeface="Arial" pitchFamily="34" charset="0"/>
              <a:buChar char="–"/>
              <a:defRPr sz="12000" kern="1200">
                <a:solidFill>
                  <a:schemeClr val="tx1"/>
                </a:solidFill>
                <a:latin typeface="+mn-lt"/>
                <a:ea typeface="+mn-ea"/>
                <a:cs typeface="+mn-cs"/>
              </a:defRPr>
            </a:lvl2pPr>
            <a:lvl3pPr marL="4876617" indent="-975324" algn="l" defTabSz="3901293" rtl="0" eaLnBrk="1" latinLnBrk="0" hangingPunct="1">
              <a:spcBef>
                <a:spcPct val="20000"/>
              </a:spcBef>
              <a:buFont typeface="Arial" pitchFamily="34" charset="0"/>
              <a:buChar char="•"/>
              <a:defRPr sz="10311" kern="1200">
                <a:solidFill>
                  <a:schemeClr val="tx1"/>
                </a:solidFill>
                <a:latin typeface="+mn-lt"/>
                <a:ea typeface="+mn-ea"/>
                <a:cs typeface="+mn-cs"/>
              </a:defRPr>
            </a:lvl3pPr>
            <a:lvl4pPr marL="6827265"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4pPr>
            <a:lvl5pPr marL="8777911"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5pPr>
            <a:lvl6pPr marL="10728558"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6pPr>
            <a:lvl7pPr marL="12679204"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7pPr>
            <a:lvl8pPr marL="14629851"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8pPr>
            <a:lvl9pPr marL="16580498"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9pPr>
          </a:lstStyle>
          <a:p>
            <a:endParaRPr lang="en-US" sz="1200" dirty="0"/>
          </a:p>
        </p:txBody>
      </p:sp>
      <p:sp>
        <p:nvSpPr>
          <p:cNvPr id="82" name="Text Placeholder 11">
            <a:extLst>
              <a:ext uri="{FF2B5EF4-FFF2-40B4-BE49-F238E27FC236}">
                <a16:creationId xmlns:a16="http://schemas.microsoft.com/office/drawing/2014/main" id="{AE99BF9D-0CA1-4528-807F-F9900D05E825}"/>
              </a:ext>
            </a:extLst>
          </p:cNvPr>
          <p:cNvSpPr txBox="1">
            <a:spLocks/>
          </p:cNvSpPr>
          <p:nvPr/>
        </p:nvSpPr>
        <p:spPr>
          <a:xfrm>
            <a:off x="32689800" y="25527000"/>
            <a:ext cx="10485909" cy="369324"/>
          </a:xfrm>
          <a:prstGeom prst="rect">
            <a:avLst/>
          </a:prstGeom>
          <a:solidFill>
            <a:srgbClr val="8FCCCE"/>
          </a:solidFill>
        </p:spPr>
        <p:txBody>
          <a:bodyPr wrap="square" lIns="91436" tIns="91436" rIns="91436" bIns="91436" anchor="ctr" anchorCtr="0">
            <a:spAutoFit/>
          </a:bodyPr>
          <a:lstStyle>
            <a:lvl1pPr marL="0" indent="0" algn="ctr" defTabSz="3901293" rtl="0" eaLnBrk="1" latinLnBrk="0" hangingPunct="1">
              <a:spcBef>
                <a:spcPct val="20000"/>
              </a:spcBef>
              <a:buFont typeface="Arial" pitchFamily="34" charset="0"/>
              <a:buNone/>
              <a:defRPr sz="3289" b="1" u="none" kern="1200" baseline="0">
                <a:solidFill>
                  <a:schemeClr val="bg1"/>
                </a:solidFill>
                <a:latin typeface="+mn-lt"/>
                <a:ea typeface="+mn-ea"/>
                <a:cs typeface="+mn-cs"/>
              </a:defRPr>
            </a:lvl1pPr>
            <a:lvl2pPr marL="3169801" indent="-1219154" algn="l" defTabSz="3901293" rtl="0" eaLnBrk="1" latinLnBrk="0" hangingPunct="1">
              <a:spcBef>
                <a:spcPct val="20000"/>
              </a:spcBef>
              <a:buFont typeface="Arial" pitchFamily="34" charset="0"/>
              <a:buChar char="–"/>
              <a:defRPr sz="12000" kern="1200">
                <a:solidFill>
                  <a:schemeClr val="tx1"/>
                </a:solidFill>
                <a:latin typeface="+mn-lt"/>
                <a:ea typeface="+mn-ea"/>
                <a:cs typeface="+mn-cs"/>
              </a:defRPr>
            </a:lvl2pPr>
            <a:lvl3pPr marL="4876617" indent="-975324" algn="l" defTabSz="3901293" rtl="0" eaLnBrk="1" latinLnBrk="0" hangingPunct="1">
              <a:spcBef>
                <a:spcPct val="20000"/>
              </a:spcBef>
              <a:buFont typeface="Arial" pitchFamily="34" charset="0"/>
              <a:buChar char="•"/>
              <a:defRPr sz="10311" kern="1200">
                <a:solidFill>
                  <a:schemeClr val="tx1"/>
                </a:solidFill>
                <a:latin typeface="+mn-lt"/>
                <a:ea typeface="+mn-ea"/>
                <a:cs typeface="+mn-cs"/>
              </a:defRPr>
            </a:lvl3pPr>
            <a:lvl4pPr marL="6827265"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4pPr>
            <a:lvl5pPr marL="8777911"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5pPr>
            <a:lvl6pPr marL="10728558"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6pPr>
            <a:lvl7pPr marL="12679204"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7pPr>
            <a:lvl8pPr marL="14629851"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8pPr>
            <a:lvl9pPr marL="16580498" indent="-975324" algn="l" defTabSz="3901293" rtl="0" eaLnBrk="1" latinLnBrk="0" hangingPunct="1">
              <a:spcBef>
                <a:spcPct val="20000"/>
              </a:spcBef>
              <a:buFont typeface="Arial" pitchFamily="34" charset="0"/>
              <a:buChar char="•"/>
              <a:defRPr sz="8533" kern="1200">
                <a:solidFill>
                  <a:schemeClr val="tx1"/>
                </a:solidFill>
                <a:latin typeface="+mn-lt"/>
                <a:ea typeface="+mn-ea"/>
                <a:cs typeface="+mn-cs"/>
              </a:defRPr>
            </a:lvl9pPr>
          </a:lstStyle>
          <a:p>
            <a:endParaRPr lang="en-US" sz="1200" dirty="0"/>
          </a:p>
        </p:txBody>
      </p:sp>
      <p:sp>
        <p:nvSpPr>
          <p:cNvPr id="76" name="TextBox 75">
            <a:extLst>
              <a:ext uri="{FF2B5EF4-FFF2-40B4-BE49-F238E27FC236}">
                <a16:creationId xmlns:a16="http://schemas.microsoft.com/office/drawing/2014/main" id="{B1AC7A94-9A8C-413B-9107-1D7B15226D95}"/>
              </a:ext>
            </a:extLst>
          </p:cNvPr>
          <p:cNvSpPr txBox="1"/>
          <p:nvPr/>
        </p:nvSpPr>
        <p:spPr>
          <a:xfrm>
            <a:off x="990600" y="28846790"/>
            <a:ext cx="1524000" cy="261610"/>
          </a:xfrm>
          <a:prstGeom prst="rect">
            <a:avLst/>
          </a:prstGeom>
          <a:noFill/>
        </p:spPr>
        <p:txBody>
          <a:bodyPr wrap="square" rtlCol="0">
            <a:spAutoFit/>
          </a:bodyPr>
          <a:lstStyle/>
          <a:p>
            <a:r>
              <a:rPr lang="en-US" sz="1100" dirty="0">
                <a:solidFill>
                  <a:schemeClr val="bg1"/>
                </a:solidFill>
                <a:latin typeface="Times New Roman" panose="02020603050405020304" pitchFamily="18" charset="0"/>
                <a:cs typeface="Times New Roman" panose="02020603050405020304" pitchFamily="18" charset="0"/>
              </a:rPr>
              <a:t>LLNL-POST-755705</a:t>
            </a:r>
          </a:p>
        </p:txBody>
      </p:sp>
    </p:spTree>
    <p:extLst>
      <p:ext uri="{BB962C8B-B14F-4D97-AF65-F5344CB8AC3E}">
        <p14:creationId xmlns:p14="http://schemas.microsoft.com/office/powerpoint/2010/main" val="1954805622"/>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UDENT_poster_template_32x48" id="{C250A992-FFA4-0240-B2D9-0C3B18CA996E}" vid="{3BFB08EB-4219-6D44-94DB-5277D338C44E}"/>
    </a:ext>
  </a:ext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UDENT_poster_template_32x48" id="{C250A992-FFA4-0240-B2D9-0C3B18CA996E}" vid="{C3E4DA02-F2D1-B841-90F3-EA3524D1ABD0}"/>
    </a:ext>
  </a:ext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UDENT_poster_template_32x48" id="{C250A992-FFA4-0240-B2D9-0C3B18CA996E}" vid="{79184E57-269A-2545-B882-2F58194B01A2}"/>
    </a:ext>
  </a:extLst>
</a:theme>
</file>

<file path=ppt/theme/theme4.xml><?xml version="1.0" encoding="utf-8"?>
<a:theme xmlns:a="http://schemas.openxmlformats.org/drawingml/2006/main" name="1_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UDENT_poster_template_32x48" id="{C250A992-FFA4-0240-B2D9-0C3B18CA996E}" vid="{0F472F73-8C1E-8A43-AF08-BFD7488D5DB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STUDENT_poster_template_32x48</Template>
  <TotalTime>14109</TotalTime>
  <Words>1199</Words>
  <Application>Microsoft Office PowerPoint</Application>
  <PresentationFormat>Custom</PresentationFormat>
  <Paragraphs>212</Paragraphs>
  <Slides>1</Slides>
  <Notes>1</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Cambria Math</vt:lpstr>
      <vt:lpstr>Times New Roman</vt:lpstr>
      <vt:lpstr>Trebuchet MS</vt:lpstr>
      <vt:lpstr>36x48-Template-V2b</vt:lpstr>
      <vt:lpstr>1_Classic 3 Columns</vt:lpstr>
      <vt:lpstr>Classic - Wide Center</vt:lpstr>
      <vt:lpstr>1_Classic - Wide Center</vt:lpstr>
      <vt:lpstr>Image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Letak, Christie</dc:creator>
  <dc:description>This template is the property of PosterPresentations.com. Call us if you need help with this poster template._x000d_
1-866-649-3004           _x000d_
 (c)PosterPresentations.com</dc:description>
  <cp:lastModifiedBy>Werner, Erin Taylor</cp:lastModifiedBy>
  <cp:revision>583</cp:revision>
  <cp:lastPrinted>2018-07-30T20:01:43Z</cp:lastPrinted>
  <dcterms:created xsi:type="dcterms:W3CDTF">2017-06-29T20:41:15Z</dcterms:created>
  <dcterms:modified xsi:type="dcterms:W3CDTF">2018-08-01T15:16:35Z</dcterms:modified>
</cp:coreProperties>
</file>